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60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40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976"/>
    <p:restoredTop sz="94697"/>
  </p:normalViewPr>
  <p:slideViewPr>
    <p:cSldViewPr snapToGrid="0" snapToObjects="1">
      <p:cViewPr varScale="1">
        <p:scale>
          <a:sx n="103" d="100"/>
          <a:sy n="103" d="100"/>
        </p:scale>
        <p:origin x="66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FB2B3-464A-214A-AB50-EF096E5F4B2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ECDCF-E539-B74D-869C-0A15D13FA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8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3CCD6D-6F19-4821-8954-8B44C71E23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0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C21B8-1D59-1B41-B7BA-830DA7946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D45F7-E7BF-4A43-9DF7-0FC657EE3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5F072-DB97-444D-B5AC-D30544D66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5DCD3-BF5A-8C41-91BF-532C4424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93BA4-E97F-EA4D-A9B7-63250A9EF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3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EFEA3-5B3A-DB4E-BF1C-5D71E3C63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B76628-EC03-6F46-95AD-953E67391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141FD-71E5-4C40-9986-225DCA337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B8F84-A306-8B46-9B97-616CDC7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411D7-981E-1648-9156-305A28315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8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6225D-9B4C-7446-BE50-3544D3D23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6FC8B-3A8D-EC41-876D-4CFC84A3B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F10DE-4A6B-9641-809C-A16B7D80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868E6-69B2-CC4B-82F7-0ABB22A85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D7738-26C9-E744-80FB-317CCB17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CD2C-C74D-2E48-88C3-DCD0229B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B3BC-4606-3043-B3C2-754164A2D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FE74F7-699D-2241-B7A6-C9E42095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0E460-61E5-B240-B748-6D036792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5B2FD-5AF0-0A45-8C8E-C869FFD33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4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44368-1605-EC49-85FD-964BBCE2C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7F4E1-3BFA-7045-AFCC-DD907B7C0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42C1F-74EE-C244-B7A0-02937C412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ACBCF-1648-B54D-B974-84726CB0E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F5AA9-AB02-4743-90E3-A138C839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5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FAA69-D6CD-9B41-B3F5-FEBE4BF9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CB587-2EC1-1F46-9393-03DE11491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D023D-8237-1243-B278-034F334E2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65F1A-CF74-4847-9945-16DCBD15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B764D6-B552-8C45-86AC-B27885FB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64DD3-A03C-0E47-868B-6AB3E16F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5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6B207-9FDB-5740-B45D-4FDD9F98B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8D57A-C333-5746-BB0A-13E5F64BC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BBD36-D757-CB4B-8E8A-DD9FE9C50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C5DAB9-CC16-AD4A-860B-A59767F13F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A7EC0D-AEBF-B04A-A66F-7826322522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8B2B9-4439-6B4C-8C48-1CD2945AA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07B12-7C57-8643-A288-240B2344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FADE0-0D45-2743-92FF-63589D26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0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0536-C2ED-D147-B985-231AE6900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FDB2E-9FCD-BB4A-88E2-DFE444E3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AF8CC-63F0-1348-8D0C-651E05A5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A1D157-ACDE-5448-89D2-4A07C226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F6935-5C71-F548-A0D5-7EE4346CA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0B71CD-8BCD-354A-AA79-5E6D8BDE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6F2CC-B9C6-D342-BC7E-1572B857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68A11-994E-D941-90C1-EADFBB263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78124-EA0F-A649-9C9E-16D069BAE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4D6914-5E4F-D741-8E43-3533FB06B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58EF1B-DFA8-084D-B83E-4A8EF13A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F8F1-4A59-0C4E-B62B-50223AD7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83B67-8154-BF4F-AF5B-342DDBB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1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6C6DB-EEA5-874A-B215-822C6267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52133-86FC-1140-9942-C02C329F92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87246F-65B0-144D-9FD8-94D3262F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44BBB3-72ED-C04D-B659-CDC7673E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8C679-29E9-AF4C-974B-9DCAF1D16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04B0E-2AA8-6F4E-8C26-E19F61166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3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5903BA-5053-424B-98A0-05AFC4DEC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44417-05DB-AC49-8662-A7E3B8E5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86D60-8E3A-5340-BC0D-DAFA87FA4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6630E-15D2-7F4B-872C-C6AFB3395814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2DB90-3D27-9347-9662-ABF292582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16A-4F78-F04F-9FBE-A7FCF1DBA0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5183D-D492-BF49-A2FF-CD02A282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9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imation">
            <a:hlinkClick r:id="" action="ppaction://media"/>
            <a:extLst>
              <a:ext uri="{FF2B5EF4-FFF2-40B4-BE49-F238E27FC236}">
                <a16:creationId xmlns:a16="http://schemas.microsoft.com/office/drawing/2014/main" id="{8E0CB5F6-F1BD-6440-B811-98A4785BE5B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618" end="42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6831" y="0"/>
            <a:ext cx="8139885" cy="65571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9AF991-3471-E84D-8526-9FE8CA1C3A95}"/>
              </a:ext>
            </a:extLst>
          </p:cNvPr>
          <p:cNvSpPr txBox="1"/>
          <p:nvPr/>
        </p:nvSpPr>
        <p:spPr>
          <a:xfrm>
            <a:off x="9054833" y="1613786"/>
            <a:ext cx="2895429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LOS – Levels of Service</a:t>
            </a:r>
          </a:p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A - no delays</a:t>
            </a:r>
          </a:p>
          <a:p>
            <a:r>
              <a:rPr lang="en-US" b="1" dirty="0">
                <a:solidFill>
                  <a:srgbClr val="00B050"/>
                </a:solidFill>
              </a:rPr>
              <a:t>-----</a:t>
            </a:r>
            <a:r>
              <a:rPr lang="en-US" dirty="0">
                <a:solidFill>
                  <a:srgbClr val="00B050"/>
                </a:solidFill>
              </a:rPr>
              <a:t>  B - minor delays</a:t>
            </a:r>
          </a:p>
          <a:p>
            <a:r>
              <a:rPr lang="en-US" b="1" dirty="0">
                <a:solidFill>
                  <a:srgbClr val="92D050"/>
                </a:solidFill>
              </a:rPr>
              <a:t>-----</a:t>
            </a:r>
            <a:r>
              <a:rPr lang="en-US" dirty="0">
                <a:solidFill>
                  <a:srgbClr val="92D050"/>
                </a:solidFill>
              </a:rPr>
              <a:t>  C - high volumes</a:t>
            </a:r>
          </a:p>
          <a:p>
            <a:r>
              <a:rPr lang="en-US" b="1" dirty="0">
                <a:solidFill>
                  <a:srgbClr val="FFD300"/>
                </a:solidFill>
              </a:rPr>
              <a:t>-----</a:t>
            </a:r>
            <a:r>
              <a:rPr lang="en-US" dirty="0">
                <a:solidFill>
                  <a:srgbClr val="FFD300"/>
                </a:solidFill>
              </a:rPr>
              <a:t>  D - at capacity</a:t>
            </a:r>
          </a:p>
          <a:p>
            <a:r>
              <a:rPr lang="en-US" b="1" dirty="0">
                <a:solidFill>
                  <a:srgbClr val="FF9B40"/>
                </a:solidFill>
              </a:rPr>
              <a:t>-----</a:t>
            </a:r>
            <a:r>
              <a:rPr lang="en-US" dirty="0">
                <a:solidFill>
                  <a:srgbClr val="FF9B40"/>
                </a:solidFill>
              </a:rPr>
              <a:t>  E - over capacity, delays</a:t>
            </a:r>
          </a:p>
          <a:p>
            <a:r>
              <a:rPr lang="en-US" b="1" dirty="0">
                <a:solidFill>
                  <a:srgbClr val="FF0000"/>
                </a:solidFill>
              </a:rPr>
              <a:t>-----</a:t>
            </a:r>
            <a:r>
              <a:rPr lang="en-US" dirty="0">
                <a:solidFill>
                  <a:srgbClr val="FF0000"/>
                </a:solidFill>
              </a:rPr>
              <a:t>  F - 1-2 MPH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CCCD4C-1F64-F14C-BF98-89220C6F6028}"/>
              </a:ext>
            </a:extLst>
          </p:cNvPr>
          <p:cNvSpPr txBox="1"/>
          <p:nvPr/>
        </p:nvSpPr>
        <p:spPr>
          <a:xfrm>
            <a:off x="9391078" y="457199"/>
            <a:ext cx="2222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Sonoma Valley Evacuation Traffic Animation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C30BE-3CFD-CC45-A5AD-B8212D150587}"/>
              </a:ext>
            </a:extLst>
          </p:cNvPr>
          <p:cNvSpPr txBox="1"/>
          <p:nvPr/>
        </p:nvSpPr>
        <p:spPr>
          <a:xfrm>
            <a:off x="9307016" y="6033896"/>
            <a:ext cx="2391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From KLD Evacuation Time Estimate Study Jan 28, 2025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9C2B7-817F-DB4D-A740-79DEE4149211}"/>
              </a:ext>
            </a:extLst>
          </p:cNvPr>
          <p:cNvGrpSpPr/>
          <p:nvPr/>
        </p:nvGrpSpPr>
        <p:grpSpPr>
          <a:xfrm>
            <a:off x="6937438" y="6033896"/>
            <a:ext cx="1039778" cy="503320"/>
            <a:chOff x="9003382" y="4815840"/>
            <a:chExt cx="1039778" cy="369332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50DE406-1759-1F4C-82AD-06FA5B1A7B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200" y="5000506"/>
              <a:ext cx="441960" cy="6590"/>
            </a:xfrm>
            <a:prstGeom prst="line">
              <a:avLst/>
            </a:prstGeom>
            <a:ln w="34925" cap="sq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E0D6F-4523-3747-8E57-5AE7D11C5AEC}"/>
                </a:ext>
              </a:extLst>
            </p:cNvPr>
            <p:cNvSpPr txBox="1"/>
            <p:nvPr/>
          </p:nvSpPr>
          <p:spPr>
            <a:xfrm>
              <a:off x="9003382" y="4815840"/>
              <a:ext cx="5978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 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29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55</Words>
  <Application>Microsoft Macintosh PowerPoint</Application>
  <PresentationFormat>Widescreen</PresentationFormat>
  <Paragraphs>11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bean anderson</dc:creator>
  <cp:lastModifiedBy>bean anderson</cp:lastModifiedBy>
  <cp:revision>4</cp:revision>
  <dcterms:created xsi:type="dcterms:W3CDTF">2025-01-31T00:10:25Z</dcterms:created>
  <dcterms:modified xsi:type="dcterms:W3CDTF">2025-01-31T00:52:36Z</dcterms:modified>
</cp:coreProperties>
</file>