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C5C8"/>
    <a:srgbClr val="02C879"/>
    <a:srgbClr val="FF0066"/>
    <a:srgbClr val="06876E"/>
    <a:srgbClr val="66B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7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7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1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7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5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6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18" Type="http://schemas.openxmlformats.org/officeDocument/2006/relationships/hyperlink" Target="https://www.youtube.com/watch?v=ODqnRN8QR2Y" TargetMode="External"/><Relationship Id="rId3" Type="http://schemas.openxmlformats.org/officeDocument/2006/relationships/image" Target="../media/image13.png"/><Relationship Id="rId21" Type="http://schemas.openxmlformats.org/officeDocument/2006/relationships/hyperlink" Target="file:///C:\Users\NUMAN\Desktop\Minecraft%20ve%20komutlar%20%5bOtomatik%20kaydedilme%5d%20%202%20se.pptx#-1,1,Minecraft ve komutlar" TargetMode="External"/><Relationship Id="rId7" Type="http://schemas.openxmlformats.org/officeDocument/2006/relationships/slide" Target="slide2.xml"/><Relationship Id="rId12" Type="http://schemas.openxmlformats.org/officeDocument/2006/relationships/image" Target="../media/image18.png"/><Relationship Id="rId17" Type="http://schemas.openxmlformats.org/officeDocument/2006/relationships/image" Target="../media/image19.png"/><Relationship Id="rId2" Type="http://schemas.openxmlformats.org/officeDocument/2006/relationships/audio" Target="../media/audio6.wav"/><Relationship Id="rId16" Type="http://schemas.openxmlformats.org/officeDocument/2006/relationships/slide" Target="slide5.xml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24" Type="http://schemas.openxmlformats.org/officeDocument/2006/relationships/audio" Target="../media/audio6.wav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23" Type="http://schemas.openxmlformats.org/officeDocument/2006/relationships/hyperlink" Target="http://www.youtub.com/watch?v=oDqnRN8QR2Y" TargetMode="External"/><Relationship Id="rId10" Type="http://schemas.openxmlformats.org/officeDocument/2006/relationships/slide" Target="slide3.xml"/><Relationship Id="rId19" Type="http://schemas.openxmlformats.org/officeDocument/2006/relationships/audio" Target="../media/audio7.wav"/><Relationship Id="rId4" Type="http://schemas.openxmlformats.org/officeDocument/2006/relationships/slide" Target="slide1.xml"/><Relationship Id="rId9" Type="http://schemas.openxmlformats.org/officeDocument/2006/relationships/image" Target="../media/image17.png"/><Relationship Id="rId14" Type="http://schemas.openxmlformats.org/officeDocument/2006/relationships/image" Target="../media/image18.png"/><Relationship Id="rId22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33C391-72A2-4CE2-8C28-D8EB798730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621509F-0B73-443B-AF7E-59D664004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4" r="-1" b="-1"/>
          <a:stretch/>
        </p:blipFill>
        <p:spPr>
          <a:xfrm>
            <a:off x="21" y="-1"/>
            <a:ext cx="12191979" cy="673057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4AC8FC1-1E05-4C9E-8024-7C7B4CCD0C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660900"/>
            <a:ext cx="11531267" cy="2197100"/>
          </a:xfrm>
          <a:custGeom>
            <a:avLst/>
            <a:gdLst>
              <a:gd name="connsiteX0" fmla="*/ 0 w 11531267"/>
              <a:gd name="connsiteY0" fmla="*/ 0 h 2197100"/>
              <a:gd name="connsiteX1" fmla="*/ 2781558 w 11531267"/>
              <a:gd name="connsiteY1" fmla="*/ 0 h 2197100"/>
              <a:gd name="connsiteX2" fmla="*/ 3474436 w 11531267"/>
              <a:gd name="connsiteY2" fmla="*/ 0 h 2197100"/>
              <a:gd name="connsiteX3" fmla="*/ 8789867 w 11531267"/>
              <a:gd name="connsiteY3" fmla="*/ 0 h 2197100"/>
              <a:gd name="connsiteX4" fmla="*/ 8789867 w 11531267"/>
              <a:gd name="connsiteY4" fmla="*/ 1883 h 2197100"/>
              <a:gd name="connsiteX5" fmla="*/ 8864304 w 11531267"/>
              <a:gd name="connsiteY5" fmla="*/ 0 h 2197100"/>
              <a:gd name="connsiteX6" fmla="*/ 11527178 w 11531267"/>
              <a:gd name="connsiteY6" fmla="*/ 2170305 h 2197100"/>
              <a:gd name="connsiteX7" fmla="*/ 11531267 w 11531267"/>
              <a:gd name="connsiteY7" fmla="*/ 2197100 h 2197100"/>
              <a:gd name="connsiteX8" fmla="*/ 0 w 11531267"/>
              <a:gd name="connsiteY8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267" h="2197100">
                <a:moveTo>
                  <a:pt x="0" y="0"/>
                </a:moveTo>
                <a:lnTo>
                  <a:pt x="2781558" y="0"/>
                </a:lnTo>
                <a:lnTo>
                  <a:pt x="3474436" y="0"/>
                </a:lnTo>
                <a:lnTo>
                  <a:pt x="8789867" y="0"/>
                </a:lnTo>
                <a:lnTo>
                  <a:pt x="8789867" y="1883"/>
                </a:lnTo>
                <a:lnTo>
                  <a:pt x="8864304" y="0"/>
                </a:lnTo>
                <a:cubicBezTo>
                  <a:pt x="10177822" y="0"/>
                  <a:pt x="11273726" y="931715"/>
                  <a:pt x="11527178" y="2170305"/>
                </a:cubicBezTo>
                <a:lnTo>
                  <a:pt x="11531267" y="2197100"/>
                </a:lnTo>
                <a:lnTo>
                  <a:pt x="0" y="21971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AB19B1-F2C1-43FD-8349-30D54393EA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588613" cy="6858000"/>
          </a:xfrm>
          <a:custGeom>
            <a:avLst/>
            <a:gdLst>
              <a:gd name="connsiteX0" fmla="*/ 0 w 2588613"/>
              <a:gd name="connsiteY0" fmla="*/ 0 h 6858000"/>
              <a:gd name="connsiteX1" fmla="*/ 2588613 w 2588613"/>
              <a:gd name="connsiteY1" fmla="*/ 0 h 6858000"/>
              <a:gd name="connsiteX2" fmla="*/ 2588613 w 2588613"/>
              <a:gd name="connsiteY2" fmla="*/ 6858000 h 6858000"/>
              <a:gd name="connsiteX3" fmla="*/ 3834 w 2588613"/>
              <a:gd name="connsiteY3" fmla="*/ 6858000 h 6858000"/>
              <a:gd name="connsiteX4" fmla="*/ 11560 w 2588613"/>
              <a:gd name="connsiteY4" fmla="*/ 6852506 h 6858000"/>
              <a:gd name="connsiteX5" fmla="*/ 1727655 w 2588613"/>
              <a:gd name="connsiteY5" fmla="*/ 3429000 h 6858000"/>
              <a:gd name="connsiteX6" fmla="*/ 260951 w 2588613"/>
              <a:gd name="connsiteY6" fmla="*/ 2069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613" h="6858000">
                <a:moveTo>
                  <a:pt x="0" y="0"/>
                </a:moveTo>
                <a:lnTo>
                  <a:pt x="2588613" y="0"/>
                </a:lnTo>
                <a:lnTo>
                  <a:pt x="2588613" y="6858000"/>
                </a:lnTo>
                <a:lnTo>
                  <a:pt x="3834" y="6858000"/>
                </a:lnTo>
                <a:lnTo>
                  <a:pt x="11560" y="6852506"/>
                </a:lnTo>
                <a:cubicBezTo>
                  <a:pt x="1053335" y="6073410"/>
                  <a:pt x="1727655" y="4829953"/>
                  <a:pt x="1727655" y="3429000"/>
                </a:cubicBezTo>
                <a:cubicBezTo>
                  <a:pt x="1727655" y="2143258"/>
                  <a:pt x="1159683" y="990172"/>
                  <a:pt x="260951" y="206956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2BEAD4A-827D-4134-B1D7-D10FBFECC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0" y="4927600"/>
            <a:ext cx="8547763" cy="1142998"/>
          </a:xfrm>
        </p:spPr>
        <p:txBody>
          <a:bodyPr anchor="b">
            <a:normAutofit/>
          </a:bodyPr>
          <a:lstStyle/>
          <a:p>
            <a:r>
              <a:rPr lang="tr-TR" sz="4400" dirty="0">
                <a:solidFill>
                  <a:srgbClr val="FFFFFF"/>
                </a:solidFill>
              </a:rPr>
              <a:t>  </a:t>
            </a:r>
            <a:r>
              <a:rPr lang="tr-TR" sz="4400" dirty="0" err="1">
                <a:solidFill>
                  <a:srgbClr val="FFFFFF"/>
                </a:solidFill>
              </a:rPr>
              <a:t>Covid</a:t>
            </a:r>
            <a:r>
              <a:rPr lang="tr-TR" sz="4400" dirty="0">
                <a:solidFill>
                  <a:srgbClr val="FFFFFF"/>
                </a:solidFill>
              </a:rPr>
              <a:t> 19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313E89D-B889-402D-9114-098BAE5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793" y="5891134"/>
            <a:ext cx="7688249" cy="627464"/>
          </a:xfrm>
        </p:spPr>
        <p:txBody>
          <a:bodyPr anchor="t">
            <a:normAutofit/>
          </a:bodyPr>
          <a:lstStyle/>
          <a:p>
            <a:r>
              <a:rPr lang="tr-TR" sz="1400" dirty="0" err="1">
                <a:solidFill>
                  <a:srgbClr val="FFFFFF"/>
                </a:solidFill>
              </a:rPr>
              <a:t>Covid</a:t>
            </a:r>
            <a:r>
              <a:rPr lang="tr-TR" sz="1400" dirty="0">
                <a:solidFill>
                  <a:srgbClr val="FFFFFF"/>
                </a:solidFill>
              </a:rPr>
              <a:t> 19 </a:t>
            </a:r>
            <a:r>
              <a:rPr lang="tr-TR" sz="1400" dirty="0" err="1">
                <a:solidFill>
                  <a:srgbClr val="FFFFFF"/>
                </a:solidFill>
              </a:rPr>
              <a:t>Hastalıgı</a:t>
            </a:r>
            <a:r>
              <a:rPr lang="tr-TR" sz="1400" dirty="0">
                <a:solidFill>
                  <a:srgbClr val="FFFFFF"/>
                </a:solidFill>
              </a:rPr>
              <a:t>. https://g.co/kgs/5wsAsM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2A17A44-5700-4146-91D4-D4A3D733E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0899"/>
            <a:ext cx="2217663" cy="2331365"/>
          </a:xfrm>
          <a:prstGeom prst="rect">
            <a:avLst/>
          </a:prstGeom>
        </p:spPr>
      </p:pic>
      <p:sp>
        <p:nvSpPr>
          <p:cNvPr id="5" name="Action Button: Forward or Next 4">
            <a:hlinkClick r:id="rId8" action="ppaction://hlinksldjump" highlightClick="1">
              <a:snd r:embed="rId9" name="laser.wav"/>
            </a:hlinkClick>
          </p:cNvPr>
          <p:cNvSpPr/>
          <p:nvPr/>
        </p:nvSpPr>
        <p:spPr>
          <a:xfrm>
            <a:off x="10122408" y="896112"/>
            <a:ext cx="1335024" cy="132588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FadeUp">
              <a:avLst/>
            </a:prstTxWarp>
          </a:bodyPr>
          <a:lstStyle/>
          <a:p>
            <a:pPr algn="ctr"/>
            <a:r>
              <a:rPr lang="en-US" dirty="0" smtClean="0"/>
              <a:t>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92D050"/>
          </a:fgClr>
          <a:bgClr>
            <a:schemeClr val="tx2">
              <a:lumMod val="90000"/>
              <a:lumOff val="1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FBF0E8-B985-459B-8751-5BC6511B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COVİD 19’a Çocuk Adamlar nasıl yakalanmaz?</a:t>
            </a:r>
          </a:p>
        </p:txBody>
      </p:sp>
      <p:pic>
        <p:nvPicPr>
          <p:cNvPr id="1026" name="Picture 2" descr="Koronavirüse (COVID-19) karşı korunmak için el yıkama hakkında bilmeniz  gereken her şey | UNICEF Türkiye">
            <a:extLst>
              <a:ext uri="{FF2B5EF4-FFF2-40B4-BE49-F238E27FC236}">
                <a16:creationId xmlns:a16="http://schemas.microsoft.com/office/drawing/2014/main" id="{021AE009-AF97-463F-BE20-B66489139E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" y="1761069"/>
            <a:ext cx="3095787" cy="206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D382DA1-3A02-4E87-B3C1-3E26AF2ADC74}"/>
              </a:ext>
            </a:extLst>
          </p:cNvPr>
          <p:cNvSpPr txBox="1"/>
          <p:nvPr/>
        </p:nvSpPr>
        <p:spPr>
          <a:xfrm>
            <a:off x="1285874" y="4210050"/>
            <a:ext cx="18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rgbClr val="FFC000"/>
                </a:solidFill>
              </a:rPr>
              <a:t>Elerimizi</a:t>
            </a:r>
            <a:r>
              <a:rPr lang="tr-TR" sz="2000" dirty="0">
                <a:solidFill>
                  <a:srgbClr val="FFC000"/>
                </a:solidFill>
              </a:rPr>
              <a:t> sık sık yıkamalıyız.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4E935C9-DAE7-44C3-B3A9-BD5BC185B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547" y="1836602"/>
            <a:ext cx="1897992" cy="198832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1F7F8E2-F929-4A56-8B58-6039D886F50C}"/>
              </a:ext>
            </a:extLst>
          </p:cNvPr>
          <p:cNvSpPr txBox="1"/>
          <p:nvPr/>
        </p:nvSpPr>
        <p:spPr>
          <a:xfrm>
            <a:off x="4943522" y="4210050"/>
            <a:ext cx="1838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ETRAFA</a:t>
            </a:r>
          </a:p>
          <a:p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DOKUNMA VE</a:t>
            </a:r>
          </a:p>
          <a:p>
            <a:r>
              <a:rPr lang="tr-T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TOKALAŞMA.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D525AFB-028E-4329-975C-B78E5E68F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9"/>
          <a:stretch/>
        </p:blipFill>
        <p:spPr>
          <a:xfrm>
            <a:off x="7244862" y="1919672"/>
            <a:ext cx="1778650" cy="190525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B2FCD70-1AAD-4622-9688-4E8EBC6955CD}"/>
              </a:ext>
            </a:extLst>
          </p:cNvPr>
          <p:cNvSpPr txBox="1"/>
          <p:nvPr/>
        </p:nvSpPr>
        <p:spPr>
          <a:xfrm>
            <a:off x="7599111" y="4025384"/>
            <a:ext cx="135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2C8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MASKENİ KALABALI ORTAMLARDA TAK.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0A2BB04-20B4-474F-9D3E-0D25688F5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835" y="1880315"/>
            <a:ext cx="1289580" cy="1983969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4AB4095E-4F61-40A8-A10F-CB024751D3E1}"/>
              </a:ext>
            </a:extLst>
          </p:cNvPr>
          <p:cNvSpPr txBox="1"/>
          <p:nvPr/>
        </p:nvSpPr>
        <p:spPr>
          <a:xfrm>
            <a:off x="9644834" y="4102328"/>
            <a:ext cx="161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70C5C8"/>
                </a:solidFill>
              </a:rPr>
              <a:t>Sosyal mesafeni koru.</a:t>
            </a:r>
          </a:p>
        </p:txBody>
      </p:sp>
    </p:spTree>
    <p:extLst>
      <p:ext uri="{BB962C8B-B14F-4D97-AF65-F5344CB8AC3E}">
        <p14:creationId xmlns:p14="http://schemas.microsoft.com/office/powerpoint/2010/main" val="40654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rgbClr val="FF0066"/>
          </a:fgClr>
          <a:bgClr>
            <a:schemeClr val="accent3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EC9775-41F5-4D5C-9473-C07109B6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Afişlere uyalım.</a:t>
            </a:r>
          </a:p>
        </p:txBody>
      </p:sp>
      <p:pic>
        <p:nvPicPr>
          <p:cNvPr id="2050" name="Picture 2" descr="Necmettin Erbakan Üniversitesi">
            <a:extLst>
              <a:ext uri="{FF2B5EF4-FFF2-40B4-BE49-F238E27FC236}">
                <a16:creationId xmlns:a16="http://schemas.microsoft.com/office/drawing/2014/main" id="{5D275694-7012-4A51-ACE0-BB0C48E2A9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47" y="1571459"/>
            <a:ext cx="2468444" cy="33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4 Kural ve Önlemler - COVID-19 Bilgilendirme Rehberi">
            <a:extLst>
              <a:ext uri="{FF2B5EF4-FFF2-40B4-BE49-F238E27FC236}">
                <a16:creationId xmlns:a16="http://schemas.microsoft.com/office/drawing/2014/main" id="{20B1A4E7-14C9-475F-B633-CE5B9744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33" y="1567980"/>
            <a:ext cx="2603755" cy="327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4 Kural ve Önlemler – Akdeniz Üniversitesi">
            <a:extLst>
              <a:ext uri="{FF2B5EF4-FFF2-40B4-BE49-F238E27FC236}">
                <a16:creationId xmlns:a16="http://schemas.microsoft.com/office/drawing/2014/main" id="{FF5305A4-32F0-4B5C-9F77-0B8F5F62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31" y="1567979"/>
            <a:ext cx="2392000" cy="32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2"/>
          </a:fgClr>
          <a:bgClr>
            <a:srgbClr val="FF006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rona virüs böyle yayılmış! İlk kez görüntülendi - Sağlık Haberleri">
            <a:extLst>
              <a:ext uri="{FF2B5EF4-FFF2-40B4-BE49-F238E27FC236}">
                <a16:creationId xmlns:a16="http://schemas.microsoft.com/office/drawing/2014/main" id="{2A0A22F7-BC17-4316-BE21-C4AE7C4A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15" y="1779227"/>
            <a:ext cx="3429195" cy="19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BE26FFFF-E4D2-4F8E-B88E-08AC0A33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Covid</a:t>
            </a:r>
            <a:r>
              <a:rPr lang="tr-TR" dirty="0"/>
              <a:t> 19 Görünüm</a:t>
            </a:r>
          </a:p>
        </p:txBody>
      </p:sp>
      <p:pic>
        <p:nvPicPr>
          <p:cNvPr id="3074" name="Picture 2" descr="COVID-19">
            <a:extLst>
              <a:ext uri="{FF2B5EF4-FFF2-40B4-BE49-F238E27FC236}">
                <a16:creationId xmlns:a16="http://schemas.microsoft.com/office/drawing/2014/main" id="{03B60020-F407-4117-8AAB-3F748492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5" t="12067" r="25734" b="14463"/>
          <a:stretch/>
        </p:blipFill>
        <p:spPr bwMode="auto">
          <a:xfrm>
            <a:off x="905256" y="1919672"/>
            <a:ext cx="1358973" cy="14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724CCD8-3898-48C4-86EA-1A5FC9B32DE3}"/>
              </a:ext>
            </a:extLst>
          </p:cNvPr>
          <p:cNvSpPr txBox="1"/>
          <p:nvPr/>
        </p:nvSpPr>
        <p:spPr>
          <a:xfrm>
            <a:off x="1291226" y="3480354"/>
            <a:ext cx="46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2C879"/>
                </a:solidFill>
                <a:highlight>
                  <a:srgbClr val="FFFF00"/>
                </a:highlight>
              </a:rPr>
              <a:t> 1.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4D57DFA-E832-44A6-BA50-D3F5CEDBE548}"/>
              </a:ext>
            </a:extLst>
          </p:cNvPr>
          <p:cNvSpPr txBox="1"/>
          <p:nvPr/>
        </p:nvSpPr>
        <p:spPr>
          <a:xfrm>
            <a:off x="3869315" y="3249522"/>
            <a:ext cx="187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66"/>
                </a:solidFill>
              </a:rPr>
              <a:t>2. </a:t>
            </a:r>
            <a:r>
              <a:rPr lang="tr-TR" sz="2400" dirty="0" err="1">
                <a:solidFill>
                  <a:srgbClr val="FF0066"/>
                </a:solidFill>
              </a:rPr>
              <a:t>mikrosopk</a:t>
            </a:r>
            <a:endParaRPr lang="tr-TR" sz="2400" dirty="0">
              <a:solidFill>
                <a:srgbClr val="FF0066"/>
              </a:solidFill>
            </a:endParaRPr>
          </a:p>
        </p:txBody>
      </p:sp>
      <p:pic>
        <p:nvPicPr>
          <p:cNvPr id="3078" name="Picture 6" descr="Düşmanla Burun Buruna: Mikroskop Altında Tüm Detaylarıyla SARS-CoV-2 (COVID- 19 Virüsü) - Evrim Ağacı">
            <a:extLst>
              <a:ext uri="{FF2B5EF4-FFF2-40B4-BE49-F238E27FC236}">
                <a16:creationId xmlns:a16="http://schemas.microsoft.com/office/drawing/2014/main" id="{23760F87-D82F-44F7-895C-E317FCC6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18728" r="22859" b="25228"/>
          <a:stretch/>
        </p:blipFill>
        <p:spPr bwMode="auto">
          <a:xfrm>
            <a:off x="7416799" y="1919672"/>
            <a:ext cx="1803595" cy="16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99BC4EC-49FF-46FE-9721-D339D8DF062E}"/>
              </a:ext>
            </a:extLst>
          </p:cNvPr>
          <p:cNvSpPr txBox="1"/>
          <p:nvPr/>
        </p:nvSpPr>
        <p:spPr>
          <a:xfrm>
            <a:off x="7029572" y="3705999"/>
            <a:ext cx="257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02C879"/>
                </a:solidFill>
                <a:highlight>
                  <a:srgbClr val="FFFF00"/>
                </a:highlight>
              </a:rPr>
              <a:t>3. ,Mikroskop 2</a:t>
            </a:r>
          </a:p>
        </p:txBody>
      </p:sp>
    </p:spTree>
    <p:extLst>
      <p:ext uri="{BB962C8B-B14F-4D97-AF65-F5344CB8AC3E}">
        <p14:creationId xmlns:p14="http://schemas.microsoft.com/office/powerpoint/2010/main" val="14647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250">
        <p14:vortex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4B81B0-7EB9-4A17-99B3-80ED975F5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212" y="1795506"/>
            <a:ext cx="8489431" cy="2185262"/>
          </a:xfrm>
          <a:ln>
            <a:solidFill>
              <a:srgbClr val="7030A0"/>
            </a:solidFill>
          </a:ln>
          <a:effectLst>
            <a:reflection blurRad="6350" stA="50000" endA="300" endPos="90000" dist="50800" dir="5400000" sy="-100000" algn="bl" rotWithShape="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800" b="1" dirty="0" err="1">
                <a:ln>
                  <a:noFill/>
                </a:ln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tr-TR" sz="13800" b="1" dirty="0" err="1">
                <a:ln>
                  <a:noFill/>
                </a:ln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şekkürler</a:t>
            </a:r>
            <a:endParaRPr lang="tr-TR" sz="1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5F4F7DD2-9BD6-446C-88E2-249D61804C0C}"/>
              </a:ext>
            </a:extLst>
          </p:cNvPr>
          <p:cNvGrpSpPr/>
          <p:nvPr/>
        </p:nvGrpSpPr>
        <p:grpSpPr>
          <a:xfrm>
            <a:off x="0" y="-160720"/>
            <a:ext cx="6373090" cy="7018720"/>
            <a:chOff x="-588935" y="-118471"/>
            <a:chExt cx="6373090" cy="7018720"/>
          </a:xfrm>
        </p:grpSpPr>
        <mc:AlternateContent xmlns:mc="http://schemas.openxmlformats.org/markup-compatibility/2006">
          <mc:Choice xmlns="" xmlns:pslz="http://schemas.microsoft.com/office/powerpoint/2016/slidezoom" Requires="pslz">
            <p:graphicFrame>
              <p:nvGraphicFramePr>
                <p:cNvPr id="4" name="Slayt Önizlemesi 3">
                  <a:extLst>
                    <a:ext uri="{FF2B5EF4-FFF2-40B4-BE49-F238E27FC236}">
                      <a16:creationId xmlns:a16="http://schemas.microsoft.com/office/drawing/2014/main" id="{B9D7208C-D364-4CE8-BDF6-828B714E5D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79810739"/>
                    </p:ext>
                  </p:extLst>
                </p:nvPr>
              </p:nvGraphicFramePr>
              <p:xfrm>
                <a:off x="325465" y="-118471"/>
                <a:ext cx="3048000" cy="1714500"/>
              </p:xfrm>
              <a:graphic>
                <a:graphicData uri="http://schemas.microsoft.com/office/powerpoint/2016/slidezoom">
                  <pslz:sldZm>
                    <pslz:sldZmObj sldId="256" cId="119458317">
                      <pslz:zmPr id="{82F68C16-D2CC-4093-863A-AAA059341F88}" returnToParent="0" transitionDur="1000">
                        <p166:blipFill xmlns:p166="http://schemas.microsoft.com/office/powerpoint/2016/6/main">
                          <a:blip r:embed="rId3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4" name="Slayt Önizlemesi 3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B9D7208C-D364-4CE8-BDF6-828B714E5D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400" y="-160720"/>
                  <a:ext cx="3048000" cy="17145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lz="http://schemas.microsoft.com/office/powerpoint/2016/slidezoom" Requires="pslz">
            <p:graphicFrame>
              <p:nvGraphicFramePr>
                <p:cNvPr id="6" name="Slayt Önizlemesi 5">
                  <a:extLst>
                    <a:ext uri="{FF2B5EF4-FFF2-40B4-BE49-F238E27FC236}">
                      <a16:creationId xmlns:a16="http://schemas.microsoft.com/office/drawing/2014/main" id="{94B6C5ED-DBA6-42D1-8162-7E64B563B1A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61408062"/>
                    </p:ext>
                  </p:extLst>
                </p:nvPr>
              </p:nvGraphicFramePr>
              <p:xfrm>
                <a:off x="-494724" y="1387177"/>
                <a:ext cx="2438400" cy="1714500"/>
              </p:xfrm>
              <a:graphic>
                <a:graphicData uri="http://schemas.microsoft.com/office/powerpoint/2016/slidezoom">
                  <pslz:sldZm>
                    <pslz:sldZmObj sldId="257" cId="4065488649">
                      <pslz:zmPr id="{AB06C82A-C073-4762-A882-374A3DB4E555}" returnToParent="0" transitionDur="1000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438400" cy="1714500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6" name="Slayt Önizlemesi 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4B6C5ED-DBA6-42D1-8162-7E64B563B1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211" y="1344928"/>
                  <a:ext cx="2438400" cy="17145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lz="http://schemas.microsoft.com/office/powerpoint/2016/slidezoom" Requires="pslz">
            <p:graphicFrame>
              <p:nvGraphicFramePr>
                <p:cNvPr id="8" name="Slayt Önizlemesi 7">
                  <a:extLst>
                    <a:ext uri="{FF2B5EF4-FFF2-40B4-BE49-F238E27FC236}">
                      <a16:creationId xmlns:a16="http://schemas.microsoft.com/office/drawing/2014/main" id="{7A2F092F-5927-498F-8B71-FC9FBC35E85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80212224"/>
                    </p:ext>
                  </p:extLst>
                </p:nvPr>
              </p:nvGraphicFramePr>
              <p:xfrm>
                <a:off x="-494724" y="3241384"/>
                <a:ext cx="2438400" cy="1714500"/>
              </p:xfrm>
              <a:graphic>
                <a:graphicData uri="http://schemas.microsoft.com/office/powerpoint/2016/slidezoom">
                  <pslz:sldZm>
                    <pslz:sldZmObj sldId="258" cId="962757020">
                      <pslz:zmPr id="{D476D944-5A9A-4DF1-9D00-5E13DE04BA23}" returnToParent="0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438400" cy="1714500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8" name="Slayt Önizlemesi 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A2F092F-5927-498F-8B71-FC9FBC35E8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211" y="3199135"/>
                  <a:ext cx="2438400" cy="17145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lz="http://schemas.microsoft.com/office/powerpoint/2016/slidezoom" Requires="pslz">
            <p:graphicFrame>
              <p:nvGraphicFramePr>
                <p:cNvPr id="10" name="Slayt Önizlemesi 9">
                  <a:extLst>
                    <a:ext uri="{FF2B5EF4-FFF2-40B4-BE49-F238E27FC236}">
                      <a16:creationId xmlns:a16="http://schemas.microsoft.com/office/drawing/2014/main" id="{1183C2EC-8EAE-4D76-A0A6-4E711FF86CF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18383918"/>
                    </p:ext>
                  </p:extLst>
                </p:nvPr>
              </p:nvGraphicFramePr>
              <p:xfrm>
                <a:off x="-588935" y="5095591"/>
                <a:ext cx="3048000" cy="1714500"/>
              </p:xfrm>
              <a:graphic>
                <a:graphicData uri="http://schemas.microsoft.com/office/powerpoint/2016/slidezoom">
                  <pslz:sldZm>
                    <pslz:sldZmObj sldId="259" cId="1464757142">
                      <pslz:zmPr id="{A22B4CD8-A998-49BB-81A3-5DAA8E7FFB6C}" returnToParent="0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10" name="Slayt Önizlemesi 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1183C2EC-8EAE-4D76-A0A6-4E711FF86C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0" y="5053342"/>
                  <a:ext cx="3048000" cy="17145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lz="http://schemas.microsoft.com/office/powerpoint/2016/slidezoom" Requires="pslz">
            <p:graphicFrame>
              <p:nvGraphicFramePr>
                <p:cNvPr id="12" name="Slayt Önizlemesi 11">
                  <a:extLst>
                    <a:ext uri="{FF2B5EF4-FFF2-40B4-BE49-F238E27FC236}">
                      <a16:creationId xmlns:a16="http://schemas.microsoft.com/office/drawing/2014/main" id="{FD37A868-DB42-4D57-90CC-DFB072B646D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04607398"/>
                    </p:ext>
                  </p:extLst>
                </p:nvPr>
              </p:nvGraphicFramePr>
              <p:xfrm>
                <a:off x="2736155" y="5185749"/>
                <a:ext cx="3048000" cy="1714500"/>
              </p:xfrm>
              <a:graphic>
                <a:graphicData uri="http://schemas.microsoft.com/office/powerpoint/2016/slidezoom">
                  <pslz:sldZm>
                    <pslz:sldZmObj sldId="260" cId="3355696598">
                      <pslz:zmPr id="{143A843B-856B-4411-BF55-1F3A1FF1A0CF}" returnToParent="0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048000" cy="1714500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>
            <p:pic>
              <p:nvPicPr>
                <p:cNvPr id="12" name="Slayt Önizlemesi 11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FD37A868-DB42-4D57-90CC-DFB072B646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25090" y="5143500"/>
                  <a:ext cx="3048000" cy="17145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09E5F68-BFC9-410D-8F99-E50535BB42DA}"/>
              </a:ext>
            </a:extLst>
          </p:cNvPr>
          <p:cNvSpPr txBox="1"/>
          <p:nvPr/>
        </p:nvSpPr>
        <p:spPr>
          <a:xfrm>
            <a:off x="7390150" y="6000750"/>
            <a:ext cx="337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18"/>
              </a:rPr>
              <a:t>https://www.youtube.com/watch?v=ODqnRN8QR2Y</a:t>
            </a:r>
            <a:endParaRPr lang="tr-TR" dirty="0"/>
          </a:p>
          <a:p>
            <a:endParaRPr lang="tr-TR" dirty="0"/>
          </a:p>
        </p:txBody>
      </p:sp>
      <p:sp>
        <p:nvSpPr>
          <p:cNvPr id="2" name="Action Button: Home 1">
            <a:hlinkClick r:id="" action="ppaction://hlinkshowjump?jump=firstslide" highlightClick="1">
              <a:snd r:embed="rId19" name="voltage.wav"/>
            </a:hlinkClick>
          </p:cNvPr>
          <p:cNvSpPr/>
          <p:nvPr/>
        </p:nvSpPr>
        <p:spPr>
          <a:xfrm>
            <a:off x="8891450" y="0"/>
            <a:ext cx="2081349" cy="20987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solidFill>
              <a:srgbClr val="70C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Stop">
              <a:avLst/>
            </a:prstTxWarp>
            <a:noAutofit/>
          </a:bodyPr>
          <a:lstStyle/>
          <a:p>
            <a:pPr algn="ctr"/>
            <a:r>
              <a:rPr lang="en-US" dirty="0" smtClean="0">
                <a:latin typeface="Bahnschrift" panose="020B0502040204020203" pitchFamily="34" charset="0"/>
              </a:rPr>
              <a:t> ilk 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5" name="Action Button: Movie 4">
            <a:hlinkClick r:id="rId21" action="ppaction://hlinkpres?slideindex=1&amp;slidetitle=Minecraft ve komutlar" highlightClick="1">
              <a:snd r:embed="rId20" name="click.wav"/>
            </a:hlinkClick>
          </p:cNvPr>
          <p:cNvSpPr/>
          <p:nvPr/>
        </p:nvSpPr>
        <p:spPr>
          <a:xfrm>
            <a:off x="7390150" y="81558"/>
            <a:ext cx="1393371" cy="1367246"/>
          </a:xfrm>
          <a:prstGeom prst="actionButtonMovie">
            <a:avLst/>
          </a:prstGeom>
          <a:solidFill>
            <a:schemeClr val="accent3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elp 6">
            <a:hlinkClick r:id="rId23" highlightClick="1">
              <a:snd r:embed="rId22" name="camera.wav"/>
            </a:hlinkClick>
          </p:cNvPr>
          <p:cNvSpPr/>
          <p:nvPr/>
        </p:nvSpPr>
        <p:spPr>
          <a:xfrm>
            <a:off x="7977051" y="5016682"/>
            <a:ext cx="1419498" cy="984068"/>
          </a:xfrm>
          <a:prstGeom prst="actionButtonHelp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OverlayVTI">
  <a:themeElements>
    <a:clrScheme name="AnalogousFromRegularSeedRightStep">
      <a:dk1>
        <a:srgbClr val="000000"/>
      </a:dk1>
      <a:lt1>
        <a:srgbClr val="FFFFFF"/>
      </a:lt1>
      <a:dk2>
        <a:srgbClr val="301B2D"/>
      </a:dk2>
      <a:lt2>
        <a:srgbClr val="F3F0F1"/>
      </a:lt2>
      <a:accent1>
        <a:srgbClr val="20B595"/>
      </a:accent1>
      <a:accent2>
        <a:srgbClr val="17AFD5"/>
      </a:accent2>
      <a:accent3>
        <a:srgbClr val="2972E7"/>
      </a:accent3>
      <a:accent4>
        <a:srgbClr val="3A35DA"/>
      </a:accent4>
      <a:accent5>
        <a:srgbClr val="7E29E7"/>
      </a:accent5>
      <a:accent6>
        <a:srgbClr val="BB17D5"/>
      </a:accent6>
      <a:hlink>
        <a:srgbClr val="BF3F5B"/>
      </a:hlink>
      <a:folHlink>
        <a:srgbClr val="7F7F7F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61</Words>
  <Application>Microsoft Office PowerPoint</Application>
  <PresentationFormat>Widescreen</PresentationFormat>
  <Paragraphs>18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Nova Light</vt:lpstr>
      <vt:lpstr>Bahnschrift</vt:lpstr>
      <vt:lpstr>Calibri</vt:lpstr>
      <vt:lpstr>Elephant</vt:lpstr>
      <vt:lpstr>Times New Roman</vt:lpstr>
      <vt:lpstr>ModOverlayVTI</vt:lpstr>
      <vt:lpstr>  Covid 19 </vt:lpstr>
      <vt:lpstr>COVİD 19’a Çocuk Adamlar nasıl yakalanmaz?</vt:lpstr>
      <vt:lpstr>Afişlere uyalım.</vt:lpstr>
      <vt:lpstr>Covid 19 Görünüm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19</dc:title>
  <dc:creator>SELİM ÖZCAN</dc:creator>
  <cp:lastModifiedBy>Numan Ozcan</cp:lastModifiedBy>
  <cp:revision>29</cp:revision>
  <dcterms:created xsi:type="dcterms:W3CDTF">2021-04-06T05:45:40Z</dcterms:created>
  <dcterms:modified xsi:type="dcterms:W3CDTF">2021-11-29T14:22:08Z</dcterms:modified>
</cp:coreProperties>
</file>