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E88AA8-78CA-4583-B855-C822859E2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030" y="684570"/>
            <a:ext cx="4713839" cy="3101260"/>
          </a:xfrm>
        </p:spPr>
        <p:txBody>
          <a:bodyPr/>
          <a:lstStyle/>
          <a:p>
            <a:r>
              <a:rPr lang="tr-TR" dirty="0">
                <a:solidFill>
                  <a:srgbClr val="00B050"/>
                </a:solidFill>
              </a:rPr>
              <a:t>ELEKTRİĞİ AZ KULLAN</a:t>
            </a:r>
            <a:br>
              <a:rPr lang="tr-TR" dirty="0">
                <a:solidFill>
                  <a:srgbClr val="00B050"/>
                </a:solidFill>
              </a:rPr>
            </a:br>
            <a:r>
              <a:rPr lang="tr-TR" dirty="0">
                <a:solidFill>
                  <a:srgbClr val="00B050"/>
                </a:solidFill>
              </a:rPr>
              <a:t>ÇEVREYİ KORU!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BAFAC49-3B94-4B78-8917-5453CF260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2334" y="4181587"/>
            <a:ext cx="8323643" cy="1382086"/>
          </a:xfrm>
        </p:spPr>
        <p:txBody>
          <a:bodyPr>
            <a:normAutofit/>
          </a:bodyPr>
          <a:lstStyle/>
          <a:p>
            <a:r>
              <a:rPr lang="tr-TR" sz="3000" b="1" dirty="0">
                <a:solidFill>
                  <a:srgbClr val="FF0000"/>
                </a:solidFill>
              </a:rPr>
              <a:t>SELİM ÖZCAN </a:t>
            </a:r>
          </a:p>
          <a:p>
            <a:r>
              <a:rPr lang="tr-TR" sz="3000" b="1" dirty="0">
                <a:solidFill>
                  <a:srgbClr val="FF0000"/>
                </a:solidFill>
              </a:rPr>
              <a:t>PERFORMANS SUNUMU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3AE2335-713D-4261-AFAC-D87646B490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904" y="1403126"/>
            <a:ext cx="5071105" cy="28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E88AA8-78CA-4583-B855-C822859E2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375388"/>
            <a:ext cx="6868331" cy="770831"/>
          </a:xfrm>
        </p:spPr>
        <p:txBody>
          <a:bodyPr/>
          <a:lstStyle/>
          <a:p>
            <a:r>
              <a:rPr lang="tr-TR" dirty="0"/>
              <a:t>ELEKTRİĞİN ÖNEMİ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417A718-7FFB-4347-ADD2-371849C9CA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579" y="1292652"/>
            <a:ext cx="6742176" cy="50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970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E88AA8-78CA-4583-B855-C822859E2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752095"/>
            <a:ext cx="6597875" cy="848105"/>
          </a:xfrm>
        </p:spPr>
        <p:txBody>
          <a:bodyPr/>
          <a:lstStyle/>
          <a:p>
            <a:r>
              <a:rPr lang="tr-TR" dirty="0" err="1"/>
              <a:t>ELEKTRİk</a:t>
            </a:r>
            <a:r>
              <a:rPr lang="tr-TR" dirty="0"/>
              <a:t> nasıl üretilir?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51604768-1166-4FD3-9F48-DCCECA4E6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33709"/>
            <a:ext cx="4572000" cy="25527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8C6AF444-03A5-4491-ADE8-68FA9B3FFD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019" y="1406560"/>
            <a:ext cx="4097360" cy="3079849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555B926C-C286-4314-8F9C-FA3A176BB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964" y="4486409"/>
            <a:ext cx="3757055" cy="215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E88AA8-78CA-4583-B855-C822859E2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554" y="393214"/>
            <a:ext cx="9547137" cy="848105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ELEKTRİği</a:t>
            </a:r>
            <a:r>
              <a:rPr lang="tr-TR" dirty="0"/>
              <a:t> çok kullanırsak ne olur?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2159F05-F03B-4247-98A3-FA8AF6A718CB}"/>
              </a:ext>
            </a:extLst>
          </p:cNvPr>
          <p:cNvSpPr txBox="1"/>
          <p:nvPr/>
        </p:nvSpPr>
        <p:spPr>
          <a:xfrm>
            <a:off x="3049073" y="3247553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Elektrik üretmek için ç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FC1030C-72BF-4198-BB33-7A7CCF6E87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554" y="1471975"/>
            <a:ext cx="5392089" cy="303394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5E6367D-A074-4F8A-A0C8-DE74E7C90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643" y="1420930"/>
            <a:ext cx="5039258" cy="285783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7622BA6-3129-4365-BE67-5A5C809B00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476" y="3616885"/>
            <a:ext cx="4793524" cy="303395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8DACA0E4-D225-4D0C-B110-DD20376F1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982" y="3737814"/>
            <a:ext cx="5773402" cy="285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E88AA8-78CA-4583-B855-C822859E2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446" y="301335"/>
            <a:ext cx="9611530" cy="1298865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ELEKTRİk</a:t>
            </a:r>
            <a:r>
              <a:rPr lang="tr-TR" dirty="0"/>
              <a:t> tüketimini azaltmak için ne yapmalıyız?</a:t>
            </a: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CC52D7C1-F18C-44F2-B813-72835C2D30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B1483A3B-D37B-4E55-AA2A-A91E5573CF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77" y="1600200"/>
            <a:ext cx="3627908" cy="513488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8D1A110-8EF9-4EC8-85DD-25FFE8B6C2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609" y="1839785"/>
            <a:ext cx="6432214" cy="454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1482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E88AA8-78CA-4583-B855-C822859E2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446" y="301335"/>
            <a:ext cx="9611530" cy="1298865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ELEKTRİk</a:t>
            </a:r>
            <a:r>
              <a:rPr lang="tr-TR" dirty="0"/>
              <a:t> tüketimini azaltmak için ne yapmalıyız?</a:t>
            </a: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CC52D7C1-F18C-44F2-B813-72835C2D30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8395277-0512-48B4-A5E1-43D90A2965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044" y="1642056"/>
            <a:ext cx="6048756" cy="428038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30A6EE7F-EE0E-432F-8F6C-9ED4B825AA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48" y="2017385"/>
            <a:ext cx="4280384" cy="428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2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E88AA8-78CA-4583-B855-C822859E2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446" y="301335"/>
            <a:ext cx="9611530" cy="1298865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ELEKTRİk</a:t>
            </a:r>
            <a:r>
              <a:rPr lang="tr-TR" dirty="0"/>
              <a:t> tüketimini azaltmak için ne yapmalıyız?</a:t>
            </a:r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CC52D7C1-F18C-44F2-B813-72835C2D30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9DA2EB9C-0F1A-4B37-BE12-445EFF5847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47061" y="2137358"/>
            <a:ext cx="5293460" cy="3970095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2D403932-B8F7-49BF-9EA8-53484547C3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14159" y="2044034"/>
            <a:ext cx="5257800" cy="3943350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E50E42ED-34A1-4245-AFAB-A04663932E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17156" y="2048492"/>
            <a:ext cx="5293461" cy="397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E88AA8-78CA-4583-B855-C822859E2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446" y="764974"/>
            <a:ext cx="9611530" cy="1298865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ELEKTRİk</a:t>
            </a:r>
            <a:r>
              <a:rPr lang="tr-TR" dirty="0"/>
              <a:t> tüketimini azaltmak için ne yapmalıyız? </a:t>
            </a:r>
            <a:br>
              <a:rPr lang="tr-TR" dirty="0"/>
            </a:br>
            <a:r>
              <a:rPr lang="tr-TR" dirty="0">
                <a:solidFill>
                  <a:srgbClr val="FF0000"/>
                </a:solidFill>
              </a:rPr>
              <a:t>KAMU SPOTU</a:t>
            </a:r>
          </a:p>
        </p:txBody>
      </p:sp>
      <p:pic>
        <p:nvPicPr>
          <p:cNvPr id="4" name="d136a51e-8c13-4a7c-bfcd-beb4a457906b">
            <a:hlinkClick r:id="" action="ppaction://media"/>
            <a:extLst>
              <a:ext uri="{FF2B5EF4-FFF2-40B4-BE49-F238E27FC236}">
                <a16:creationId xmlns:a16="http://schemas.microsoft.com/office/drawing/2014/main" id="{30E6FFB7-5A84-48FD-8029-5D6B3FD2D2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67459" y="764974"/>
            <a:ext cx="3283621" cy="580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6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TM04033919[[fn=Devre]]</Template>
  <TotalTime>59</TotalTime>
  <Words>58</Words>
  <Application>Microsoft Office PowerPoint</Application>
  <PresentationFormat>Geniş ekran</PresentationFormat>
  <Paragraphs>11</Paragraphs>
  <Slides>8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Tw Cen MT</vt:lpstr>
      <vt:lpstr>Devre</vt:lpstr>
      <vt:lpstr>ELEKTRİĞİ AZ KULLAN ÇEVREYİ KORU!</vt:lpstr>
      <vt:lpstr>ELEKTRİĞİN ÖNEMİ</vt:lpstr>
      <vt:lpstr>ELEKTRİk nasıl üretilir?</vt:lpstr>
      <vt:lpstr>ELEKTRİği çok kullanırsak ne olur?</vt:lpstr>
      <vt:lpstr>ELEKTRİk tüketimini azaltmak için ne yapmalıyız?</vt:lpstr>
      <vt:lpstr>ELEKTRİk tüketimini azaltmak için ne yapmalıyız?</vt:lpstr>
      <vt:lpstr>ELEKTRİk tüketimini azaltmak için ne yapmalıyız?</vt:lpstr>
      <vt:lpstr>ELEKTRİk tüketimini azaltmak için ne yapmalıyız?  KAMU SPOTU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ELEKTRİĞİ AZ KULLAN ÇEVREYİ KORU</dc:title>
  <dc:creator>Ozcan, Numan</dc:creator>
  <cp:lastModifiedBy>Ozcan, Numan</cp:lastModifiedBy>
  <cp:revision>10</cp:revision>
  <dcterms:created xsi:type="dcterms:W3CDTF">2020-12-20T13:50:18Z</dcterms:created>
  <dcterms:modified xsi:type="dcterms:W3CDTF">2020-12-20T14:53:19Z</dcterms:modified>
</cp:coreProperties>
</file>