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-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8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6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5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9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8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2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3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5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2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692FC-E594-4D74-9398-99C76403CE8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3BF8E-2E96-4959-9E54-14CB66BFE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31789" y="2494526"/>
            <a:ext cx="5801588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0" dirty="0" smtClean="0">
                <a:solidFill>
                  <a:srgbClr val="0070C0"/>
                </a:solidFill>
                <a:latin typeface="Microsoft Sans Serif" panose="020B0604020202020204" pitchFamily="34" charset="0"/>
              </a:rPr>
              <a:t></a:t>
            </a:r>
            <a:r>
              <a:rPr lang="en-US" sz="20000" dirty="0" smtClean="0">
                <a:latin typeface="Microsoft Sans Serif" panose="020B0604020202020204" pitchFamily="34" charset="0"/>
              </a:rPr>
              <a:t></a:t>
            </a:r>
            <a:r>
              <a:rPr lang="en-US" sz="9600" dirty="0" smtClean="0">
                <a:solidFill>
                  <a:srgbClr val="FF0000"/>
                </a:solidFill>
                <a:latin typeface="Microsoft Sans Serif" panose="020B0604020202020204" pitchFamily="34" charset="0"/>
              </a:rPr>
              <a:t></a:t>
            </a:r>
            <a:endParaRPr lang="en-US" sz="9600" dirty="0" smtClean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en-US" sz="20000" dirty="0" smtClean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Microsoft Sans Serif</vt:lpstr>
      <vt:lpstr>MS Shell Dlg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Numan Ozcan</dc:creator>
  <cp:lastModifiedBy>Numan Ozcan</cp:lastModifiedBy>
  <cp:revision>3</cp:revision>
  <dcterms:created xsi:type="dcterms:W3CDTF">2021-06-11T09:15:42Z</dcterms:created>
  <dcterms:modified xsi:type="dcterms:W3CDTF">2021-06-11T11:00:31Z</dcterms:modified>
</cp:coreProperties>
</file>