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93C"/>
    <a:srgbClr val="A819B7"/>
    <a:srgbClr val="817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4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9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3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3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0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6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4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3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CDE9-6F29-4386-8236-70991235511C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109B4-6237-4B5A-BEA7-7EE51D9F9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2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NUMAN\Desktop\Covid%2019%20pptx.pp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  <a14:imgEffect>
                      <a14:brightnessContrast bright="4000" contrast="25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ol nedir ne demektir? Anlamı - Laf Sözlük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362075"/>
            <a:ext cx="3477590" cy="407828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19701" y="2382044"/>
            <a:ext cx="2952750" cy="2554545"/>
          </a:xfrm>
          <a:prstGeom prst="rect">
            <a:avLst/>
          </a:prstGeom>
          <a:noFill/>
          <a:effectLst>
            <a:glow rad="139700">
              <a:srgbClr val="92D05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0" dirty="0" err="1" smtClean="0"/>
              <a:t>tuk</a:t>
            </a:r>
            <a:endParaRPr lang="en-US" sz="16000" dirty="0"/>
          </a:p>
        </p:txBody>
      </p:sp>
      <p:sp>
        <p:nvSpPr>
          <p:cNvPr id="5" name="Action Button: Forward or Next 4">
            <a:hlinkClick r:id="rId5" action="ppaction://hlinksldjump" highlightClick="1">
              <a:snd r:embed="rId6" name="suction.wav"/>
            </a:hlinkClick>
          </p:cNvPr>
          <p:cNvSpPr/>
          <p:nvPr/>
        </p:nvSpPr>
        <p:spPr>
          <a:xfrm>
            <a:off x="10772503" y="325755"/>
            <a:ext cx="1132115" cy="1036320"/>
          </a:xfrm>
          <a:prstGeom prst="actionButtonForwardNext">
            <a:avLst/>
          </a:prstGeom>
          <a:solidFill>
            <a:srgbClr val="A819B7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 pencilSize="29"/>
                    </a14:imgEffect>
                    <a14:imgEffect>
                      <a14:sharpenSoften amount="28000"/>
                    </a14:imgEffect>
                    <a14:imgEffect>
                      <a14:saturation sat="1000"/>
                    </a14:imgEffect>
                    <a14:imgEffect>
                      <a14:brightnessContrast contrast="-52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2066924"/>
            <a:ext cx="1800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 smtClean="0"/>
              <a:t>bi</a:t>
            </a:r>
            <a:endParaRPr lang="en-US" sz="16000" dirty="0"/>
          </a:p>
        </p:txBody>
      </p:sp>
      <p:pic>
        <p:nvPicPr>
          <p:cNvPr id="2050" name="Picture 2" descr="Jack Jones Erkek Baxer 1214917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0" y="1409934"/>
            <a:ext cx="3454400" cy="3798654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07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rcRect/>
          <a:tile tx="0" ty="0" sx="100000" sy="65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6521" y="2292804"/>
            <a:ext cx="1038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 smtClean="0"/>
              <a:t>f</a:t>
            </a:r>
            <a:endParaRPr lang="en-US" sz="16000" dirty="0"/>
          </a:p>
        </p:txBody>
      </p:sp>
      <p:pic>
        <p:nvPicPr>
          <p:cNvPr id="3074" name="Picture 2" descr="Diyarbakır'daki gizemli mağara definecilerin talanına uğradı | NT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325" y="2381250"/>
            <a:ext cx="3683000" cy="255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82AF44"/>
              </a:clrFrom>
              <a:clrTo>
                <a:srgbClr val="82AF44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5408" t="10815" r="2910" b="12526"/>
          <a:stretch/>
        </p:blipFill>
        <p:spPr>
          <a:xfrm>
            <a:off x="8581211" y="2629769"/>
            <a:ext cx="3524250" cy="189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533400"/>
            <a:ext cx="2800350" cy="4714875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5391150" y="2540555"/>
            <a:ext cx="46958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 err="1" smtClean="0">
                <a:solidFill>
                  <a:schemeClr val="accent1"/>
                </a:solidFill>
              </a:rPr>
              <a:t>anne</a:t>
            </a:r>
            <a:endParaRPr lang="en-US" sz="16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atilik çekici DORSE Tır pazarı - Home | Facebook"/>
          <p:cNvSpPr>
            <a:spLocks noChangeAspect="1" noChangeArrowheads="1"/>
          </p:cNvSpPr>
          <p:nvPr/>
        </p:nvSpPr>
        <p:spPr bwMode="auto">
          <a:xfrm>
            <a:off x="0" y="-144463"/>
            <a:ext cx="3740151" cy="192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Satilik çekici DORSE Tır pazarı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863010" cy="386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Tır ve Çekicil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File:TIR I.jp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2740065"/>
            <a:ext cx="5618208" cy="24018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217921" y="2429691"/>
            <a:ext cx="3875314" cy="2554545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0" dirty="0" smtClean="0">
                <a:solidFill>
                  <a:schemeClr val="accent1"/>
                </a:solidFill>
              </a:rPr>
              <a:t>amp</a:t>
            </a:r>
            <a:endParaRPr lang="en-US" sz="16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5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4000" t="-24000" r="3000" b="-6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6924" y="1666875"/>
            <a:ext cx="32766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 smtClean="0"/>
              <a:t>joe</a:t>
            </a:r>
            <a:endParaRPr lang="en-US" sz="16000" dirty="0"/>
          </a:p>
        </p:txBody>
      </p:sp>
      <p:sp>
        <p:nvSpPr>
          <p:cNvPr id="6" name="AutoShape 2" descr="Hak Plastik 5 Lt Çanta Bidon Su Bidonu Fiyatı - Taksit Seçenekleri"/>
          <p:cNvSpPr>
            <a:spLocks noChangeAspect="1" noChangeArrowheads="1"/>
          </p:cNvSpPr>
          <p:nvPr/>
        </p:nvSpPr>
        <p:spPr bwMode="auto">
          <a:xfrm>
            <a:off x="155575" y="-830263"/>
            <a:ext cx="17430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678" y="1389843"/>
            <a:ext cx="2596515" cy="382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47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lifax - Vikiped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835" y="1606003"/>
            <a:ext cx="2344512" cy="3126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9451" y="2057063"/>
            <a:ext cx="54428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 err="1" smtClean="0">
                <a:solidFill>
                  <a:srgbClr val="817E1B"/>
                </a:solidFill>
              </a:rPr>
              <a:t>b</a:t>
            </a:r>
            <a:r>
              <a:rPr lang="en-US" sz="16000" dirty="0" err="1" smtClean="0">
                <a:solidFill>
                  <a:srgbClr val="0B093C"/>
                </a:solidFill>
              </a:rPr>
              <a:t>a</a:t>
            </a:r>
            <a:r>
              <a:rPr lang="en-US" sz="16000" dirty="0" err="1" smtClean="0">
                <a:solidFill>
                  <a:srgbClr val="817E1B"/>
                </a:solidFill>
              </a:rPr>
              <a:t>h</a:t>
            </a:r>
            <a:r>
              <a:rPr lang="en-US" sz="16000" dirty="0" err="1" smtClean="0">
                <a:solidFill>
                  <a:srgbClr val="0B093C"/>
                </a:solidFill>
              </a:rPr>
              <a:t>ç</a:t>
            </a:r>
            <a:r>
              <a:rPr lang="en-US" sz="16000" dirty="0" err="1" smtClean="0">
                <a:solidFill>
                  <a:srgbClr val="817E1B"/>
                </a:solidFill>
              </a:rPr>
              <a:t>e</a:t>
            </a:r>
            <a:endParaRPr lang="en-US" sz="16000" dirty="0">
              <a:solidFill>
                <a:srgbClr val="817E1B"/>
              </a:solidFill>
            </a:endParaRPr>
          </a:p>
        </p:txBody>
      </p:sp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10572205" y="418011"/>
            <a:ext cx="1138210" cy="1042416"/>
          </a:xfrm>
          <a:prstGeom prst="actionButtonHome">
            <a:avLst/>
          </a:prstGeom>
          <a:solidFill>
            <a:schemeClr val="bg2">
              <a:lumMod val="1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Movie 6">
            <a:hlinkClick r:id="rId4" action="ppaction://hlinkpres?slideindex=1&amp;slidetitle=" highlightClick="1"/>
          </p:cNvPr>
          <p:cNvSpPr/>
          <p:nvPr/>
        </p:nvSpPr>
        <p:spPr>
          <a:xfrm>
            <a:off x="10572205" y="1967089"/>
            <a:ext cx="1314995" cy="1367246"/>
          </a:xfrm>
          <a:prstGeom prst="actionButtonMovie">
            <a:avLst/>
          </a:prstGeom>
          <a:solidFill>
            <a:srgbClr val="0B093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7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Numan Ozcan</dc:creator>
  <cp:lastModifiedBy>Numan Ozcan</cp:lastModifiedBy>
  <cp:revision>21</cp:revision>
  <dcterms:created xsi:type="dcterms:W3CDTF">2021-05-31T14:38:40Z</dcterms:created>
  <dcterms:modified xsi:type="dcterms:W3CDTF">2021-06-01T15:54:57Z</dcterms:modified>
</cp:coreProperties>
</file>