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56" r:id="rId4"/>
    <p:sldId id="259" r:id="rId5"/>
    <p:sldId id="260" r:id="rId6"/>
    <p:sldId id="262" r:id="rId7"/>
    <p:sldId id="261" r:id="rId8"/>
    <p:sldId id="268" r:id="rId9"/>
    <p:sldId id="264" r:id="rId10"/>
    <p:sldId id="263" r:id="rId11"/>
    <p:sldId id="269" r:id="rId12"/>
    <p:sldId id="272" r:id="rId13"/>
    <p:sldId id="271" r:id="rId14"/>
    <p:sldId id="274" r:id="rId15"/>
    <p:sldId id="278" r:id="rId16"/>
    <p:sldId id="277" r:id="rId17"/>
    <p:sldId id="266" r:id="rId18"/>
    <p:sldId id="276" r:id="rId19"/>
    <p:sldId id="281" r:id="rId20"/>
    <p:sldId id="282" r:id="rId21"/>
    <p:sldId id="279" r:id="rId22"/>
    <p:sldId id="280" r:id="rId23"/>
    <p:sldId id="275" r:id="rId24"/>
    <p:sldId id="283" r:id="rId25"/>
    <p:sldId id="285" r:id="rId26"/>
    <p:sldId id="284" r:id="rId27"/>
    <p:sldId id="286" r:id="rId28"/>
    <p:sldId id="287" r:id="rId29"/>
    <p:sldId id="28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8" d="100"/>
          <a:sy n="58" d="100"/>
        </p:scale>
        <p:origin x="2046" y="282"/>
      </p:cViewPr>
      <p:guideLst>
        <p:guide orient="horz" pos="2160"/>
        <p:guide pos="2880"/>
      </p:guideLst>
    </p:cSldViewPr>
  </p:slideViewPr>
  <p:notesTextViewPr>
    <p:cViewPr>
      <p:scale>
        <a:sx n="1" d="1"/>
        <a:sy n="1" d="1"/>
      </p:scale>
      <p:origin x="0" y="0"/>
    </p:cViewPr>
  </p:notesTextViewPr>
  <p:sorterViewPr>
    <p:cViewPr>
      <p:scale>
        <a:sx n="200" d="100"/>
        <a:sy n="200" d="100"/>
      </p:scale>
      <p:origin x="0" y="11880"/>
    </p:cViewPr>
  </p:sorterViewPr>
  <p:notesViewPr>
    <p:cSldViewPr>
      <p:cViewPr varScale="1">
        <p:scale>
          <a:sx n="63" d="100"/>
          <a:sy n="63" d="100"/>
        </p:scale>
        <p:origin x="-3163"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H:\My%20Drive\BB%20Closure\2024%20summary\2024%20CSO%20Closure%20Summari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My%20Drive\BB%20Closure\2024%20summary\2024%20CSO%20Closure%20Summar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201599131659345E-2"/>
          <c:y val="3.3882905831495655E-2"/>
          <c:w val="0.8760494009104477"/>
          <c:h val="0.84407962387168634"/>
        </c:manualLayout>
      </c:layout>
      <c:lineChart>
        <c:grouping val="standard"/>
        <c:varyColors val="0"/>
        <c:ser>
          <c:idx val="0"/>
          <c:order val="0"/>
          <c:tx>
            <c:v>Rainfall</c:v>
          </c:tx>
          <c:marker>
            <c:symbol val="none"/>
          </c:marker>
          <c:cat>
            <c:numRef>
              <c:f>'CSO Summary-full year'!$A$3:$A$368</c:f>
              <c:numCache>
                <c:formatCode>d\-mmm\-yy</c:formatCode>
                <c:ptCount val="366"/>
                <c:pt idx="0">
                  <c:v>45292</c:v>
                </c:pt>
                <c:pt idx="1">
                  <c:v>45293</c:v>
                </c:pt>
                <c:pt idx="2">
                  <c:v>45294</c:v>
                </c:pt>
                <c:pt idx="3">
                  <c:v>45295</c:v>
                </c:pt>
                <c:pt idx="4">
                  <c:v>45296</c:v>
                </c:pt>
                <c:pt idx="5">
                  <c:v>45297</c:v>
                </c:pt>
                <c:pt idx="6">
                  <c:v>45298</c:v>
                </c:pt>
                <c:pt idx="7">
                  <c:v>45299</c:v>
                </c:pt>
                <c:pt idx="8">
                  <c:v>45300</c:v>
                </c:pt>
                <c:pt idx="9">
                  <c:v>45301</c:v>
                </c:pt>
                <c:pt idx="10">
                  <c:v>45302</c:v>
                </c:pt>
                <c:pt idx="11">
                  <c:v>45303</c:v>
                </c:pt>
                <c:pt idx="12">
                  <c:v>45304</c:v>
                </c:pt>
                <c:pt idx="13">
                  <c:v>45305</c:v>
                </c:pt>
                <c:pt idx="14">
                  <c:v>45306</c:v>
                </c:pt>
                <c:pt idx="15">
                  <c:v>45307</c:v>
                </c:pt>
                <c:pt idx="16">
                  <c:v>45308</c:v>
                </c:pt>
                <c:pt idx="17">
                  <c:v>45309</c:v>
                </c:pt>
                <c:pt idx="18">
                  <c:v>45310</c:v>
                </c:pt>
                <c:pt idx="19">
                  <c:v>45311</c:v>
                </c:pt>
                <c:pt idx="20">
                  <c:v>45312</c:v>
                </c:pt>
                <c:pt idx="21">
                  <c:v>45313</c:v>
                </c:pt>
                <c:pt idx="22">
                  <c:v>45314</c:v>
                </c:pt>
                <c:pt idx="23">
                  <c:v>45315</c:v>
                </c:pt>
                <c:pt idx="24">
                  <c:v>45316</c:v>
                </c:pt>
                <c:pt idx="25">
                  <c:v>45317</c:v>
                </c:pt>
                <c:pt idx="26">
                  <c:v>45318</c:v>
                </c:pt>
                <c:pt idx="27">
                  <c:v>45319</c:v>
                </c:pt>
                <c:pt idx="28">
                  <c:v>45320</c:v>
                </c:pt>
                <c:pt idx="29">
                  <c:v>45321</c:v>
                </c:pt>
                <c:pt idx="30">
                  <c:v>45322</c:v>
                </c:pt>
                <c:pt idx="31">
                  <c:v>45323</c:v>
                </c:pt>
                <c:pt idx="32">
                  <c:v>45324</c:v>
                </c:pt>
                <c:pt idx="33">
                  <c:v>45325</c:v>
                </c:pt>
                <c:pt idx="34">
                  <c:v>45326</c:v>
                </c:pt>
                <c:pt idx="35">
                  <c:v>45327</c:v>
                </c:pt>
                <c:pt idx="36">
                  <c:v>45328</c:v>
                </c:pt>
                <c:pt idx="37">
                  <c:v>45329</c:v>
                </c:pt>
                <c:pt idx="38">
                  <c:v>45330</c:v>
                </c:pt>
                <c:pt idx="39">
                  <c:v>45331</c:v>
                </c:pt>
                <c:pt idx="40">
                  <c:v>45332</c:v>
                </c:pt>
                <c:pt idx="41">
                  <c:v>45333</c:v>
                </c:pt>
                <c:pt idx="42">
                  <c:v>45334</c:v>
                </c:pt>
                <c:pt idx="43">
                  <c:v>45335</c:v>
                </c:pt>
                <c:pt idx="44">
                  <c:v>45336</c:v>
                </c:pt>
                <c:pt idx="45">
                  <c:v>45337</c:v>
                </c:pt>
                <c:pt idx="46">
                  <c:v>45338</c:v>
                </c:pt>
                <c:pt idx="47">
                  <c:v>45339</c:v>
                </c:pt>
                <c:pt idx="48">
                  <c:v>45340</c:v>
                </c:pt>
                <c:pt idx="49">
                  <c:v>45341</c:v>
                </c:pt>
                <c:pt idx="50">
                  <c:v>45342</c:v>
                </c:pt>
                <c:pt idx="51">
                  <c:v>45343</c:v>
                </c:pt>
                <c:pt idx="52">
                  <c:v>45344</c:v>
                </c:pt>
                <c:pt idx="53">
                  <c:v>45345</c:v>
                </c:pt>
                <c:pt idx="54">
                  <c:v>45346</c:v>
                </c:pt>
                <c:pt idx="55">
                  <c:v>45347</c:v>
                </c:pt>
                <c:pt idx="56">
                  <c:v>45348</c:v>
                </c:pt>
                <c:pt idx="57">
                  <c:v>45349</c:v>
                </c:pt>
                <c:pt idx="58">
                  <c:v>45350</c:v>
                </c:pt>
                <c:pt idx="59">
                  <c:v>45351</c:v>
                </c:pt>
                <c:pt idx="60">
                  <c:v>45352</c:v>
                </c:pt>
                <c:pt idx="61">
                  <c:v>45353</c:v>
                </c:pt>
                <c:pt idx="62">
                  <c:v>45354</c:v>
                </c:pt>
                <c:pt idx="63">
                  <c:v>45355</c:v>
                </c:pt>
                <c:pt idx="64">
                  <c:v>45356</c:v>
                </c:pt>
                <c:pt idx="65">
                  <c:v>45357</c:v>
                </c:pt>
                <c:pt idx="66">
                  <c:v>45358</c:v>
                </c:pt>
                <c:pt idx="67">
                  <c:v>45359</c:v>
                </c:pt>
                <c:pt idx="68">
                  <c:v>45360</c:v>
                </c:pt>
                <c:pt idx="69">
                  <c:v>45361</c:v>
                </c:pt>
                <c:pt idx="70">
                  <c:v>45362</c:v>
                </c:pt>
                <c:pt idx="71">
                  <c:v>45363</c:v>
                </c:pt>
                <c:pt idx="72">
                  <c:v>45364</c:v>
                </c:pt>
                <c:pt idx="73">
                  <c:v>45365</c:v>
                </c:pt>
                <c:pt idx="74">
                  <c:v>45366</c:v>
                </c:pt>
                <c:pt idx="75">
                  <c:v>45367</c:v>
                </c:pt>
                <c:pt idx="76">
                  <c:v>45368</c:v>
                </c:pt>
                <c:pt idx="77">
                  <c:v>45369</c:v>
                </c:pt>
                <c:pt idx="78">
                  <c:v>45370</c:v>
                </c:pt>
                <c:pt idx="79">
                  <c:v>45371</c:v>
                </c:pt>
                <c:pt idx="80">
                  <c:v>45372</c:v>
                </c:pt>
                <c:pt idx="81">
                  <c:v>45373</c:v>
                </c:pt>
                <c:pt idx="82">
                  <c:v>45374</c:v>
                </c:pt>
                <c:pt idx="83">
                  <c:v>45375</c:v>
                </c:pt>
                <c:pt idx="84">
                  <c:v>45376</c:v>
                </c:pt>
                <c:pt idx="85">
                  <c:v>45377</c:v>
                </c:pt>
                <c:pt idx="86">
                  <c:v>45378</c:v>
                </c:pt>
                <c:pt idx="87">
                  <c:v>45379</c:v>
                </c:pt>
                <c:pt idx="88">
                  <c:v>45380</c:v>
                </c:pt>
                <c:pt idx="89">
                  <c:v>45381</c:v>
                </c:pt>
                <c:pt idx="90">
                  <c:v>45382</c:v>
                </c:pt>
                <c:pt idx="91">
                  <c:v>45383</c:v>
                </c:pt>
                <c:pt idx="92">
                  <c:v>45384</c:v>
                </c:pt>
                <c:pt idx="93">
                  <c:v>45385</c:v>
                </c:pt>
                <c:pt idx="94">
                  <c:v>45386</c:v>
                </c:pt>
                <c:pt idx="95">
                  <c:v>45387</c:v>
                </c:pt>
                <c:pt idx="96">
                  <c:v>45388</c:v>
                </c:pt>
                <c:pt idx="97">
                  <c:v>45389</c:v>
                </c:pt>
                <c:pt idx="98">
                  <c:v>45390</c:v>
                </c:pt>
                <c:pt idx="99">
                  <c:v>45391</c:v>
                </c:pt>
                <c:pt idx="100">
                  <c:v>45392</c:v>
                </c:pt>
                <c:pt idx="101">
                  <c:v>45393</c:v>
                </c:pt>
                <c:pt idx="102">
                  <c:v>45394</c:v>
                </c:pt>
                <c:pt idx="103">
                  <c:v>45395</c:v>
                </c:pt>
                <c:pt idx="104">
                  <c:v>45396</c:v>
                </c:pt>
                <c:pt idx="105">
                  <c:v>45397</c:v>
                </c:pt>
                <c:pt idx="106">
                  <c:v>45398</c:v>
                </c:pt>
                <c:pt idx="107">
                  <c:v>45399</c:v>
                </c:pt>
                <c:pt idx="108">
                  <c:v>45400</c:v>
                </c:pt>
                <c:pt idx="109">
                  <c:v>45401</c:v>
                </c:pt>
                <c:pt idx="110">
                  <c:v>45402</c:v>
                </c:pt>
                <c:pt idx="111">
                  <c:v>45403</c:v>
                </c:pt>
                <c:pt idx="112">
                  <c:v>45404</c:v>
                </c:pt>
                <c:pt idx="113">
                  <c:v>45405</c:v>
                </c:pt>
                <c:pt idx="114">
                  <c:v>45406</c:v>
                </c:pt>
                <c:pt idx="115">
                  <c:v>45407</c:v>
                </c:pt>
                <c:pt idx="116">
                  <c:v>45408</c:v>
                </c:pt>
                <c:pt idx="117">
                  <c:v>45409</c:v>
                </c:pt>
                <c:pt idx="118">
                  <c:v>45410</c:v>
                </c:pt>
                <c:pt idx="119">
                  <c:v>45411</c:v>
                </c:pt>
                <c:pt idx="120">
                  <c:v>45412</c:v>
                </c:pt>
                <c:pt idx="121">
                  <c:v>45413</c:v>
                </c:pt>
                <c:pt idx="122">
                  <c:v>45414</c:v>
                </c:pt>
                <c:pt idx="123">
                  <c:v>45415</c:v>
                </c:pt>
                <c:pt idx="124">
                  <c:v>45416</c:v>
                </c:pt>
                <c:pt idx="125">
                  <c:v>45417</c:v>
                </c:pt>
                <c:pt idx="126">
                  <c:v>45418</c:v>
                </c:pt>
                <c:pt idx="127">
                  <c:v>45419</c:v>
                </c:pt>
                <c:pt idx="128">
                  <c:v>45420</c:v>
                </c:pt>
                <c:pt idx="129">
                  <c:v>45421</c:v>
                </c:pt>
                <c:pt idx="130">
                  <c:v>45422</c:v>
                </c:pt>
                <c:pt idx="131">
                  <c:v>45423</c:v>
                </c:pt>
                <c:pt idx="132">
                  <c:v>45424</c:v>
                </c:pt>
                <c:pt idx="133">
                  <c:v>45425</c:v>
                </c:pt>
                <c:pt idx="134">
                  <c:v>45426</c:v>
                </c:pt>
                <c:pt idx="135">
                  <c:v>45427</c:v>
                </c:pt>
                <c:pt idx="136">
                  <c:v>45428</c:v>
                </c:pt>
                <c:pt idx="137">
                  <c:v>45429</c:v>
                </c:pt>
                <c:pt idx="138">
                  <c:v>45430</c:v>
                </c:pt>
                <c:pt idx="139">
                  <c:v>45431</c:v>
                </c:pt>
                <c:pt idx="140">
                  <c:v>45432</c:v>
                </c:pt>
                <c:pt idx="141">
                  <c:v>45433</c:v>
                </c:pt>
                <c:pt idx="142">
                  <c:v>45434</c:v>
                </c:pt>
                <c:pt idx="143">
                  <c:v>45435</c:v>
                </c:pt>
                <c:pt idx="144">
                  <c:v>45436</c:v>
                </c:pt>
                <c:pt idx="145">
                  <c:v>45437</c:v>
                </c:pt>
                <c:pt idx="146">
                  <c:v>45438</c:v>
                </c:pt>
                <c:pt idx="147">
                  <c:v>45439</c:v>
                </c:pt>
                <c:pt idx="148">
                  <c:v>45440</c:v>
                </c:pt>
                <c:pt idx="149">
                  <c:v>45441</c:v>
                </c:pt>
                <c:pt idx="150">
                  <c:v>45442</c:v>
                </c:pt>
                <c:pt idx="151">
                  <c:v>45443</c:v>
                </c:pt>
                <c:pt idx="152">
                  <c:v>45444</c:v>
                </c:pt>
                <c:pt idx="153">
                  <c:v>45445</c:v>
                </c:pt>
                <c:pt idx="154">
                  <c:v>45446</c:v>
                </c:pt>
                <c:pt idx="155">
                  <c:v>45447</c:v>
                </c:pt>
                <c:pt idx="156">
                  <c:v>45448</c:v>
                </c:pt>
                <c:pt idx="157">
                  <c:v>45449</c:v>
                </c:pt>
                <c:pt idx="158">
                  <c:v>45450</c:v>
                </c:pt>
                <c:pt idx="159">
                  <c:v>45451</c:v>
                </c:pt>
                <c:pt idx="160">
                  <c:v>45452</c:v>
                </c:pt>
                <c:pt idx="161">
                  <c:v>45453</c:v>
                </c:pt>
                <c:pt idx="162">
                  <c:v>45454</c:v>
                </c:pt>
                <c:pt idx="163">
                  <c:v>45455</c:v>
                </c:pt>
                <c:pt idx="164">
                  <c:v>45456</c:v>
                </c:pt>
                <c:pt idx="165">
                  <c:v>45457</c:v>
                </c:pt>
                <c:pt idx="166">
                  <c:v>45458</c:v>
                </c:pt>
                <c:pt idx="167">
                  <c:v>45459</c:v>
                </c:pt>
                <c:pt idx="168">
                  <c:v>45460</c:v>
                </c:pt>
                <c:pt idx="169">
                  <c:v>45461</c:v>
                </c:pt>
                <c:pt idx="170">
                  <c:v>45462</c:v>
                </c:pt>
                <c:pt idx="171">
                  <c:v>45463</c:v>
                </c:pt>
                <c:pt idx="172">
                  <c:v>45464</c:v>
                </c:pt>
                <c:pt idx="173">
                  <c:v>45465</c:v>
                </c:pt>
                <c:pt idx="174">
                  <c:v>45466</c:v>
                </c:pt>
                <c:pt idx="175">
                  <c:v>45467</c:v>
                </c:pt>
                <c:pt idx="176">
                  <c:v>45468</c:v>
                </c:pt>
                <c:pt idx="177">
                  <c:v>45469</c:v>
                </c:pt>
                <c:pt idx="178">
                  <c:v>45470</c:v>
                </c:pt>
                <c:pt idx="179">
                  <c:v>45471</c:v>
                </c:pt>
                <c:pt idx="180">
                  <c:v>45472</c:v>
                </c:pt>
                <c:pt idx="181">
                  <c:v>45473</c:v>
                </c:pt>
                <c:pt idx="182">
                  <c:v>45474</c:v>
                </c:pt>
                <c:pt idx="183">
                  <c:v>45475</c:v>
                </c:pt>
                <c:pt idx="184">
                  <c:v>45476</c:v>
                </c:pt>
                <c:pt idx="185">
                  <c:v>45477</c:v>
                </c:pt>
                <c:pt idx="186">
                  <c:v>45478</c:v>
                </c:pt>
                <c:pt idx="187">
                  <c:v>45479</c:v>
                </c:pt>
                <c:pt idx="188">
                  <c:v>45480</c:v>
                </c:pt>
                <c:pt idx="189">
                  <c:v>45481</c:v>
                </c:pt>
                <c:pt idx="190">
                  <c:v>45482</c:v>
                </c:pt>
                <c:pt idx="191">
                  <c:v>45483</c:v>
                </c:pt>
                <c:pt idx="192">
                  <c:v>45484</c:v>
                </c:pt>
                <c:pt idx="193">
                  <c:v>45485</c:v>
                </c:pt>
                <c:pt idx="194">
                  <c:v>45486</c:v>
                </c:pt>
                <c:pt idx="195">
                  <c:v>45487</c:v>
                </c:pt>
                <c:pt idx="196">
                  <c:v>45488</c:v>
                </c:pt>
                <c:pt idx="197">
                  <c:v>45489</c:v>
                </c:pt>
                <c:pt idx="198">
                  <c:v>45490</c:v>
                </c:pt>
                <c:pt idx="199">
                  <c:v>45491</c:v>
                </c:pt>
                <c:pt idx="200">
                  <c:v>45492</c:v>
                </c:pt>
                <c:pt idx="201">
                  <c:v>45493</c:v>
                </c:pt>
                <c:pt idx="202">
                  <c:v>45494</c:v>
                </c:pt>
                <c:pt idx="203">
                  <c:v>45495</c:v>
                </c:pt>
                <c:pt idx="204">
                  <c:v>45496</c:v>
                </c:pt>
                <c:pt idx="205">
                  <c:v>45497</c:v>
                </c:pt>
                <c:pt idx="206">
                  <c:v>45498</c:v>
                </c:pt>
                <c:pt idx="207">
                  <c:v>45499</c:v>
                </c:pt>
                <c:pt idx="208">
                  <c:v>45500</c:v>
                </c:pt>
                <c:pt idx="209">
                  <c:v>45501</c:v>
                </c:pt>
                <c:pt idx="210">
                  <c:v>45502</c:v>
                </c:pt>
                <c:pt idx="211">
                  <c:v>45503</c:v>
                </c:pt>
                <c:pt idx="212">
                  <c:v>45504</c:v>
                </c:pt>
                <c:pt idx="213">
                  <c:v>45505</c:v>
                </c:pt>
                <c:pt idx="214">
                  <c:v>45506</c:v>
                </c:pt>
                <c:pt idx="215">
                  <c:v>45507</c:v>
                </c:pt>
                <c:pt idx="216">
                  <c:v>45508</c:v>
                </c:pt>
                <c:pt idx="217">
                  <c:v>45509</c:v>
                </c:pt>
                <c:pt idx="218">
                  <c:v>45510</c:v>
                </c:pt>
                <c:pt idx="219">
                  <c:v>45511</c:v>
                </c:pt>
                <c:pt idx="220">
                  <c:v>45512</c:v>
                </c:pt>
                <c:pt idx="221">
                  <c:v>45513</c:v>
                </c:pt>
                <c:pt idx="222">
                  <c:v>45514</c:v>
                </c:pt>
                <c:pt idx="223">
                  <c:v>45515</c:v>
                </c:pt>
                <c:pt idx="224">
                  <c:v>45516</c:v>
                </c:pt>
                <c:pt idx="225">
                  <c:v>45517</c:v>
                </c:pt>
                <c:pt idx="226">
                  <c:v>45518</c:v>
                </c:pt>
                <c:pt idx="227">
                  <c:v>45519</c:v>
                </c:pt>
                <c:pt idx="228">
                  <c:v>45520</c:v>
                </c:pt>
                <c:pt idx="229">
                  <c:v>45521</c:v>
                </c:pt>
                <c:pt idx="230">
                  <c:v>45522</c:v>
                </c:pt>
                <c:pt idx="231">
                  <c:v>45523</c:v>
                </c:pt>
                <c:pt idx="232">
                  <c:v>45524</c:v>
                </c:pt>
                <c:pt idx="233">
                  <c:v>45525</c:v>
                </c:pt>
                <c:pt idx="234">
                  <c:v>45526</c:v>
                </c:pt>
                <c:pt idx="235">
                  <c:v>45527</c:v>
                </c:pt>
                <c:pt idx="236">
                  <c:v>45528</c:v>
                </c:pt>
                <c:pt idx="237">
                  <c:v>45529</c:v>
                </c:pt>
                <c:pt idx="238">
                  <c:v>45530</c:v>
                </c:pt>
                <c:pt idx="239">
                  <c:v>45531</c:v>
                </c:pt>
                <c:pt idx="240">
                  <c:v>45532</c:v>
                </c:pt>
                <c:pt idx="241">
                  <c:v>45533</c:v>
                </c:pt>
                <c:pt idx="242">
                  <c:v>45534</c:v>
                </c:pt>
                <c:pt idx="243">
                  <c:v>45535</c:v>
                </c:pt>
                <c:pt idx="244">
                  <c:v>45536</c:v>
                </c:pt>
                <c:pt idx="245">
                  <c:v>45537</c:v>
                </c:pt>
                <c:pt idx="246">
                  <c:v>45538</c:v>
                </c:pt>
                <c:pt idx="247">
                  <c:v>45539</c:v>
                </c:pt>
                <c:pt idx="248">
                  <c:v>45540</c:v>
                </c:pt>
                <c:pt idx="249">
                  <c:v>45541</c:v>
                </c:pt>
                <c:pt idx="250">
                  <c:v>45542</c:v>
                </c:pt>
                <c:pt idx="251">
                  <c:v>45543</c:v>
                </c:pt>
                <c:pt idx="252">
                  <c:v>45544</c:v>
                </c:pt>
                <c:pt idx="253">
                  <c:v>45545</c:v>
                </c:pt>
                <c:pt idx="254">
                  <c:v>45546</c:v>
                </c:pt>
                <c:pt idx="255">
                  <c:v>45547</c:v>
                </c:pt>
                <c:pt idx="256">
                  <c:v>45548</c:v>
                </c:pt>
                <c:pt idx="257">
                  <c:v>45549</c:v>
                </c:pt>
                <c:pt idx="258">
                  <c:v>45550</c:v>
                </c:pt>
                <c:pt idx="259">
                  <c:v>45551</c:v>
                </c:pt>
                <c:pt idx="260">
                  <c:v>45552</c:v>
                </c:pt>
                <c:pt idx="261">
                  <c:v>45553</c:v>
                </c:pt>
                <c:pt idx="262">
                  <c:v>45554</c:v>
                </c:pt>
                <c:pt idx="263">
                  <c:v>45555</c:v>
                </c:pt>
                <c:pt idx="264">
                  <c:v>45556</c:v>
                </c:pt>
                <c:pt idx="265">
                  <c:v>45557</c:v>
                </c:pt>
                <c:pt idx="266">
                  <c:v>45558</c:v>
                </c:pt>
                <c:pt idx="267">
                  <c:v>45559</c:v>
                </c:pt>
                <c:pt idx="268">
                  <c:v>45560</c:v>
                </c:pt>
                <c:pt idx="269">
                  <c:v>45561</c:v>
                </c:pt>
                <c:pt idx="270">
                  <c:v>45562</c:v>
                </c:pt>
                <c:pt idx="271">
                  <c:v>45563</c:v>
                </c:pt>
                <c:pt idx="272">
                  <c:v>45564</c:v>
                </c:pt>
                <c:pt idx="273">
                  <c:v>45565</c:v>
                </c:pt>
                <c:pt idx="274">
                  <c:v>45566</c:v>
                </c:pt>
                <c:pt idx="275">
                  <c:v>45567</c:v>
                </c:pt>
                <c:pt idx="276">
                  <c:v>45568</c:v>
                </c:pt>
                <c:pt idx="277">
                  <c:v>45569</c:v>
                </c:pt>
                <c:pt idx="278">
                  <c:v>45570</c:v>
                </c:pt>
                <c:pt idx="279">
                  <c:v>45571</c:v>
                </c:pt>
                <c:pt idx="280">
                  <c:v>45572</c:v>
                </c:pt>
                <c:pt idx="281">
                  <c:v>45573</c:v>
                </c:pt>
                <c:pt idx="282">
                  <c:v>45574</c:v>
                </c:pt>
                <c:pt idx="283">
                  <c:v>45575</c:v>
                </c:pt>
                <c:pt idx="284">
                  <c:v>45576</c:v>
                </c:pt>
                <c:pt idx="285">
                  <c:v>45577</c:v>
                </c:pt>
                <c:pt idx="286">
                  <c:v>45578</c:v>
                </c:pt>
                <c:pt idx="287">
                  <c:v>45579</c:v>
                </c:pt>
                <c:pt idx="288">
                  <c:v>45580</c:v>
                </c:pt>
                <c:pt idx="289">
                  <c:v>45581</c:v>
                </c:pt>
                <c:pt idx="290">
                  <c:v>45582</c:v>
                </c:pt>
                <c:pt idx="291">
                  <c:v>45583</c:v>
                </c:pt>
                <c:pt idx="292">
                  <c:v>45584</c:v>
                </c:pt>
                <c:pt idx="293">
                  <c:v>45585</c:v>
                </c:pt>
                <c:pt idx="294">
                  <c:v>45586</c:v>
                </c:pt>
                <c:pt idx="295">
                  <c:v>45587</c:v>
                </c:pt>
                <c:pt idx="296">
                  <c:v>45588</c:v>
                </c:pt>
                <c:pt idx="297">
                  <c:v>45589</c:v>
                </c:pt>
                <c:pt idx="298">
                  <c:v>45590</c:v>
                </c:pt>
                <c:pt idx="299">
                  <c:v>45591</c:v>
                </c:pt>
                <c:pt idx="300">
                  <c:v>45592</c:v>
                </c:pt>
                <c:pt idx="301">
                  <c:v>45593</c:v>
                </c:pt>
                <c:pt idx="302">
                  <c:v>45594</c:v>
                </c:pt>
                <c:pt idx="303">
                  <c:v>45595</c:v>
                </c:pt>
                <c:pt idx="304">
                  <c:v>45596</c:v>
                </c:pt>
                <c:pt idx="305">
                  <c:v>45597</c:v>
                </c:pt>
                <c:pt idx="306">
                  <c:v>45598</c:v>
                </c:pt>
                <c:pt idx="307">
                  <c:v>45599</c:v>
                </c:pt>
                <c:pt idx="308">
                  <c:v>45600</c:v>
                </c:pt>
                <c:pt idx="309">
                  <c:v>45601</c:v>
                </c:pt>
                <c:pt idx="310">
                  <c:v>45602</c:v>
                </c:pt>
                <c:pt idx="311">
                  <c:v>45603</c:v>
                </c:pt>
                <c:pt idx="312">
                  <c:v>45604</c:v>
                </c:pt>
                <c:pt idx="313">
                  <c:v>45605</c:v>
                </c:pt>
                <c:pt idx="314">
                  <c:v>45606</c:v>
                </c:pt>
                <c:pt idx="315">
                  <c:v>45607</c:v>
                </c:pt>
                <c:pt idx="316">
                  <c:v>45608</c:v>
                </c:pt>
                <c:pt idx="317">
                  <c:v>45609</c:v>
                </c:pt>
                <c:pt idx="318">
                  <c:v>45610</c:v>
                </c:pt>
                <c:pt idx="319">
                  <c:v>45611</c:v>
                </c:pt>
                <c:pt idx="320">
                  <c:v>45612</c:v>
                </c:pt>
                <c:pt idx="321">
                  <c:v>45613</c:v>
                </c:pt>
                <c:pt idx="322">
                  <c:v>45614</c:v>
                </c:pt>
                <c:pt idx="323">
                  <c:v>45615</c:v>
                </c:pt>
                <c:pt idx="324">
                  <c:v>45616</c:v>
                </c:pt>
                <c:pt idx="325">
                  <c:v>45617</c:v>
                </c:pt>
                <c:pt idx="326">
                  <c:v>45618</c:v>
                </c:pt>
                <c:pt idx="327">
                  <c:v>45619</c:v>
                </c:pt>
                <c:pt idx="328">
                  <c:v>45620</c:v>
                </c:pt>
                <c:pt idx="329">
                  <c:v>45621</c:v>
                </c:pt>
                <c:pt idx="330">
                  <c:v>45622</c:v>
                </c:pt>
                <c:pt idx="331">
                  <c:v>45623</c:v>
                </c:pt>
                <c:pt idx="332">
                  <c:v>45624</c:v>
                </c:pt>
                <c:pt idx="333">
                  <c:v>45625</c:v>
                </c:pt>
                <c:pt idx="334">
                  <c:v>45626</c:v>
                </c:pt>
                <c:pt idx="335">
                  <c:v>45627</c:v>
                </c:pt>
                <c:pt idx="336">
                  <c:v>45628</c:v>
                </c:pt>
                <c:pt idx="337">
                  <c:v>45629</c:v>
                </c:pt>
                <c:pt idx="338">
                  <c:v>45630</c:v>
                </c:pt>
                <c:pt idx="339">
                  <c:v>45631</c:v>
                </c:pt>
                <c:pt idx="340">
                  <c:v>45632</c:v>
                </c:pt>
                <c:pt idx="341">
                  <c:v>45633</c:v>
                </c:pt>
                <c:pt idx="342">
                  <c:v>45634</c:v>
                </c:pt>
                <c:pt idx="343">
                  <c:v>45635</c:v>
                </c:pt>
                <c:pt idx="344">
                  <c:v>45636</c:v>
                </c:pt>
                <c:pt idx="345">
                  <c:v>45637</c:v>
                </c:pt>
                <c:pt idx="346">
                  <c:v>45638</c:v>
                </c:pt>
                <c:pt idx="347">
                  <c:v>45639</c:v>
                </c:pt>
                <c:pt idx="348">
                  <c:v>45640</c:v>
                </c:pt>
                <c:pt idx="349">
                  <c:v>45641</c:v>
                </c:pt>
                <c:pt idx="350">
                  <c:v>45642</c:v>
                </c:pt>
                <c:pt idx="351">
                  <c:v>45643</c:v>
                </c:pt>
                <c:pt idx="352">
                  <c:v>45644</c:v>
                </c:pt>
                <c:pt idx="353">
                  <c:v>45645</c:v>
                </c:pt>
                <c:pt idx="354">
                  <c:v>45646</c:v>
                </c:pt>
                <c:pt idx="355">
                  <c:v>45647</c:v>
                </c:pt>
                <c:pt idx="356">
                  <c:v>45648</c:v>
                </c:pt>
                <c:pt idx="357">
                  <c:v>45649</c:v>
                </c:pt>
                <c:pt idx="358">
                  <c:v>45650</c:v>
                </c:pt>
                <c:pt idx="359">
                  <c:v>45651</c:v>
                </c:pt>
                <c:pt idx="360">
                  <c:v>45652</c:v>
                </c:pt>
                <c:pt idx="361">
                  <c:v>45653</c:v>
                </c:pt>
                <c:pt idx="362">
                  <c:v>45654</c:v>
                </c:pt>
                <c:pt idx="363">
                  <c:v>45655</c:v>
                </c:pt>
                <c:pt idx="364">
                  <c:v>45656</c:v>
                </c:pt>
                <c:pt idx="365">
                  <c:v>45657</c:v>
                </c:pt>
              </c:numCache>
            </c:numRef>
          </c:cat>
          <c:val>
            <c:numRef>
              <c:f>'CSO Summary-full year'!$Q$3:$Q$368</c:f>
              <c:numCache>
                <c:formatCode>0.00</c:formatCode>
                <c:ptCount val="366"/>
                <c:pt idx="0">
                  <c:v>0</c:v>
                </c:pt>
                <c:pt idx="1">
                  <c:v>0</c:v>
                </c:pt>
                <c:pt idx="2">
                  <c:v>0</c:v>
                </c:pt>
                <c:pt idx="3">
                  <c:v>0</c:v>
                </c:pt>
                <c:pt idx="4">
                  <c:v>0</c:v>
                </c:pt>
                <c:pt idx="5">
                  <c:v>0</c:v>
                </c:pt>
                <c:pt idx="6">
                  <c:v>0</c:v>
                </c:pt>
                <c:pt idx="7">
                  <c:v>1.1099999999999999</c:v>
                </c:pt>
                <c:pt idx="8">
                  <c:v>0</c:v>
                </c:pt>
                <c:pt idx="9">
                  <c:v>2.73</c:v>
                </c:pt>
                <c:pt idx="10">
                  <c:v>0</c:v>
                </c:pt>
                <c:pt idx="11">
                  <c:v>0</c:v>
                </c:pt>
                <c:pt idx="12">
                  <c:v>0.89</c:v>
                </c:pt>
                <c:pt idx="13">
                  <c:v>0</c:v>
                </c:pt>
                <c:pt idx="14">
                  <c:v>0</c:v>
                </c:pt>
                <c:pt idx="15">
                  <c:v>0.79</c:v>
                </c:pt>
                <c:pt idx="16">
                  <c:v>0</c:v>
                </c:pt>
                <c:pt idx="17">
                  <c:v>0</c:v>
                </c:pt>
                <c:pt idx="18">
                  <c:v>0</c:v>
                </c:pt>
                <c:pt idx="19">
                  <c:v>0</c:v>
                </c:pt>
                <c:pt idx="20">
                  <c:v>0</c:v>
                </c:pt>
                <c:pt idx="21">
                  <c:v>0</c:v>
                </c:pt>
                <c:pt idx="22">
                  <c:v>0</c:v>
                </c:pt>
                <c:pt idx="23">
                  <c:v>0</c:v>
                </c:pt>
                <c:pt idx="24">
                  <c:v>0.69</c:v>
                </c:pt>
                <c:pt idx="25">
                  <c:v>0</c:v>
                </c:pt>
                <c:pt idx="26">
                  <c:v>0.45</c:v>
                </c:pt>
                <c:pt idx="27">
                  <c:v>0.92</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0.87</c:v>
                </c:pt>
                <c:pt idx="45">
                  <c:v>0</c:v>
                </c:pt>
                <c:pt idx="46">
                  <c:v>0</c:v>
                </c:pt>
                <c:pt idx="47">
                  <c:v>0</c:v>
                </c:pt>
                <c:pt idx="48">
                  <c:v>0</c:v>
                </c:pt>
                <c:pt idx="49">
                  <c:v>0</c:v>
                </c:pt>
                <c:pt idx="50">
                  <c:v>0</c:v>
                </c:pt>
                <c:pt idx="51">
                  <c:v>0</c:v>
                </c:pt>
                <c:pt idx="52">
                  <c:v>0</c:v>
                </c:pt>
                <c:pt idx="53">
                  <c:v>0</c:v>
                </c:pt>
                <c:pt idx="54">
                  <c:v>0.31</c:v>
                </c:pt>
                <c:pt idx="55">
                  <c:v>0</c:v>
                </c:pt>
                <c:pt idx="56">
                  <c:v>0</c:v>
                </c:pt>
                <c:pt idx="57">
                  <c:v>0</c:v>
                </c:pt>
                <c:pt idx="58">
                  <c:v>2.13</c:v>
                </c:pt>
                <c:pt idx="59">
                  <c:v>0</c:v>
                </c:pt>
                <c:pt idx="60">
                  <c:v>0</c:v>
                </c:pt>
                <c:pt idx="61">
                  <c:v>0</c:v>
                </c:pt>
                <c:pt idx="62">
                  <c:v>1.95</c:v>
                </c:pt>
                <c:pt idx="63">
                  <c:v>0</c:v>
                </c:pt>
                <c:pt idx="64">
                  <c:v>0</c:v>
                </c:pt>
                <c:pt idx="65">
                  <c:v>0</c:v>
                </c:pt>
                <c:pt idx="66">
                  <c:v>1.77</c:v>
                </c:pt>
                <c:pt idx="67">
                  <c:v>0</c:v>
                </c:pt>
                <c:pt idx="68">
                  <c:v>1.88</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1.97</c:v>
                </c:pt>
                <c:pt idx="84">
                  <c:v>0</c:v>
                </c:pt>
                <c:pt idx="85">
                  <c:v>0</c:v>
                </c:pt>
                <c:pt idx="86">
                  <c:v>0</c:v>
                </c:pt>
                <c:pt idx="87">
                  <c:v>0</c:v>
                </c:pt>
                <c:pt idx="88">
                  <c:v>0</c:v>
                </c:pt>
                <c:pt idx="89">
                  <c:v>2.02</c:v>
                </c:pt>
                <c:pt idx="90">
                  <c:v>0</c:v>
                </c:pt>
                <c:pt idx="91">
                  <c:v>0</c:v>
                </c:pt>
                <c:pt idx="92">
                  <c:v>0</c:v>
                </c:pt>
                <c:pt idx="93">
                  <c:v>0</c:v>
                </c:pt>
                <c:pt idx="94">
                  <c:v>2.19</c:v>
                </c:pt>
                <c:pt idx="95">
                  <c:v>0</c:v>
                </c:pt>
                <c:pt idx="96">
                  <c:v>0</c:v>
                </c:pt>
                <c:pt idx="97">
                  <c:v>0</c:v>
                </c:pt>
                <c:pt idx="98">
                  <c:v>0</c:v>
                </c:pt>
                <c:pt idx="99">
                  <c:v>0</c:v>
                </c:pt>
                <c:pt idx="100">
                  <c:v>0</c:v>
                </c:pt>
                <c:pt idx="101">
                  <c:v>0</c:v>
                </c:pt>
                <c:pt idx="102">
                  <c:v>0</c:v>
                </c:pt>
                <c:pt idx="103">
                  <c:v>0.84</c:v>
                </c:pt>
                <c:pt idx="104">
                  <c:v>0</c:v>
                </c:pt>
                <c:pt idx="105">
                  <c:v>0</c:v>
                </c:pt>
                <c:pt idx="106">
                  <c:v>0.09</c:v>
                </c:pt>
                <c:pt idx="107">
                  <c:v>0</c:v>
                </c:pt>
                <c:pt idx="108">
                  <c:v>0</c:v>
                </c:pt>
                <c:pt idx="109">
                  <c:v>0.09</c:v>
                </c:pt>
                <c:pt idx="110">
                  <c:v>0</c:v>
                </c:pt>
                <c:pt idx="111">
                  <c:v>0.35</c:v>
                </c:pt>
                <c:pt idx="112">
                  <c:v>0</c:v>
                </c:pt>
                <c:pt idx="113">
                  <c:v>0</c:v>
                </c:pt>
                <c:pt idx="114">
                  <c:v>0</c:v>
                </c:pt>
                <c:pt idx="115">
                  <c:v>0</c:v>
                </c:pt>
                <c:pt idx="116">
                  <c:v>0</c:v>
                </c:pt>
                <c:pt idx="117">
                  <c:v>0</c:v>
                </c:pt>
                <c:pt idx="118">
                  <c:v>0</c:v>
                </c:pt>
                <c:pt idx="119">
                  <c:v>7.0000000000000007E-2</c:v>
                </c:pt>
                <c:pt idx="120">
                  <c:v>0</c:v>
                </c:pt>
                <c:pt idx="121">
                  <c:v>7.0000000000000007E-2</c:v>
                </c:pt>
                <c:pt idx="122">
                  <c:v>0</c:v>
                </c:pt>
                <c:pt idx="123">
                  <c:v>0</c:v>
                </c:pt>
                <c:pt idx="124">
                  <c:v>0</c:v>
                </c:pt>
                <c:pt idx="125">
                  <c:v>0</c:v>
                </c:pt>
                <c:pt idx="126">
                  <c:v>0.4</c:v>
                </c:pt>
                <c:pt idx="127">
                  <c:v>0</c:v>
                </c:pt>
                <c:pt idx="128">
                  <c:v>0</c:v>
                </c:pt>
                <c:pt idx="129">
                  <c:v>1.22</c:v>
                </c:pt>
                <c:pt idx="130">
                  <c:v>0</c:v>
                </c:pt>
                <c:pt idx="131">
                  <c:v>0</c:v>
                </c:pt>
                <c:pt idx="132">
                  <c:v>0</c:v>
                </c:pt>
                <c:pt idx="133">
                  <c:v>0.05</c:v>
                </c:pt>
                <c:pt idx="134">
                  <c:v>0</c:v>
                </c:pt>
                <c:pt idx="135">
                  <c:v>0</c:v>
                </c:pt>
                <c:pt idx="136">
                  <c:v>2.9</c:v>
                </c:pt>
                <c:pt idx="137">
                  <c:v>0</c:v>
                </c:pt>
                <c:pt idx="138">
                  <c:v>0</c:v>
                </c:pt>
                <c:pt idx="139">
                  <c:v>0.26</c:v>
                </c:pt>
                <c:pt idx="140">
                  <c:v>0</c:v>
                </c:pt>
                <c:pt idx="141">
                  <c:v>0</c:v>
                </c:pt>
                <c:pt idx="142">
                  <c:v>0</c:v>
                </c:pt>
                <c:pt idx="143">
                  <c:v>0</c:v>
                </c:pt>
                <c:pt idx="144">
                  <c:v>1.53</c:v>
                </c:pt>
                <c:pt idx="145">
                  <c:v>0</c:v>
                </c:pt>
                <c:pt idx="146">
                  <c:v>0</c:v>
                </c:pt>
                <c:pt idx="147">
                  <c:v>0</c:v>
                </c:pt>
                <c:pt idx="148">
                  <c:v>0.8</c:v>
                </c:pt>
                <c:pt idx="149">
                  <c:v>0</c:v>
                </c:pt>
                <c:pt idx="150">
                  <c:v>0</c:v>
                </c:pt>
                <c:pt idx="151">
                  <c:v>0.43</c:v>
                </c:pt>
                <c:pt idx="152">
                  <c:v>0</c:v>
                </c:pt>
                <c:pt idx="153">
                  <c:v>0</c:v>
                </c:pt>
                <c:pt idx="154">
                  <c:v>0</c:v>
                </c:pt>
                <c:pt idx="155">
                  <c:v>0</c:v>
                </c:pt>
                <c:pt idx="156">
                  <c:v>0</c:v>
                </c:pt>
                <c:pt idx="157">
                  <c:v>0</c:v>
                </c:pt>
                <c:pt idx="158">
                  <c:v>0.1</c:v>
                </c:pt>
                <c:pt idx="159">
                  <c:v>0</c:v>
                </c:pt>
                <c:pt idx="160">
                  <c:v>0</c:v>
                </c:pt>
                <c:pt idx="161">
                  <c:v>0.15</c:v>
                </c:pt>
                <c:pt idx="162">
                  <c:v>0</c:v>
                </c:pt>
                <c:pt idx="163">
                  <c:v>0</c:v>
                </c:pt>
                <c:pt idx="164">
                  <c:v>0</c:v>
                </c:pt>
                <c:pt idx="165">
                  <c:v>0</c:v>
                </c:pt>
                <c:pt idx="166">
                  <c:v>0</c:v>
                </c:pt>
                <c:pt idx="167">
                  <c:v>0</c:v>
                </c:pt>
                <c:pt idx="168">
                  <c:v>0</c:v>
                </c:pt>
                <c:pt idx="169">
                  <c:v>0</c:v>
                </c:pt>
                <c:pt idx="170">
                  <c:v>0</c:v>
                </c:pt>
                <c:pt idx="171">
                  <c:v>0</c:v>
                </c:pt>
                <c:pt idx="172">
                  <c:v>0</c:v>
                </c:pt>
                <c:pt idx="173">
                  <c:v>1</c:v>
                </c:pt>
                <c:pt idx="174">
                  <c:v>0</c:v>
                </c:pt>
                <c:pt idx="175">
                  <c:v>0</c:v>
                </c:pt>
                <c:pt idx="176">
                  <c:v>0</c:v>
                </c:pt>
                <c:pt idx="177">
                  <c:v>0</c:v>
                </c:pt>
                <c:pt idx="178">
                  <c:v>0.66</c:v>
                </c:pt>
                <c:pt idx="179">
                  <c:v>0</c:v>
                </c:pt>
                <c:pt idx="180">
                  <c:v>0</c:v>
                </c:pt>
                <c:pt idx="181">
                  <c:v>0.1</c:v>
                </c:pt>
                <c:pt idx="182">
                  <c:v>0</c:v>
                </c:pt>
                <c:pt idx="183">
                  <c:v>0</c:v>
                </c:pt>
                <c:pt idx="184">
                  <c:v>0</c:v>
                </c:pt>
                <c:pt idx="185">
                  <c:v>0</c:v>
                </c:pt>
                <c:pt idx="186">
                  <c:v>0</c:v>
                </c:pt>
                <c:pt idx="187">
                  <c:v>0</c:v>
                </c:pt>
                <c:pt idx="188">
                  <c:v>0.04</c:v>
                </c:pt>
                <c:pt idx="189">
                  <c:v>0</c:v>
                </c:pt>
                <c:pt idx="190">
                  <c:v>0</c:v>
                </c:pt>
                <c:pt idx="191">
                  <c:v>0</c:v>
                </c:pt>
                <c:pt idx="192">
                  <c:v>0</c:v>
                </c:pt>
                <c:pt idx="193">
                  <c:v>0</c:v>
                </c:pt>
                <c:pt idx="194">
                  <c:v>0.88</c:v>
                </c:pt>
                <c:pt idx="195">
                  <c:v>0</c:v>
                </c:pt>
                <c:pt idx="196">
                  <c:v>0</c:v>
                </c:pt>
                <c:pt idx="197">
                  <c:v>0</c:v>
                </c:pt>
                <c:pt idx="198">
                  <c:v>0</c:v>
                </c:pt>
                <c:pt idx="199">
                  <c:v>0</c:v>
                </c:pt>
                <c:pt idx="200">
                  <c:v>0</c:v>
                </c:pt>
                <c:pt idx="201">
                  <c:v>0</c:v>
                </c:pt>
                <c:pt idx="202">
                  <c:v>0</c:v>
                </c:pt>
                <c:pt idx="203">
                  <c:v>0</c:v>
                </c:pt>
                <c:pt idx="204">
                  <c:v>0.15</c:v>
                </c:pt>
                <c:pt idx="205">
                  <c:v>0</c:v>
                </c:pt>
                <c:pt idx="206">
                  <c:v>0</c:v>
                </c:pt>
                <c:pt idx="207">
                  <c:v>0.06</c:v>
                </c:pt>
                <c:pt idx="208">
                  <c:v>0</c:v>
                </c:pt>
                <c:pt idx="209">
                  <c:v>0</c:v>
                </c:pt>
                <c:pt idx="210">
                  <c:v>0.75</c:v>
                </c:pt>
                <c:pt idx="211">
                  <c:v>0</c:v>
                </c:pt>
                <c:pt idx="212">
                  <c:v>0</c:v>
                </c:pt>
                <c:pt idx="213">
                  <c:v>0.05</c:v>
                </c:pt>
                <c:pt idx="214">
                  <c:v>0</c:v>
                </c:pt>
                <c:pt idx="215">
                  <c:v>0</c:v>
                </c:pt>
                <c:pt idx="216">
                  <c:v>0</c:v>
                </c:pt>
                <c:pt idx="217">
                  <c:v>0</c:v>
                </c:pt>
                <c:pt idx="218">
                  <c:v>0</c:v>
                </c:pt>
                <c:pt idx="219">
                  <c:v>0.61</c:v>
                </c:pt>
                <c:pt idx="220">
                  <c:v>0</c:v>
                </c:pt>
                <c:pt idx="221">
                  <c:v>0</c:v>
                </c:pt>
                <c:pt idx="222">
                  <c:v>0.17</c:v>
                </c:pt>
                <c:pt idx="223">
                  <c:v>0</c:v>
                </c:pt>
                <c:pt idx="224">
                  <c:v>0</c:v>
                </c:pt>
                <c:pt idx="225">
                  <c:v>7.0000000000000007E-2</c:v>
                </c:pt>
                <c:pt idx="226">
                  <c:v>0</c:v>
                </c:pt>
                <c:pt idx="227">
                  <c:v>0</c:v>
                </c:pt>
                <c:pt idx="228">
                  <c:v>0</c:v>
                </c:pt>
                <c:pt idx="229">
                  <c:v>0</c:v>
                </c:pt>
                <c:pt idx="230">
                  <c:v>0</c:v>
                </c:pt>
                <c:pt idx="231">
                  <c:v>0.42</c:v>
                </c:pt>
                <c:pt idx="232">
                  <c:v>0</c:v>
                </c:pt>
                <c:pt idx="233">
                  <c:v>0</c:v>
                </c:pt>
                <c:pt idx="234">
                  <c:v>0</c:v>
                </c:pt>
                <c:pt idx="235">
                  <c:v>0</c:v>
                </c:pt>
                <c:pt idx="236">
                  <c:v>0</c:v>
                </c:pt>
                <c:pt idx="237">
                  <c:v>0</c:v>
                </c:pt>
                <c:pt idx="238">
                  <c:v>0.88</c:v>
                </c:pt>
                <c:pt idx="239">
                  <c:v>0</c:v>
                </c:pt>
                <c:pt idx="240">
                  <c:v>0</c:v>
                </c:pt>
                <c:pt idx="241">
                  <c:v>0</c:v>
                </c:pt>
                <c:pt idx="242">
                  <c:v>0</c:v>
                </c:pt>
                <c:pt idx="243">
                  <c:v>0</c:v>
                </c:pt>
                <c:pt idx="244">
                  <c:v>0</c:v>
                </c:pt>
                <c:pt idx="245">
                  <c:v>0.05</c:v>
                </c:pt>
                <c:pt idx="246">
                  <c:v>0</c:v>
                </c:pt>
                <c:pt idx="247">
                  <c:v>0</c:v>
                </c:pt>
                <c:pt idx="248">
                  <c:v>0</c:v>
                </c:pt>
                <c:pt idx="249">
                  <c:v>0</c:v>
                </c:pt>
                <c:pt idx="250">
                  <c:v>0</c:v>
                </c:pt>
                <c:pt idx="251">
                  <c:v>0.11</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2.1100000000000003</c:v>
                </c:pt>
                <c:pt idx="266">
                  <c:v>0</c:v>
                </c:pt>
                <c:pt idx="267">
                  <c:v>0</c:v>
                </c:pt>
                <c:pt idx="268">
                  <c:v>0</c:v>
                </c:pt>
                <c:pt idx="269">
                  <c:v>0</c:v>
                </c:pt>
                <c:pt idx="270">
                  <c:v>1.19</c:v>
                </c:pt>
                <c:pt idx="271">
                  <c:v>0</c:v>
                </c:pt>
                <c:pt idx="272">
                  <c:v>0</c:v>
                </c:pt>
                <c:pt idx="273">
                  <c:v>0</c:v>
                </c:pt>
                <c:pt idx="274">
                  <c:v>0</c:v>
                </c:pt>
                <c:pt idx="275">
                  <c:v>0</c:v>
                </c:pt>
                <c:pt idx="276">
                  <c:v>0</c:v>
                </c:pt>
                <c:pt idx="277">
                  <c:v>0</c:v>
                </c:pt>
                <c:pt idx="278">
                  <c:v>0</c:v>
                </c:pt>
                <c:pt idx="279">
                  <c:v>0</c:v>
                </c:pt>
                <c:pt idx="280">
                  <c:v>0.57999999999999996</c:v>
                </c:pt>
                <c:pt idx="281">
                  <c:v>0</c:v>
                </c:pt>
                <c:pt idx="282">
                  <c:v>0</c:v>
                </c:pt>
                <c:pt idx="283">
                  <c:v>0</c:v>
                </c:pt>
                <c:pt idx="284">
                  <c:v>0</c:v>
                </c:pt>
                <c:pt idx="285">
                  <c:v>0</c:v>
                </c:pt>
                <c:pt idx="286">
                  <c:v>0.16</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0.08</c:v>
                </c:pt>
                <c:pt idx="304">
                  <c:v>0</c:v>
                </c:pt>
                <c:pt idx="305">
                  <c:v>0</c:v>
                </c:pt>
                <c:pt idx="306">
                  <c:v>0</c:v>
                </c:pt>
                <c:pt idx="307">
                  <c:v>0</c:v>
                </c:pt>
                <c:pt idx="308">
                  <c:v>0</c:v>
                </c:pt>
                <c:pt idx="309">
                  <c:v>0</c:v>
                </c:pt>
                <c:pt idx="310">
                  <c:v>0</c:v>
                </c:pt>
                <c:pt idx="311">
                  <c:v>0</c:v>
                </c:pt>
                <c:pt idx="312">
                  <c:v>0</c:v>
                </c:pt>
                <c:pt idx="313">
                  <c:v>0</c:v>
                </c:pt>
                <c:pt idx="314">
                  <c:v>0</c:v>
                </c:pt>
                <c:pt idx="315">
                  <c:v>0.11</c:v>
                </c:pt>
                <c:pt idx="316">
                  <c:v>0</c:v>
                </c:pt>
                <c:pt idx="317">
                  <c:v>0</c:v>
                </c:pt>
                <c:pt idx="318">
                  <c:v>0</c:v>
                </c:pt>
                <c:pt idx="319">
                  <c:v>0</c:v>
                </c:pt>
                <c:pt idx="320">
                  <c:v>0</c:v>
                </c:pt>
                <c:pt idx="321">
                  <c:v>0</c:v>
                </c:pt>
                <c:pt idx="322">
                  <c:v>0</c:v>
                </c:pt>
                <c:pt idx="323">
                  <c:v>0</c:v>
                </c:pt>
                <c:pt idx="324">
                  <c:v>0</c:v>
                </c:pt>
                <c:pt idx="325">
                  <c:v>0</c:v>
                </c:pt>
                <c:pt idx="326">
                  <c:v>0</c:v>
                </c:pt>
                <c:pt idx="327">
                  <c:v>1.6800000000000002</c:v>
                </c:pt>
                <c:pt idx="328">
                  <c:v>0</c:v>
                </c:pt>
                <c:pt idx="329">
                  <c:v>0</c:v>
                </c:pt>
                <c:pt idx="330">
                  <c:v>0</c:v>
                </c:pt>
                <c:pt idx="331">
                  <c:v>0.11</c:v>
                </c:pt>
                <c:pt idx="332">
                  <c:v>0</c:v>
                </c:pt>
                <c:pt idx="333">
                  <c:v>0.98</c:v>
                </c:pt>
                <c:pt idx="334">
                  <c:v>0</c:v>
                </c:pt>
                <c:pt idx="335">
                  <c:v>0</c:v>
                </c:pt>
                <c:pt idx="336">
                  <c:v>0</c:v>
                </c:pt>
                <c:pt idx="337">
                  <c:v>0</c:v>
                </c:pt>
                <c:pt idx="338">
                  <c:v>0</c:v>
                </c:pt>
                <c:pt idx="339">
                  <c:v>0</c:v>
                </c:pt>
                <c:pt idx="340">
                  <c:v>0.72</c:v>
                </c:pt>
                <c:pt idx="341">
                  <c:v>0</c:v>
                </c:pt>
                <c:pt idx="342">
                  <c:v>0</c:v>
                </c:pt>
                <c:pt idx="343">
                  <c:v>0</c:v>
                </c:pt>
                <c:pt idx="344">
                  <c:v>0</c:v>
                </c:pt>
                <c:pt idx="345">
                  <c:v>0</c:v>
                </c:pt>
                <c:pt idx="346">
                  <c:v>3.14</c:v>
                </c:pt>
                <c:pt idx="347">
                  <c:v>0</c:v>
                </c:pt>
                <c:pt idx="348">
                  <c:v>0</c:v>
                </c:pt>
                <c:pt idx="349">
                  <c:v>0</c:v>
                </c:pt>
                <c:pt idx="350">
                  <c:v>0</c:v>
                </c:pt>
                <c:pt idx="351">
                  <c:v>0.55000000000000004</c:v>
                </c:pt>
                <c:pt idx="352">
                  <c:v>0</c:v>
                </c:pt>
                <c:pt idx="353">
                  <c:v>0.51</c:v>
                </c:pt>
                <c:pt idx="354">
                  <c:v>0</c:v>
                </c:pt>
                <c:pt idx="355">
                  <c:v>0.31</c:v>
                </c:pt>
                <c:pt idx="356">
                  <c:v>0</c:v>
                </c:pt>
                <c:pt idx="357">
                  <c:v>0</c:v>
                </c:pt>
                <c:pt idx="358">
                  <c:v>0</c:v>
                </c:pt>
                <c:pt idx="359">
                  <c:v>0</c:v>
                </c:pt>
                <c:pt idx="360">
                  <c:v>0</c:v>
                </c:pt>
                <c:pt idx="361">
                  <c:v>0</c:v>
                </c:pt>
                <c:pt idx="362">
                  <c:v>0</c:v>
                </c:pt>
                <c:pt idx="363">
                  <c:v>0</c:v>
                </c:pt>
                <c:pt idx="364">
                  <c:v>0.92</c:v>
                </c:pt>
                <c:pt idx="365">
                  <c:v>0</c:v>
                </c:pt>
              </c:numCache>
            </c:numRef>
          </c:val>
          <c:smooth val="0"/>
          <c:extLst>
            <c:ext xmlns:c16="http://schemas.microsoft.com/office/drawing/2014/chart" uri="{C3380CC4-5D6E-409C-BE32-E72D297353CC}">
              <c16:uniqueId val="{00000000-0F91-4B2B-B416-CB137821B928}"/>
            </c:ext>
          </c:extLst>
        </c:ser>
        <c:dLbls>
          <c:showLegendKey val="0"/>
          <c:showVal val="0"/>
          <c:showCatName val="0"/>
          <c:showSerName val="0"/>
          <c:showPercent val="0"/>
          <c:showBubbleSize val="0"/>
        </c:dLbls>
        <c:marker val="1"/>
        <c:smooth val="0"/>
        <c:axId val="242329088"/>
        <c:axId val="242330624"/>
      </c:lineChart>
      <c:lineChart>
        <c:grouping val="standard"/>
        <c:varyColors val="0"/>
        <c:ser>
          <c:idx val="1"/>
          <c:order val="1"/>
          <c:tx>
            <c:v>CSO Discharge</c:v>
          </c:tx>
          <c:marker>
            <c:symbol val="none"/>
          </c:marker>
          <c:cat>
            <c:numRef>
              <c:f>'CSO Summary-full year'!$A$3:$A$368</c:f>
              <c:numCache>
                <c:formatCode>d\-mmm\-yy</c:formatCode>
                <c:ptCount val="366"/>
                <c:pt idx="0">
                  <c:v>45292</c:v>
                </c:pt>
                <c:pt idx="1">
                  <c:v>45293</c:v>
                </c:pt>
                <c:pt idx="2">
                  <c:v>45294</c:v>
                </c:pt>
                <c:pt idx="3">
                  <c:v>45295</c:v>
                </c:pt>
                <c:pt idx="4">
                  <c:v>45296</c:v>
                </c:pt>
                <c:pt idx="5">
                  <c:v>45297</c:v>
                </c:pt>
                <c:pt idx="6">
                  <c:v>45298</c:v>
                </c:pt>
                <c:pt idx="7">
                  <c:v>45299</c:v>
                </c:pt>
                <c:pt idx="8">
                  <c:v>45300</c:v>
                </c:pt>
                <c:pt idx="9">
                  <c:v>45301</c:v>
                </c:pt>
                <c:pt idx="10">
                  <c:v>45302</c:v>
                </c:pt>
                <c:pt idx="11">
                  <c:v>45303</c:v>
                </c:pt>
                <c:pt idx="12">
                  <c:v>45304</c:v>
                </c:pt>
                <c:pt idx="13">
                  <c:v>45305</c:v>
                </c:pt>
                <c:pt idx="14">
                  <c:v>45306</c:v>
                </c:pt>
                <c:pt idx="15">
                  <c:v>45307</c:v>
                </c:pt>
                <c:pt idx="16">
                  <c:v>45308</c:v>
                </c:pt>
                <c:pt idx="17">
                  <c:v>45309</c:v>
                </c:pt>
                <c:pt idx="18">
                  <c:v>45310</c:v>
                </c:pt>
                <c:pt idx="19">
                  <c:v>45311</c:v>
                </c:pt>
                <c:pt idx="20">
                  <c:v>45312</c:v>
                </c:pt>
                <c:pt idx="21">
                  <c:v>45313</c:v>
                </c:pt>
                <c:pt idx="22">
                  <c:v>45314</c:v>
                </c:pt>
                <c:pt idx="23">
                  <c:v>45315</c:v>
                </c:pt>
                <c:pt idx="24">
                  <c:v>45316</c:v>
                </c:pt>
                <c:pt idx="25">
                  <c:v>45317</c:v>
                </c:pt>
                <c:pt idx="26">
                  <c:v>45318</c:v>
                </c:pt>
                <c:pt idx="27">
                  <c:v>45319</c:v>
                </c:pt>
                <c:pt idx="28">
                  <c:v>45320</c:v>
                </c:pt>
                <c:pt idx="29">
                  <c:v>45321</c:v>
                </c:pt>
                <c:pt idx="30">
                  <c:v>45322</c:v>
                </c:pt>
                <c:pt idx="31">
                  <c:v>45323</c:v>
                </c:pt>
                <c:pt idx="32">
                  <c:v>45324</c:v>
                </c:pt>
                <c:pt idx="33">
                  <c:v>45325</c:v>
                </c:pt>
                <c:pt idx="34">
                  <c:v>45326</c:v>
                </c:pt>
                <c:pt idx="35">
                  <c:v>45327</c:v>
                </c:pt>
                <c:pt idx="36">
                  <c:v>45328</c:v>
                </c:pt>
                <c:pt idx="37">
                  <c:v>45329</c:v>
                </c:pt>
                <c:pt idx="38">
                  <c:v>45330</c:v>
                </c:pt>
                <c:pt idx="39">
                  <c:v>45331</c:v>
                </c:pt>
                <c:pt idx="40">
                  <c:v>45332</c:v>
                </c:pt>
                <c:pt idx="41">
                  <c:v>45333</c:v>
                </c:pt>
                <c:pt idx="42">
                  <c:v>45334</c:v>
                </c:pt>
                <c:pt idx="43">
                  <c:v>45335</c:v>
                </c:pt>
                <c:pt idx="44">
                  <c:v>45336</c:v>
                </c:pt>
                <c:pt idx="45">
                  <c:v>45337</c:v>
                </c:pt>
                <c:pt idx="46">
                  <c:v>45338</c:v>
                </c:pt>
                <c:pt idx="47">
                  <c:v>45339</c:v>
                </c:pt>
                <c:pt idx="48">
                  <c:v>45340</c:v>
                </c:pt>
                <c:pt idx="49">
                  <c:v>45341</c:v>
                </c:pt>
                <c:pt idx="50">
                  <c:v>45342</c:v>
                </c:pt>
                <c:pt idx="51">
                  <c:v>45343</c:v>
                </c:pt>
                <c:pt idx="52">
                  <c:v>45344</c:v>
                </c:pt>
                <c:pt idx="53">
                  <c:v>45345</c:v>
                </c:pt>
                <c:pt idx="54">
                  <c:v>45346</c:v>
                </c:pt>
                <c:pt idx="55">
                  <c:v>45347</c:v>
                </c:pt>
                <c:pt idx="56">
                  <c:v>45348</c:v>
                </c:pt>
                <c:pt idx="57">
                  <c:v>45349</c:v>
                </c:pt>
                <c:pt idx="58">
                  <c:v>45350</c:v>
                </c:pt>
                <c:pt idx="59">
                  <c:v>45351</c:v>
                </c:pt>
                <c:pt idx="60">
                  <c:v>45352</c:v>
                </c:pt>
                <c:pt idx="61">
                  <c:v>45353</c:v>
                </c:pt>
                <c:pt idx="62">
                  <c:v>45354</c:v>
                </c:pt>
                <c:pt idx="63">
                  <c:v>45355</c:v>
                </c:pt>
                <c:pt idx="64">
                  <c:v>45356</c:v>
                </c:pt>
                <c:pt idx="65">
                  <c:v>45357</c:v>
                </c:pt>
                <c:pt idx="66">
                  <c:v>45358</c:v>
                </c:pt>
                <c:pt idx="67">
                  <c:v>45359</c:v>
                </c:pt>
                <c:pt idx="68">
                  <c:v>45360</c:v>
                </c:pt>
                <c:pt idx="69">
                  <c:v>45361</c:v>
                </c:pt>
                <c:pt idx="70">
                  <c:v>45362</c:v>
                </c:pt>
                <c:pt idx="71">
                  <c:v>45363</c:v>
                </c:pt>
                <c:pt idx="72">
                  <c:v>45364</c:v>
                </c:pt>
                <c:pt idx="73">
                  <c:v>45365</c:v>
                </c:pt>
                <c:pt idx="74">
                  <c:v>45366</c:v>
                </c:pt>
                <c:pt idx="75">
                  <c:v>45367</c:v>
                </c:pt>
                <c:pt idx="76">
                  <c:v>45368</c:v>
                </c:pt>
                <c:pt idx="77">
                  <c:v>45369</c:v>
                </c:pt>
                <c:pt idx="78">
                  <c:v>45370</c:v>
                </c:pt>
                <c:pt idx="79">
                  <c:v>45371</c:v>
                </c:pt>
                <c:pt idx="80">
                  <c:v>45372</c:v>
                </c:pt>
                <c:pt idx="81">
                  <c:v>45373</c:v>
                </c:pt>
                <c:pt idx="82">
                  <c:v>45374</c:v>
                </c:pt>
                <c:pt idx="83">
                  <c:v>45375</c:v>
                </c:pt>
                <c:pt idx="84">
                  <c:v>45376</c:v>
                </c:pt>
                <c:pt idx="85">
                  <c:v>45377</c:v>
                </c:pt>
                <c:pt idx="86">
                  <c:v>45378</c:v>
                </c:pt>
                <c:pt idx="87">
                  <c:v>45379</c:v>
                </c:pt>
                <c:pt idx="88">
                  <c:v>45380</c:v>
                </c:pt>
                <c:pt idx="89">
                  <c:v>45381</c:v>
                </c:pt>
                <c:pt idx="90">
                  <c:v>45382</c:v>
                </c:pt>
                <c:pt idx="91">
                  <c:v>45383</c:v>
                </c:pt>
                <c:pt idx="92">
                  <c:v>45384</c:v>
                </c:pt>
                <c:pt idx="93">
                  <c:v>45385</c:v>
                </c:pt>
                <c:pt idx="94">
                  <c:v>45386</c:v>
                </c:pt>
                <c:pt idx="95">
                  <c:v>45387</c:v>
                </c:pt>
                <c:pt idx="96">
                  <c:v>45388</c:v>
                </c:pt>
                <c:pt idx="97">
                  <c:v>45389</c:v>
                </c:pt>
                <c:pt idx="98">
                  <c:v>45390</c:v>
                </c:pt>
                <c:pt idx="99">
                  <c:v>45391</c:v>
                </c:pt>
                <c:pt idx="100">
                  <c:v>45392</c:v>
                </c:pt>
                <c:pt idx="101">
                  <c:v>45393</c:v>
                </c:pt>
                <c:pt idx="102">
                  <c:v>45394</c:v>
                </c:pt>
                <c:pt idx="103">
                  <c:v>45395</c:v>
                </c:pt>
                <c:pt idx="104">
                  <c:v>45396</c:v>
                </c:pt>
                <c:pt idx="105">
                  <c:v>45397</c:v>
                </c:pt>
                <c:pt idx="106">
                  <c:v>45398</c:v>
                </c:pt>
                <c:pt idx="107">
                  <c:v>45399</c:v>
                </c:pt>
                <c:pt idx="108">
                  <c:v>45400</c:v>
                </c:pt>
                <c:pt idx="109">
                  <c:v>45401</c:v>
                </c:pt>
                <c:pt idx="110">
                  <c:v>45402</c:v>
                </c:pt>
                <c:pt idx="111">
                  <c:v>45403</c:v>
                </c:pt>
                <c:pt idx="112">
                  <c:v>45404</c:v>
                </c:pt>
                <c:pt idx="113">
                  <c:v>45405</c:v>
                </c:pt>
                <c:pt idx="114">
                  <c:v>45406</c:v>
                </c:pt>
                <c:pt idx="115">
                  <c:v>45407</c:v>
                </c:pt>
                <c:pt idx="116">
                  <c:v>45408</c:v>
                </c:pt>
                <c:pt idx="117">
                  <c:v>45409</c:v>
                </c:pt>
                <c:pt idx="118">
                  <c:v>45410</c:v>
                </c:pt>
                <c:pt idx="119">
                  <c:v>45411</c:v>
                </c:pt>
                <c:pt idx="120">
                  <c:v>45412</c:v>
                </c:pt>
                <c:pt idx="121">
                  <c:v>45413</c:v>
                </c:pt>
                <c:pt idx="122">
                  <c:v>45414</c:v>
                </c:pt>
                <c:pt idx="123">
                  <c:v>45415</c:v>
                </c:pt>
                <c:pt idx="124">
                  <c:v>45416</c:v>
                </c:pt>
                <c:pt idx="125">
                  <c:v>45417</c:v>
                </c:pt>
                <c:pt idx="126">
                  <c:v>45418</c:v>
                </c:pt>
                <c:pt idx="127">
                  <c:v>45419</c:v>
                </c:pt>
                <c:pt idx="128">
                  <c:v>45420</c:v>
                </c:pt>
                <c:pt idx="129">
                  <c:v>45421</c:v>
                </c:pt>
                <c:pt idx="130">
                  <c:v>45422</c:v>
                </c:pt>
                <c:pt idx="131">
                  <c:v>45423</c:v>
                </c:pt>
                <c:pt idx="132">
                  <c:v>45424</c:v>
                </c:pt>
                <c:pt idx="133">
                  <c:v>45425</c:v>
                </c:pt>
                <c:pt idx="134">
                  <c:v>45426</c:v>
                </c:pt>
                <c:pt idx="135">
                  <c:v>45427</c:v>
                </c:pt>
                <c:pt idx="136">
                  <c:v>45428</c:v>
                </c:pt>
                <c:pt idx="137">
                  <c:v>45429</c:v>
                </c:pt>
                <c:pt idx="138">
                  <c:v>45430</c:v>
                </c:pt>
                <c:pt idx="139">
                  <c:v>45431</c:v>
                </c:pt>
                <c:pt idx="140">
                  <c:v>45432</c:v>
                </c:pt>
                <c:pt idx="141">
                  <c:v>45433</c:v>
                </c:pt>
                <c:pt idx="142">
                  <c:v>45434</c:v>
                </c:pt>
                <c:pt idx="143">
                  <c:v>45435</c:v>
                </c:pt>
                <c:pt idx="144">
                  <c:v>45436</c:v>
                </c:pt>
                <c:pt idx="145">
                  <c:v>45437</c:v>
                </c:pt>
                <c:pt idx="146">
                  <c:v>45438</c:v>
                </c:pt>
                <c:pt idx="147">
                  <c:v>45439</c:v>
                </c:pt>
                <c:pt idx="148">
                  <c:v>45440</c:v>
                </c:pt>
                <c:pt idx="149">
                  <c:v>45441</c:v>
                </c:pt>
                <c:pt idx="150">
                  <c:v>45442</c:v>
                </c:pt>
                <c:pt idx="151">
                  <c:v>45443</c:v>
                </c:pt>
                <c:pt idx="152">
                  <c:v>45444</c:v>
                </c:pt>
                <c:pt idx="153">
                  <c:v>45445</c:v>
                </c:pt>
                <c:pt idx="154">
                  <c:v>45446</c:v>
                </c:pt>
                <c:pt idx="155">
                  <c:v>45447</c:v>
                </c:pt>
                <c:pt idx="156">
                  <c:v>45448</c:v>
                </c:pt>
                <c:pt idx="157">
                  <c:v>45449</c:v>
                </c:pt>
                <c:pt idx="158">
                  <c:v>45450</c:v>
                </c:pt>
                <c:pt idx="159">
                  <c:v>45451</c:v>
                </c:pt>
                <c:pt idx="160">
                  <c:v>45452</c:v>
                </c:pt>
                <c:pt idx="161">
                  <c:v>45453</c:v>
                </c:pt>
                <c:pt idx="162">
                  <c:v>45454</c:v>
                </c:pt>
                <c:pt idx="163">
                  <c:v>45455</c:v>
                </c:pt>
                <c:pt idx="164">
                  <c:v>45456</c:v>
                </c:pt>
                <c:pt idx="165">
                  <c:v>45457</c:v>
                </c:pt>
                <c:pt idx="166">
                  <c:v>45458</c:v>
                </c:pt>
                <c:pt idx="167">
                  <c:v>45459</c:v>
                </c:pt>
                <c:pt idx="168">
                  <c:v>45460</c:v>
                </c:pt>
                <c:pt idx="169">
                  <c:v>45461</c:v>
                </c:pt>
                <c:pt idx="170">
                  <c:v>45462</c:v>
                </c:pt>
                <c:pt idx="171">
                  <c:v>45463</c:v>
                </c:pt>
                <c:pt idx="172">
                  <c:v>45464</c:v>
                </c:pt>
                <c:pt idx="173">
                  <c:v>45465</c:v>
                </c:pt>
                <c:pt idx="174">
                  <c:v>45466</c:v>
                </c:pt>
                <c:pt idx="175">
                  <c:v>45467</c:v>
                </c:pt>
                <c:pt idx="176">
                  <c:v>45468</c:v>
                </c:pt>
                <c:pt idx="177">
                  <c:v>45469</c:v>
                </c:pt>
                <c:pt idx="178">
                  <c:v>45470</c:v>
                </c:pt>
                <c:pt idx="179">
                  <c:v>45471</c:v>
                </c:pt>
                <c:pt idx="180">
                  <c:v>45472</c:v>
                </c:pt>
                <c:pt idx="181">
                  <c:v>45473</c:v>
                </c:pt>
                <c:pt idx="182">
                  <c:v>45474</c:v>
                </c:pt>
                <c:pt idx="183">
                  <c:v>45475</c:v>
                </c:pt>
                <c:pt idx="184">
                  <c:v>45476</c:v>
                </c:pt>
                <c:pt idx="185">
                  <c:v>45477</c:v>
                </c:pt>
                <c:pt idx="186">
                  <c:v>45478</c:v>
                </c:pt>
                <c:pt idx="187">
                  <c:v>45479</c:v>
                </c:pt>
                <c:pt idx="188">
                  <c:v>45480</c:v>
                </c:pt>
                <c:pt idx="189">
                  <c:v>45481</c:v>
                </c:pt>
                <c:pt idx="190">
                  <c:v>45482</c:v>
                </c:pt>
                <c:pt idx="191">
                  <c:v>45483</c:v>
                </c:pt>
                <c:pt idx="192">
                  <c:v>45484</c:v>
                </c:pt>
                <c:pt idx="193">
                  <c:v>45485</c:v>
                </c:pt>
                <c:pt idx="194">
                  <c:v>45486</c:v>
                </c:pt>
                <c:pt idx="195">
                  <c:v>45487</c:v>
                </c:pt>
                <c:pt idx="196">
                  <c:v>45488</c:v>
                </c:pt>
                <c:pt idx="197">
                  <c:v>45489</c:v>
                </c:pt>
                <c:pt idx="198">
                  <c:v>45490</c:v>
                </c:pt>
                <c:pt idx="199">
                  <c:v>45491</c:v>
                </c:pt>
                <c:pt idx="200">
                  <c:v>45492</c:v>
                </c:pt>
                <c:pt idx="201">
                  <c:v>45493</c:v>
                </c:pt>
                <c:pt idx="202">
                  <c:v>45494</c:v>
                </c:pt>
                <c:pt idx="203">
                  <c:v>45495</c:v>
                </c:pt>
                <c:pt idx="204">
                  <c:v>45496</c:v>
                </c:pt>
                <c:pt idx="205">
                  <c:v>45497</c:v>
                </c:pt>
                <c:pt idx="206">
                  <c:v>45498</c:v>
                </c:pt>
                <c:pt idx="207">
                  <c:v>45499</c:v>
                </c:pt>
                <c:pt idx="208">
                  <c:v>45500</c:v>
                </c:pt>
                <c:pt idx="209">
                  <c:v>45501</c:v>
                </c:pt>
                <c:pt idx="210">
                  <c:v>45502</c:v>
                </c:pt>
                <c:pt idx="211">
                  <c:v>45503</c:v>
                </c:pt>
                <c:pt idx="212">
                  <c:v>45504</c:v>
                </c:pt>
                <c:pt idx="213">
                  <c:v>45505</c:v>
                </c:pt>
                <c:pt idx="214">
                  <c:v>45506</c:v>
                </c:pt>
                <c:pt idx="215">
                  <c:v>45507</c:v>
                </c:pt>
                <c:pt idx="216">
                  <c:v>45508</c:v>
                </c:pt>
                <c:pt idx="217">
                  <c:v>45509</c:v>
                </c:pt>
                <c:pt idx="218">
                  <c:v>45510</c:v>
                </c:pt>
                <c:pt idx="219">
                  <c:v>45511</c:v>
                </c:pt>
                <c:pt idx="220">
                  <c:v>45512</c:v>
                </c:pt>
                <c:pt idx="221">
                  <c:v>45513</c:v>
                </c:pt>
                <c:pt idx="222">
                  <c:v>45514</c:v>
                </c:pt>
                <c:pt idx="223">
                  <c:v>45515</c:v>
                </c:pt>
                <c:pt idx="224">
                  <c:v>45516</c:v>
                </c:pt>
                <c:pt idx="225">
                  <c:v>45517</c:v>
                </c:pt>
                <c:pt idx="226">
                  <c:v>45518</c:v>
                </c:pt>
                <c:pt idx="227">
                  <c:v>45519</c:v>
                </c:pt>
                <c:pt idx="228">
                  <c:v>45520</c:v>
                </c:pt>
                <c:pt idx="229">
                  <c:v>45521</c:v>
                </c:pt>
                <c:pt idx="230">
                  <c:v>45522</c:v>
                </c:pt>
                <c:pt idx="231">
                  <c:v>45523</c:v>
                </c:pt>
                <c:pt idx="232">
                  <c:v>45524</c:v>
                </c:pt>
                <c:pt idx="233">
                  <c:v>45525</c:v>
                </c:pt>
                <c:pt idx="234">
                  <c:v>45526</c:v>
                </c:pt>
                <c:pt idx="235">
                  <c:v>45527</c:v>
                </c:pt>
                <c:pt idx="236">
                  <c:v>45528</c:v>
                </c:pt>
                <c:pt idx="237">
                  <c:v>45529</c:v>
                </c:pt>
                <c:pt idx="238">
                  <c:v>45530</c:v>
                </c:pt>
                <c:pt idx="239">
                  <c:v>45531</c:v>
                </c:pt>
                <c:pt idx="240">
                  <c:v>45532</c:v>
                </c:pt>
                <c:pt idx="241">
                  <c:v>45533</c:v>
                </c:pt>
                <c:pt idx="242">
                  <c:v>45534</c:v>
                </c:pt>
                <c:pt idx="243">
                  <c:v>45535</c:v>
                </c:pt>
                <c:pt idx="244">
                  <c:v>45536</c:v>
                </c:pt>
                <c:pt idx="245">
                  <c:v>45537</c:v>
                </c:pt>
                <c:pt idx="246">
                  <c:v>45538</c:v>
                </c:pt>
                <c:pt idx="247">
                  <c:v>45539</c:v>
                </c:pt>
                <c:pt idx="248">
                  <c:v>45540</c:v>
                </c:pt>
                <c:pt idx="249">
                  <c:v>45541</c:v>
                </c:pt>
                <c:pt idx="250">
                  <c:v>45542</c:v>
                </c:pt>
                <c:pt idx="251">
                  <c:v>45543</c:v>
                </c:pt>
                <c:pt idx="252">
                  <c:v>45544</c:v>
                </c:pt>
                <c:pt idx="253">
                  <c:v>45545</c:v>
                </c:pt>
                <c:pt idx="254">
                  <c:v>45546</c:v>
                </c:pt>
                <c:pt idx="255">
                  <c:v>45547</c:v>
                </c:pt>
                <c:pt idx="256">
                  <c:v>45548</c:v>
                </c:pt>
                <c:pt idx="257">
                  <c:v>45549</c:v>
                </c:pt>
                <c:pt idx="258">
                  <c:v>45550</c:v>
                </c:pt>
                <c:pt idx="259">
                  <c:v>45551</c:v>
                </c:pt>
                <c:pt idx="260">
                  <c:v>45552</c:v>
                </c:pt>
                <c:pt idx="261">
                  <c:v>45553</c:v>
                </c:pt>
                <c:pt idx="262">
                  <c:v>45554</c:v>
                </c:pt>
                <c:pt idx="263">
                  <c:v>45555</c:v>
                </c:pt>
                <c:pt idx="264">
                  <c:v>45556</c:v>
                </c:pt>
                <c:pt idx="265">
                  <c:v>45557</c:v>
                </c:pt>
                <c:pt idx="266">
                  <c:v>45558</c:v>
                </c:pt>
                <c:pt idx="267">
                  <c:v>45559</c:v>
                </c:pt>
                <c:pt idx="268">
                  <c:v>45560</c:v>
                </c:pt>
                <c:pt idx="269">
                  <c:v>45561</c:v>
                </c:pt>
                <c:pt idx="270">
                  <c:v>45562</c:v>
                </c:pt>
                <c:pt idx="271">
                  <c:v>45563</c:v>
                </c:pt>
                <c:pt idx="272">
                  <c:v>45564</c:v>
                </c:pt>
                <c:pt idx="273">
                  <c:v>45565</c:v>
                </c:pt>
                <c:pt idx="274">
                  <c:v>45566</c:v>
                </c:pt>
                <c:pt idx="275">
                  <c:v>45567</c:v>
                </c:pt>
                <c:pt idx="276">
                  <c:v>45568</c:v>
                </c:pt>
                <c:pt idx="277">
                  <c:v>45569</c:v>
                </c:pt>
                <c:pt idx="278">
                  <c:v>45570</c:v>
                </c:pt>
                <c:pt idx="279">
                  <c:v>45571</c:v>
                </c:pt>
                <c:pt idx="280">
                  <c:v>45572</c:v>
                </c:pt>
                <c:pt idx="281">
                  <c:v>45573</c:v>
                </c:pt>
                <c:pt idx="282">
                  <c:v>45574</c:v>
                </c:pt>
                <c:pt idx="283">
                  <c:v>45575</c:v>
                </c:pt>
                <c:pt idx="284">
                  <c:v>45576</c:v>
                </c:pt>
                <c:pt idx="285">
                  <c:v>45577</c:v>
                </c:pt>
                <c:pt idx="286">
                  <c:v>45578</c:v>
                </c:pt>
                <c:pt idx="287">
                  <c:v>45579</c:v>
                </c:pt>
                <c:pt idx="288">
                  <c:v>45580</c:v>
                </c:pt>
                <c:pt idx="289">
                  <c:v>45581</c:v>
                </c:pt>
                <c:pt idx="290">
                  <c:v>45582</c:v>
                </c:pt>
                <c:pt idx="291">
                  <c:v>45583</c:v>
                </c:pt>
                <c:pt idx="292">
                  <c:v>45584</c:v>
                </c:pt>
                <c:pt idx="293">
                  <c:v>45585</c:v>
                </c:pt>
                <c:pt idx="294">
                  <c:v>45586</c:v>
                </c:pt>
                <c:pt idx="295">
                  <c:v>45587</c:v>
                </c:pt>
                <c:pt idx="296">
                  <c:v>45588</c:v>
                </c:pt>
                <c:pt idx="297">
                  <c:v>45589</c:v>
                </c:pt>
                <c:pt idx="298">
                  <c:v>45590</c:v>
                </c:pt>
                <c:pt idx="299">
                  <c:v>45591</c:v>
                </c:pt>
                <c:pt idx="300">
                  <c:v>45592</c:v>
                </c:pt>
                <c:pt idx="301">
                  <c:v>45593</c:v>
                </c:pt>
                <c:pt idx="302">
                  <c:v>45594</c:v>
                </c:pt>
                <c:pt idx="303">
                  <c:v>45595</c:v>
                </c:pt>
                <c:pt idx="304">
                  <c:v>45596</c:v>
                </c:pt>
                <c:pt idx="305">
                  <c:v>45597</c:v>
                </c:pt>
                <c:pt idx="306">
                  <c:v>45598</c:v>
                </c:pt>
                <c:pt idx="307">
                  <c:v>45599</c:v>
                </c:pt>
                <c:pt idx="308">
                  <c:v>45600</c:v>
                </c:pt>
                <c:pt idx="309">
                  <c:v>45601</c:v>
                </c:pt>
                <c:pt idx="310">
                  <c:v>45602</c:v>
                </c:pt>
                <c:pt idx="311">
                  <c:v>45603</c:v>
                </c:pt>
                <c:pt idx="312">
                  <c:v>45604</c:v>
                </c:pt>
                <c:pt idx="313">
                  <c:v>45605</c:v>
                </c:pt>
                <c:pt idx="314">
                  <c:v>45606</c:v>
                </c:pt>
                <c:pt idx="315">
                  <c:v>45607</c:v>
                </c:pt>
                <c:pt idx="316">
                  <c:v>45608</c:v>
                </c:pt>
                <c:pt idx="317">
                  <c:v>45609</c:v>
                </c:pt>
                <c:pt idx="318">
                  <c:v>45610</c:v>
                </c:pt>
                <c:pt idx="319">
                  <c:v>45611</c:v>
                </c:pt>
                <c:pt idx="320">
                  <c:v>45612</c:v>
                </c:pt>
                <c:pt idx="321">
                  <c:v>45613</c:v>
                </c:pt>
                <c:pt idx="322">
                  <c:v>45614</c:v>
                </c:pt>
                <c:pt idx="323">
                  <c:v>45615</c:v>
                </c:pt>
                <c:pt idx="324">
                  <c:v>45616</c:v>
                </c:pt>
                <c:pt idx="325">
                  <c:v>45617</c:v>
                </c:pt>
                <c:pt idx="326">
                  <c:v>45618</c:v>
                </c:pt>
                <c:pt idx="327">
                  <c:v>45619</c:v>
                </c:pt>
                <c:pt idx="328">
                  <c:v>45620</c:v>
                </c:pt>
                <c:pt idx="329">
                  <c:v>45621</c:v>
                </c:pt>
                <c:pt idx="330">
                  <c:v>45622</c:v>
                </c:pt>
                <c:pt idx="331">
                  <c:v>45623</c:v>
                </c:pt>
                <c:pt idx="332">
                  <c:v>45624</c:v>
                </c:pt>
                <c:pt idx="333">
                  <c:v>45625</c:v>
                </c:pt>
                <c:pt idx="334">
                  <c:v>45626</c:v>
                </c:pt>
                <c:pt idx="335">
                  <c:v>45627</c:v>
                </c:pt>
                <c:pt idx="336">
                  <c:v>45628</c:v>
                </c:pt>
                <c:pt idx="337">
                  <c:v>45629</c:v>
                </c:pt>
                <c:pt idx="338">
                  <c:v>45630</c:v>
                </c:pt>
                <c:pt idx="339">
                  <c:v>45631</c:v>
                </c:pt>
                <c:pt idx="340">
                  <c:v>45632</c:v>
                </c:pt>
                <c:pt idx="341">
                  <c:v>45633</c:v>
                </c:pt>
                <c:pt idx="342">
                  <c:v>45634</c:v>
                </c:pt>
                <c:pt idx="343">
                  <c:v>45635</c:v>
                </c:pt>
                <c:pt idx="344">
                  <c:v>45636</c:v>
                </c:pt>
                <c:pt idx="345">
                  <c:v>45637</c:v>
                </c:pt>
                <c:pt idx="346">
                  <c:v>45638</c:v>
                </c:pt>
                <c:pt idx="347">
                  <c:v>45639</c:v>
                </c:pt>
                <c:pt idx="348">
                  <c:v>45640</c:v>
                </c:pt>
                <c:pt idx="349">
                  <c:v>45641</c:v>
                </c:pt>
                <c:pt idx="350">
                  <c:v>45642</c:v>
                </c:pt>
                <c:pt idx="351">
                  <c:v>45643</c:v>
                </c:pt>
                <c:pt idx="352">
                  <c:v>45644</c:v>
                </c:pt>
                <c:pt idx="353">
                  <c:v>45645</c:v>
                </c:pt>
                <c:pt idx="354">
                  <c:v>45646</c:v>
                </c:pt>
                <c:pt idx="355">
                  <c:v>45647</c:v>
                </c:pt>
                <c:pt idx="356">
                  <c:v>45648</c:v>
                </c:pt>
                <c:pt idx="357">
                  <c:v>45649</c:v>
                </c:pt>
                <c:pt idx="358">
                  <c:v>45650</c:v>
                </c:pt>
                <c:pt idx="359">
                  <c:v>45651</c:v>
                </c:pt>
                <c:pt idx="360">
                  <c:v>45652</c:v>
                </c:pt>
                <c:pt idx="361">
                  <c:v>45653</c:v>
                </c:pt>
                <c:pt idx="362">
                  <c:v>45654</c:v>
                </c:pt>
                <c:pt idx="363">
                  <c:v>45655</c:v>
                </c:pt>
                <c:pt idx="364">
                  <c:v>45656</c:v>
                </c:pt>
                <c:pt idx="365">
                  <c:v>45657</c:v>
                </c:pt>
              </c:numCache>
            </c:numRef>
          </c:cat>
          <c:val>
            <c:numRef>
              <c:f>'CSO Summary-full year'!$R$3:$R$368</c:f>
              <c:numCache>
                <c:formatCode>0.00</c:formatCode>
                <c:ptCount val="366"/>
                <c:pt idx="0">
                  <c:v>0</c:v>
                </c:pt>
                <c:pt idx="1">
                  <c:v>0</c:v>
                </c:pt>
                <c:pt idx="2">
                  <c:v>0</c:v>
                </c:pt>
                <c:pt idx="3">
                  <c:v>0</c:v>
                </c:pt>
                <c:pt idx="4">
                  <c:v>0</c:v>
                </c:pt>
                <c:pt idx="5">
                  <c:v>0</c:v>
                </c:pt>
                <c:pt idx="6">
                  <c:v>0</c:v>
                </c:pt>
                <c:pt idx="7">
                  <c:v>2.66</c:v>
                </c:pt>
                <c:pt idx="8">
                  <c:v>0</c:v>
                </c:pt>
                <c:pt idx="9">
                  <c:v>69</c:v>
                </c:pt>
                <c:pt idx="10">
                  <c:v>0</c:v>
                </c:pt>
                <c:pt idx="11">
                  <c:v>0</c:v>
                </c:pt>
                <c:pt idx="12">
                  <c:v>11.38</c:v>
                </c:pt>
                <c:pt idx="13">
                  <c:v>0</c:v>
                </c:pt>
                <c:pt idx="14">
                  <c:v>0</c:v>
                </c:pt>
                <c:pt idx="15">
                  <c:v>8.4</c:v>
                </c:pt>
                <c:pt idx="16">
                  <c:v>0</c:v>
                </c:pt>
                <c:pt idx="17">
                  <c:v>0</c:v>
                </c:pt>
                <c:pt idx="18">
                  <c:v>0</c:v>
                </c:pt>
                <c:pt idx="19">
                  <c:v>0</c:v>
                </c:pt>
                <c:pt idx="20">
                  <c:v>0</c:v>
                </c:pt>
                <c:pt idx="21">
                  <c:v>0</c:v>
                </c:pt>
                <c:pt idx="22">
                  <c:v>0</c:v>
                </c:pt>
                <c:pt idx="23">
                  <c:v>0</c:v>
                </c:pt>
                <c:pt idx="24">
                  <c:v>1.77</c:v>
                </c:pt>
                <c:pt idx="25">
                  <c:v>0</c:v>
                </c:pt>
                <c:pt idx="26">
                  <c:v>4.6100000000000003</c:v>
                </c:pt>
                <c:pt idx="27">
                  <c:v>8.5399999999999991</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1.48</c:v>
                </c:pt>
                <c:pt idx="45">
                  <c:v>0</c:v>
                </c:pt>
                <c:pt idx="46">
                  <c:v>0</c:v>
                </c:pt>
                <c:pt idx="47">
                  <c:v>0</c:v>
                </c:pt>
                <c:pt idx="48">
                  <c:v>0</c:v>
                </c:pt>
                <c:pt idx="49">
                  <c:v>0</c:v>
                </c:pt>
                <c:pt idx="50">
                  <c:v>0</c:v>
                </c:pt>
                <c:pt idx="51">
                  <c:v>0</c:v>
                </c:pt>
                <c:pt idx="52">
                  <c:v>0</c:v>
                </c:pt>
                <c:pt idx="53">
                  <c:v>0</c:v>
                </c:pt>
                <c:pt idx="54">
                  <c:v>2.76</c:v>
                </c:pt>
                <c:pt idx="55">
                  <c:v>0</c:v>
                </c:pt>
                <c:pt idx="56">
                  <c:v>0</c:v>
                </c:pt>
                <c:pt idx="57">
                  <c:v>0</c:v>
                </c:pt>
                <c:pt idx="58">
                  <c:v>19.45</c:v>
                </c:pt>
                <c:pt idx="59">
                  <c:v>0</c:v>
                </c:pt>
                <c:pt idx="60">
                  <c:v>0</c:v>
                </c:pt>
                <c:pt idx="61">
                  <c:v>0</c:v>
                </c:pt>
                <c:pt idx="62">
                  <c:v>21.06</c:v>
                </c:pt>
                <c:pt idx="63">
                  <c:v>0</c:v>
                </c:pt>
                <c:pt idx="64">
                  <c:v>0</c:v>
                </c:pt>
                <c:pt idx="65">
                  <c:v>0</c:v>
                </c:pt>
                <c:pt idx="66">
                  <c:v>24.55</c:v>
                </c:pt>
                <c:pt idx="67">
                  <c:v>0</c:v>
                </c:pt>
                <c:pt idx="68">
                  <c:v>21.06</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31.27</c:v>
                </c:pt>
                <c:pt idx="84">
                  <c:v>0</c:v>
                </c:pt>
                <c:pt idx="85">
                  <c:v>0</c:v>
                </c:pt>
                <c:pt idx="86">
                  <c:v>0</c:v>
                </c:pt>
                <c:pt idx="87">
                  <c:v>0</c:v>
                </c:pt>
                <c:pt idx="88">
                  <c:v>0</c:v>
                </c:pt>
                <c:pt idx="89">
                  <c:v>19.82</c:v>
                </c:pt>
                <c:pt idx="90">
                  <c:v>0</c:v>
                </c:pt>
                <c:pt idx="91">
                  <c:v>0</c:v>
                </c:pt>
                <c:pt idx="92">
                  <c:v>0</c:v>
                </c:pt>
                <c:pt idx="93">
                  <c:v>0</c:v>
                </c:pt>
                <c:pt idx="94">
                  <c:v>34.1</c:v>
                </c:pt>
                <c:pt idx="95">
                  <c:v>0</c:v>
                </c:pt>
                <c:pt idx="96">
                  <c:v>0</c:v>
                </c:pt>
                <c:pt idx="97">
                  <c:v>0</c:v>
                </c:pt>
                <c:pt idx="98">
                  <c:v>0</c:v>
                </c:pt>
                <c:pt idx="99">
                  <c:v>0</c:v>
                </c:pt>
                <c:pt idx="100">
                  <c:v>0</c:v>
                </c:pt>
                <c:pt idx="101">
                  <c:v>0</c:v>
                </c:pt>
                <c:pt idx="102">
                  <c:v>0</c:v>
                </c:pt>
                <c:pt idx="103">
                  <c:v>9.19</c:v>
                </c:pt>
                <c:pt idx="104">
                  <c:v>0</c:v>
                </c:pt>
                <c:pt idx="105">
                  <c:v>0</c:v>
                </c:pt>
                <c:pt idx="106">
                  <c:v>0.28000000000000003</c:v>
                </c:pt>
                <c:pt idx="107">
                  <c:v>0</c:v>
                </c:pt>
                <c:pt idx="108">
                  <c:v>0</c:v>
                </c:pt>
                <c:pt idx="109">
                  <c:v>0.09</c:v>
                </c:pt>
                <c:pt idx="110">
                  <c:v>0</c:v>
                </c:pt>
                <c:pt idx="111">
                  <c:v>1.18</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3.8</c:v>
                </c:pt>
                <c:pt idx="127">
                  <c:v>0</c:v>
                </c:pt>
                <c:pt idx="128">
                  <c:v>0</c:v>
                </c:pt>
                <c:pt idx="129">
                  <c:v>19.18</c:v>
                </c:pt>
                <c:pt idx="130">
                  <c:v>0</c:v>
                </c:pt>
                <c:pt idx="131">
                  <c:v>0</c:v>
                </c:pt>
                <c:pt idx="132">
                  <c:v>0</c:v>
                </c:pt>
                <c:pt idx="133">
                  <c:v>0</c:v>
                </c:pt>
                <c:pt idx="134">
                  <c:v>0</c:v>
                </c:pt>
                <c:pt idx="135">
                  <c:v>0</c:v>
                </c:pt>
                <c:pt idx="136">
                  <c:v>63.71</c:v>
                </c:pt>
                <c:pt idx="137">
                  <c:v>0</c:v>
                </c:pt>
                <c:pt idx="138">
                  <c:v>0</c:v>
                </c:pt>
                <c:pt idx="139">
                  <c:v>1.75</c:v>
                </c:pt>
                <c:pt idx="140">
                  <c:v>0</c:v>
                </c:pt>
                <c:pt idx="141">
                  <c:v>0</c:v>
                </c:pt>
                <c:pt idx="142">
                  <c:v>0</c:v>
                </c:pt>
                <c:pt idx="143">
                  <c:v>0</c:v>
                </c:pt>
                <c:pt idx="144">
                  <c:v>25.92</c:v>
                </c:pt>
                <c:pt idx="145">
                  <c:v>0</c:v>
                </c:pt>
                <c:pt idx="146">
                  <c:v>0</c:v>
                </c:pt>
                <c:pt idx="147">
                  <c:v>0</c:v>
                </c:pt>
                <c:pt idx="148">
                  <c:v>17.47</c:v>
                </c:pt>
                <c:pt idx="149">
                  <c:v>0</c:v>
                </c:pt>
                <c:pt idx="150">
                  <c:v>0</c:v>
                </c:pt>
                <c:pt idx="151">
                  <c:v>0.18</c:v>
                </c:pt>
                <c:pt idx="152">
                  <c:v>0</c:v>
                </c:pt>
                <c:pt idx="153">
                  <c:v>0</c:v>
                </c:pt>
                <c:pt idx="154">
                  <c:v>0</c:v>
                </c:pt>
                <c:pt idx="155">
                  <c:v>0</c:v>
                </c:pt>
                <c:pt idx="156">
                  <c:v>0</c:v>
                </c:pt>
                <c:pt idx="157">
                  <c:v>0</c:v>
                </c:pt>
                <c:pt idx="158">
                  <c:v>0</c:v>
                </c:pt>
                <c:pt idx="159">
                  <c:v>0</c:v>
                </c:pt>
                <c:pt idx="160">
                  <c:v>0</c:v>
                </c:pt>
                <c:pt idx="161">
                  <c:v>0.48</c:v>
                </c:pt>
                <c:pt idx="162">
                  <c:v>0</c:v>
                </c:pt>
                <c:pt idx="163">
                  <c:v>0</c:v>
                </c:pt>
                <c:pt idx="164">
                  <c:v>0</c:v>
                </c:pt>
                <c:pt idx="165">
                  <c:v>0</c:v>
                </c:pt>
                <c:pt idx="166">
                  <c:v>0.01</c:v>
                </c:pt>
                <c:pt idx="167">
                  <c:v>0</c:v>
                </c:pt>
                <c:pt idx="168">
                  <c:v>0</c:v>
                </c:pt>
                <c:pt idx="169">
                  <c:v>0</c:v>
                </c:pt>
                <c:pt idx="170">
                  <c:v>0</c:v>
                </c:pt>
                <c:pt idx="171">
                  <c:v>0</c:v>
                </c:pt>
                <c:pt idx="172">
                  <c:v>0</c:v>
                </c:pt>
                <c:pt idx="173">
                  <c:v>9.0400000000000009</c:v>
                </c:pt>
                <c:pt idx="174">
                  <c:v>0</c:v>
                </c:pt>
                <c:pt idx="175">
                  <c:v>0</c:v>
                </c:pt>
                <c:pt idx="176">
                  <c:v>0</c:v>
                </c:pt>
                <c:pt idx="177">
                  <c:v>0</c:v>
                </c:pt>
                <c:pt idx="178">
                  <c:v>7.37</c:v>
                </c:pt>
                <c:pt idx="179">
                  <c:v>0</c:v>
                </c:pt>
                <c:pt idx="180">
                  <c:v>0</c:v>
                </c:pt>
                <c:pt idx="181">
                  <c:v>11.59</c:v>
                </c:pt>
                <c:pt idx="182">
                  <c:v>0</c:v>
                </c:pt>
                <c:pt idx="183">
                  <c:v>0</c:v>
                </c:pt>
                <c:pt idx="184">
                  <c:v>0</c:v>
                </c:pt>
                <c:pt idx="185">
                  <c:v>0</c:v>
                </c:pt>
                <c:pt idx="186">
                  <c:v>0</c:v>
                </c:pt>
                <c:pt idx="187">
                  <c:v>0</c:v>
                </c:pt>
                <c:pt idx="188">
                  <c:v>0</c:v>
                </c:pt>
                <c:pt idx="189">
                  <c:v>0</c:v>
                </c:pt>
                <c:pt idx="190">
                  <c:v>0</c:v>
                </c:pt>
                <c:pt idx="191">
                  <c:v>0</c:v>
                </c:pt>
                <c:pt idx="192">
                  <c:v>0</c:v>
                </c:pt>
                <c:pt idx="193">
                  <c:v>0</c:v>
                </c:pt>
                <c:pt idx="194">
                  <c:v>8.14</c:v>
                </c:pt>
                <c:pt idx="195">
                  <c:v>0</c:v>
                </c:pt>
                <c:pt idx="196">
                  <c:v>0</c:v>
                </c:pt>
                <c:pt idx="197">
                  <c:v>0</c:v>
                </c:pt>
                <c:pt idx="198">
                  <c:v>0</c:v>
                </c:pt>
                <c:pt idx="199">
                  <c:v>0</c:v>
                </c:pt>
                <c:pt idx="200">
                  <c:v>0</c:v>
                </c:pt>
                <c:pt idx="201">
                  <c:v>0</c:v>
                </c:pt>
                <c:pt idx="202">
                  <c:v>0</c:v>
                </c:pt>
                <c:pt idx="203">
                  <c:v>0</c:v>
                </c:pt>
                <c:pt idx="204">
                  <c:v>0</c:v>
                </c:pt>
                <c:pt idx="205">
                  <c:v>0</c:v>
                </c:pt>
                <c:pt idx="206">
                  <c:v>0</c:v>
                </c:pt>
                <c:pt idx="207">
                  <c:v>0.95</c:v>
                </c:pt>
                <c:pt idx="208">
                  <c:v>0</c:v>
                </c:pt>
                <c:pt idx="209">
                  <c:v>0</c:v>
                </c:pt>
                <c:pt idx="210">
                  <c:v>5.41</c:v>
                </c:pt>
                <c:pt idx="211">
                  <c:v>0</c:v>
                </c:pt>
                <c:pt idx="212">
                  <c:v>0</c:v>
                </c:pt>
                <c:pt idx="213">
                  <c:v>0</c:v>
                </c:pt>
                <c:pt idx="214">
                  <c:v>0</c:v>
                </c:pt>
                <c:pt idx="215">
                  <c:v>0</c:v>
                </c:pt>
                <c:pt idx="216">
                  <c:v>0</c:v>
                </c:pt>
                <c:pt idx="217">
                  <c:v>0</c:v>
                </c:pt>
                <c:pt idx="218">
                  <c:v>0</c:v>
                </c:pt>
                <c:pt idx="219">
                  <c:v>0.51</c:v>
                </c:pt>
                <c:pt idx="220">
                  <c:v>0</c:v>
                </c:pt>
                <c:pt idx="221">
                  <c:v>0</c:v>
                </c:pt>
                <c:pt idx="222">
                  <c:v>1.35</c:v>
                </c:pt>
                <c:pt idx="223">
                  <c:v>0</c:v>
                </c:pt>
                <c:pt idx="224">
                  <c:v>0</c:v>
                </c:pt>
                <c:pt idx="225">
                  <c:v>0.21</c:v>
                </c:pt>
                <c:pt idx="226">
                  <c:v>0</c:v>
                </c:pt>
                <c:pt idx="227">
                  <c:v>3.48</c:v>
                </c:pt>
                <c:pt idx="228">
                  <c:v>0</c:v>
                </c:pt>
                <c:pt idx="229">
                  <c:v>0</c:v>
                </c:pt>
                <c:pt idx="230">
                  <c:v>0</c:v>
                </c:pt>
                <c:pt idx="231">
                  <c:v>4.3600000000000003</c:v>
                </c:pt>
                <c:pt idx="232">
                  <c:v>0</c:v>
                </c:pt>
                <c:pt idx="233">
                  <c:v>0</c:v>
                </c:pt>
                <c:pt idx="234">
                  <c:v>0</c:v>
                </c:pt>
                <c:pt idx="235">
                  <c:v>0</c:v>
                </c:pt>
                <c:pt idx="236">
                  <c:v>0</c:v>
                </c:pt>
                <c:pt idx="237">
                  <c:v>0</c:v>
                </c:pt>
                <c:pt idx="238">
                  <c:v>31.07</c:v>
                </c:pt>
                <c:pt idx="239">
                  <c:v>0</c:v>
                </c:pt>
                <c:pt idx="240">
                  <c:v>0</c:v>
                </c:pt>
                <c:pt idx="241">
                  <c:v>0</c:v>
                </c:pt>
                <c:pt idx="242">
                  <c:v>0</c:v>
                </c:pt>
                <c:pt idx="243">
                  <c:v>0</c:v>
                </c:pt>
                <c:pt idx="244">
                  <c:v>0</c:v>
                </c:pt>
                <c:pt idx="245">
                  <c:v>0</c:v>
                </c:pt>
                <c:pt idx="246">
                  <c:v>0</c:v>
                </c:pt>
                <c:pt idx="247">
                  <c:v>0</c:v>
                </c:pt>
                <c:pt idx="248">
                  <c:v>0</c:v>
                </c:pt>
                <c:pt idx="249">
                  <c:v>0</c:v>
                </c:pt>
                <c:pt idx="250">
                  <c:v>0</c:v>
                </c:pt>
                <c:pt idx="251">
                  <c:v>0.34</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10.91</c:v>
                </c:pt>
                <c:pt idx="266">
                  <c:v>0</c:v>
                </c:pt>
                <c:pt idx="267">
                  <c:v>0</c:v>
                </c:pt>
                <c:pt idx="268">
                  <c:v>0</c:v>
                </c:pt>
                <c:pt idx="269">
                  <c:v>0</c:v>
                </c:pt>
                <c:pt idx="270">
                  <c:v>13.84</c:v>
                </c:pt>
                <c:pt idx="271">
                  <c:v>0</c:v>
                </c:pt>
                <c:pt idx="272">
                  <c:v>0</c:v>
                </c:pt>
                <c:pt idx="273">
                  <c:v>0</c:v>
                </c:pt>
                <c:pt idx="274">
                  <c:v>0</c:v>
                </c:pt>
                <c:pt idx="275">
                  <c:v>1.84</c:v>
                </c:pt>
                <c:pt idx="276">
                  <c:v>0</c:v>
                </c:pt>
                <c:pt idx="277">
                  <c:v>0</c:v>
                </c:pt>
                <c:pt idx="278">
                  <c:v>0</c:v>
                </c:pt>
                <c:pt idx="279">
                  <c:v>0</c:v>
                </c:pt>
                <c:pt idx="280">
                  <c:v>6.86</c:v>
                </c:pt>
                <c:pt idx="281">
                  <c:v>0</c:v>
                </c:pt>
                <c:pt idx="282">
                  <c:v>0</c:v>
                </c:pt>
                <c:pt idx="283">
                  <c:v>0</c:v>
                </c:pt>
                <c:pt idx="284">
                  <c:v>0</c:v>
                </c:pt>
                <c:pt idx="285">
                  <c:v>0</c:v>
                </c:pt>
                <c:pt idx="286">
                  <c:v>0.18</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8.73</c:v>
                </c:pt>
                <c:pt idx="328">
                  <c:v>0</c:v>
                </c:pt>
                <c:pt idx="329">
                  <c:v>0</c:v>
                </c:pt>
                <c:pt idx="330">
                  <c:v>0</c:v>
                </c:pt>
                <c:pt idx="331">
                  <c:v>0.01</c:v>
                </c:pt>
                <c:pt idx="332">
                  <c:v>0</c:v>
                </c:pt>
                <c:pt idx="333">
                  <c:v>8.67</c:v>
                </c:pt>
                <c:pt idx="334">
                  <c:v>0</c:v>
                </c:pt>
                <c:pt idx="335">
                  <c:v>0</c:v>
                </c:pt>
                <c:pt idx="336">
                  <c:v>0</c:v>
                </c:pt>
                <c:pt idx="337">
                  <c:v>0</c:v>
                </c:pt>
                <c:pt idx="338">
                  <c:v>0</c:v>
                </c:pt>
                <c:pt idx="339">
                  <c:v>0</c:v>
                </c:pt>
                <c:pt idx="340">
                  <c:v>1.74</c:v>
                </c:pt>
                <c:pt idx="341">
                  <c:v>0</c:v>
                </c:pt>
                <c:pt idx="342">
                  <c:v>0</c:v>
                </c:pt>
                <c:pt idx="343">
                  <c:v>0</c:v>
                </c:pt>
                <c:pt idx="344">
                  <c:v>0</c:v>
                </c:pt>
                <c:pt idx="345">
                  <c:v>0</c:v>
                </c:pt>
                <c:pt idx="346">
                  <c:v>54.97</c:v>
                </c:pt>
                <c:pt idx="347">
                  <c:v>0</c:v>
                </c:pt>
                <c:pt idx="348">
                  <c:v>0</c:v>
                </c:pt>
                <c:pt idx="349">
                  <c:v>0</c:v>
                </c:pt>
                <c:pt idx="350">
                  <c:v>0</c:v>
                </c:pt>
                <c:pt idx="351">
                  <c:v>7.0399999999999991</c:v>
                </c:pt>
                <c:pt idx="352">
                  <c:v>0</c:v>
                </c:pt>
                <c:pt idx="353">
                  <c:v>0.63</c:v>
                </c:pt>
                <c:pt idx="354">
                  <c:v>0</c:v>
                </c:pt>
                <c:pt idx="355">
                  <c:v>0.99</c:v>
                </c:pt>
                <c:pt idx="356">
                  <c:v>0</c:v>
                </c:pt>
                <c:pt idx="357">
                  <c:v>0</c:v>
                </c:pt>
                <c:pt idx="358">
                  <c:v>0</c:v>
                </c:pt>
                <c:pt idx="359">
                  <c:v>0</c:v>
                </c:pt>
                <c:pt idx="360">
                  <c:v>0</c:v>
                </c:pt>
                <c:pt idx="361">
                  <c:v>0</c:v>
                </c:pt>
                <c:pt idx="362">
                  <c:v>0</c:v>
                </c:pt>
                <c:pt idx="363">
                  <c:v>0</c:v>
                </c:pt>
                <c:pt idx="364">
                  <c:v>7.98</c:v>
                </c:pt>
                <c:pt idx="365">
                  <c:v>0</c:v>
                </c:pt>
              </c:numCache>
            </c:numRef>
          </c:val>
          <c:smooth val="0"/>
          <c:extLst>
            <c:ext xmlns:c16="http://schemas.microsoft.com/office/drawing/2014/chart" uri="{C3380CC4-5D6E-409C-BE32-E72D297353CC}">
              <c16:uniqueId val="{00000001-0F91-4B2B-B416-CB137821B928}"/>
            </c:ext>
          </c:extLst>
        </c:ser>
        <c:dLbls>
          <c:showLegendKey val="0"/>
          <c:showVal val="0"/>
          <c:showCatName val="0"/>
          <c:showSerName val="0"/>
          <c:showPercent val="0"/>
          <c:showBubbleSize val="0"/>
        </c:dLbls>
        <c:marker val="1"/>
        <c:smooth val="0"/>
        <c:axId val="242408448"/>
        <c:axId val="242406528"/>
      </c:lineChart>
      <c:dateAx>
        <c:axId val="242329088"/>
        <c:scaling>
          <c:orientation val="minMax"/>
        </c:scaling>
        <c:delete val="0"/>
        <c:axPos val="b"/>
        <c:numFmt formatCode="d\-mmm\-yy" sourceLinked="1"/>
        <c:majorTickMark val="out"/>
        <c:minorTickMark val="none"/>
        <c:tickLblPos val="nextTo"/>
        <c:crossAx val="242330624"/>
        <c:crosses val="autoZero"/>
        <c:auto val="1"/>
        <c:lblOffset val="100"/>
        <c:baseTimeUnit val="days"/>
      </c:dateAx>
      <c:valAx>
        <c:axId val="242330624"/>
        <c:scaling>
          <c:orientation val="minMax"/>
        </c:scaling>
        <c:delete val="0"/>
        <c:axPos val="l"/>
        <c:majorGridlines/>
        <c:title>
          <c:tx>
            <c:rich>
              <a:bodyPr rot="-5400000" vert="horz"/>
              <a:lstStyle/>
              <a:p>
                <a:pPr>
                  <a:defRPr sz="1200">
                    <a:solidFill>
                      <a:schemeClr val="accent1"/>
                    </a:solidFill>
                  </a:defRPr>
                </a:pPr>
                <a:r>
                  <a:rPr lang="en-US" sz="1200">
                    <a:solidFill>
                      <a:schemeClr val="accent1"/>
                    </a:solidFill>
                  </a:rPr>
                  <a:t>Rainfall (inches)</a:t>
                </a:r>
              </a:p>
            </c:rich>
          </c:tx>
          <c:overlay val="0"/>
        </c:title>
        <c:numFmt formatCode="0.0" sourceLinked="0"/>
        <c:majorTickMark val="out"/>
        <c:minorTickMark val="none"/>
        <c:tickLblPos val="nextTo"/>
        <c:crossAx val="242329088"/>
        <c:crosses val="autoZero"/>
        <c:crossBetween val="between"/>
      </c:valAx>
      <c:valAx>
        <c:axId val="242406528"/>
        <c:scaling>
          <c:orientation val="minMax"/>
        </c:scaling>
        <c:delete val="0"/>
        <c:axPos val="r"/>
        <c:title>
          <c:tx>
            <c:rich>
              <a:bodyPr rot="-5400000" vert="horz"/>
              <a:lstStyle/>
              <a:p>
                <a:pPr>
                  <a:defRPr sz="1200">
                    <a:solidFill>
                      <a:srgbClr val="FF0000"/>
                    </a:solidFill>
                  </a:defRPr>
                </a:pPr>
                <a:r>
                  <a:rPr lang="en-US" sz="1200" dirty="0">
                    <a:solidFill>
                      <a:srgbClr val="FF0000"/>
                    </a:solidFill>
                  </a:rPr>
                  <a:t>CSO Discharge (million gallons)</a:t>
                </a:r>
              </a:p>
            </c:rich>
          </c:tx>
          <c:overlay val="0"/>
        </c:title>
        <c:numFmt formatCode="0" sourceLinked="0"/>
        <c:majorTickMark val="out"/>
        <c:minorTickMark val="none"/>
        <c:tickLblPos val="nextTo"/>
        <c:crossAx val="242408448"/>
        <c:crosses val="max"/>
        <c:crossBetween val="between"/>
      </c:valAx>
      <c:dateAx>
        <c:axId val="242408448"/>
        <c:scaling>
          <c:orientation val="minMax"/>
        </c:scaling>
        <c:delete val="1"/>
        <c:axPos val="b"/>
        <c:numFmt formatCode="d\-mmm\-yy" sourceLinked="1"/>
        <c:majorTickMark val="out"/>
        <c:minorTickMark val="none"/>
        <c:tickLblPos val="nextTo"/>
        <c:crossAx val="242406528"/>
        <c:crosses val="autoZero"/>
        <c:auto val="1"/>
        <c:lblOffset val="100"/>
        <c:baseTimeUnit val="days"/>
      </c:dateAx>
    </c:plotArea>
    <c:legend>
      <c:legendPos val="r"/>
      <c:layout>
        <c:manualLayout>
          <c:xMode val="edge"/>
          <c:yMode val="edge"/>
          <c:x val="0.10929459138120555"/>
          <c:y val="4.4944624902448681E-2"/>
          <c:w val="0.13161057073748134"/>
          <c:h val="9.3524248181157343E-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trendline>
            <c:trendlineType val="log"/>
            <c:dispRSqr val="1"/>
            <c:dispEq val="1"/>
            <c:trendlineLbl>
              <c:numFmt formatCode="General" sourceLinked="0"/>
            </c:trendlineLbl>
          </c:trendline>
          <c:trendline>
            <c:trendlineType val="log"/>
            <c:dispRSqr val="0"/>
            <c:dispEq val="0"/>
          </c:trendline>
          <c:trendline>
            <c:trendlineType val="log"/>
            <c:dispRSqr val="1"/>
            <c:dispEq val="1"/>
            <c:trendlineLbl>
              <c:layout>
                <c:manualLayout>
                  <c:x val="-0.30372067443903178"/>
                  <c:y val="-2.3601920015613849E-2"/>
                </c:manualLayout>
              </c:layout>
              <c:numFmt formatCode="General" sourceLinked="0"/>
            </c:trendlineLbl>
          </c:trendline>
          <c:trendline>
            <c:trendlineType val="log"/>
            <c:dispRSqr val="1"/>
            <c:dispEq val="1"/>
            <c:trendlineLbl>
              <c:numFmt formatCode="General" sourceLinked="0"/>
            </c:trendlineLbl>
          </c:trendline>
          <c:trendline>
            <c:trendlineType val="linear"/>
            <c:intercept val="0"/>
            <c:dispRSqr val="0"/>
            <c:dispEq val="0"/>
          </c:trendline>
          <c:trendline>
            <c:trendlineType val="log"/>
            <c:dispRSqr val="1"/>
            <c:dispEq val="1"/>
            <c:trendlineLbl>
              <c:numFmt formatCode="General" sourceLinked="0"/>
            </c:trendlineLbl>
          </c:trendline>
          <c:trendline>
            <c:trendlineType val="log"/>
            <c:dispRSqr val="0"/>
            <c:dispEq val="0"/>
          </c:trendline>
          <c:trendline>
            <c:trendlineType val="linear"/>
            <c:dispRSqr val="1"/>
            <c:dispEq val="1"/>
            <c:trendlineLbl>
              <c:layout>
                <c:manualLayout>
                  <c:x val="0.12434233332551406"/>
                  <c:y val="1.4028068334990271E-5"/>
                </c:manualLayout>
              </c:layout>
              <c:numFmt formatCode="General" sourceLinked="0"/>
              <c:txPr>
                <a:bodyPr/>
                <a:lstStyle/>
                <a:p>
                  <a:pPr>
                    <a:defRPr sz="1200" b="1">
                      <a:solidFill>
                        <a:schemeClr val="accent1"/>
                      </a:solidFill>
                    </a:defRPr>
                  </a:pPr>
                  <a:endParaRPr lang="en-US"/>
                </a:p>
              </c:txPr>
            </c:trendlineLbl>
          </c:trendline>
          <c:trendline>
            <c:spPr>
              <a:ln>
                <a:solidFill>
                  <a:schemeClr val="accent1"/>
                </a:solidFill>
              </a:ln>
            </c:spPr>
            <c:trendlineType val="linear"/>
            <c:dispRSqr val="0"/>
            <c:dispEq val="0"/>
          </c:trendline>
          <c:xVal>
            <c:numRef>
              <c:f>'CSO Summary-full year'!$Q$3:$Q$368</c:f>
              <c:numCache>
                <c:formatCode>0.00</c:formatCode>
                <c:ptCount val="366"/>
                <c:pt idx="0">
                  <c:v>0</c:v>
                </c:pt>
                <c:pt idx="1">
                  <c:v>0</c:v>
                </c:pt>
                <c:pt idx="2">
                  <c:v>0</c:v>
                </c:pt>
                <c:pt idx="3">
                  <c:v>0</c:v>
                </c:pt>
                <c:pt idx="4">
                  <c:v>0</c:v>
                </c:pt>
                <c:pt idx="5">
                  <c:v>0</c:v>
                </c:pt>
                <c:pt idx="6">
                  <c:v>0</c:v>
                </c:pt>
                <c:pt idx="7">
                  <c:v>1.1099999999999999</c:v>
                </c:pt>
                <c:pt idx="8">
                  <c:v>0</c:v>
                </c:pt>
                <c:pt idx="9">
                  <c:v>2.73</c:v>
                </c:pt>
                <c:pt idx="10">
                  <c:v>0</c:v>
                </c:pt>
                <c:pt idx="11">
                  <c:v>0</c:v>
                </c:pt>
                <c:pt idx="12">
                  <c:v>0.89</c:v>
                </c:pt>
                <c:pt idx="13">
                  <c:v>0</c:v>
                </c:pt>
                <c:pt idx="14">
                  <c:v>0</c:v>
                </c:pt>
                <c:pt idx="15">
                  <c:v>0.79</c:v>
                </c:pt>
                <c:pt idx="16">
                  <c:v>0</c:v>
                </c:pt>
                <c:pt idx="17">
                  <c:v>0</c:v>
                </c:pt>
                <c:pt idx="18">
                  <c:v>0</c:v>
                </c:pt>
                <c:pt idx="19">
                  <c:v>0</c:v>
                </c:pt>
                <c:pt idx="20">
                  <c:v>0</c:v>
                </c:pt>
                <c:pt idx="21">
                  <c:v>0</c:v>
                </c:pt>
                <c:pt idx="22">
                  <c:v>0</c:v>
                </c:pt>
                <c:pt idx="23">
                  <c:v>0</c:v>
                </c:pt>
                <c:pt idx="24">
                  <c:v>0.69</c:v>
                </c:pt>
                <c:pt idx="25">
                  <c:v>0</c:v>
                </c:pt>
                <c:pt idx="26">
                  <c:v>0.45</c:v>
                </c:pt>
                <c:pt idx="27">
                  <c:v>0.92</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0.87</c:v>
                </c:pt>
                <c:pt idx="45">
                  <c:v>0</c:v>
                </c:pt>
                <c:pt idx="46">
                  <c:v>0</c:v>
                </c:pt>
                <c:pt idx="47">
                  <c:v>0</c:v>
                </c:pt>
                <c:pt idx="48">
                  <c:v>0</c:v>
                </c:pt>
                <c:pt idx="49">
                  <c:v>0</c:v>
                </c:pt>
                <c:pt idx="50">
                  <c:v>0</c:v>
                </c:pt>
                <c:pt idx="51">
                  <c:v>0</c:v>
                </c:pt>
                <c:pt idx="52">
                  <c:v>0</c:v>
                </c:pt>
                <c:pt idx="53">
                  <c:v>0</c:v>
                </c:pt>
                <c:pt idx="54">
                  <c:v>0.31</c:v>
                </c:pt>
                <c:pt idx="55">
                  <c:v>0</c:v>
                </c:pt>
                <c:pt idx="56">
                  <c:v>0</c:v>
                </c:pt>
                <c:pt idx="57">
                  <c:v>0</c:v>
                </c:pt>
                <c:pt idx="58">
                  <c:v>2.13</c:v>
                </c:pt>
                <c:pt idx="59">
                  <c:v>0</c:v>
                </c:pt>
                <c:pt idx="60">
                  <c:v>0</c:v>
                </c:pt>
                <c:pt idx="61">
                  <c:v>0</c:v>
                </c:pt>
                <c:pt idx="62">
                  <c:v>1.95</c:v>
                </c:pt>
                <c:pt idx="63">
                  <c:v>0</c:v>
                </c:pt>
                <c:pt idx="64">
                  <c:v>0</c:v>
                </c:pt>
                <c:pt idx="65">
                  <c:v>0</c:v>
                </c:pt>
                <c:pt idx="66">
                  <c:v>1.77</c:v>
                </c:pt>
                <c:pt idx="67">
                  <c:v>0</c:v>
                </c:pt>
                <c:pt idx="68">
                  <c:v>1.88</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1.97</c:v>
                </c:pt>
                <c:pt idx="84">
                  <c:v>0</c:v>
                </c:pt>
                <c:pt idx="85">
                  <c:v>0</c:v>
                </c:pt>
                <c:pt idx="86">
                  <c:v>0</c:v>
                </c:pt>
                <c:pt idx="87">
                  <c:v>0</c:v>
                </c:pt>
                <c:pt idx="88">
                  <c:v>0</c:v>
                </c:pt>
                <c:pt idx="89">
                  <c:v>2.02</c:v>
                </c:pt>
                <c:pt idx="90">
                  <c:v>0</c:v>
                </c:pt>
                <c:pt idx="91">
                  <c:v>0</c:v>
                </c:pt>
                <c:pt idx="92">
                  <c:v>0</c:v>
                </c:pt>
                <c:pt idx="93">
                  <c:v>0</c:v>
                </c:pt>
                <c:pt idx="94">
                  <c:v>2.19</c:v>
                </c:pt>
                <c:pt idx="95">
                  <c:v>0</c:v>
                </c:pt>
                <c:pt idx="96">
                  <c:v>0</c:v>
                </c:pt>
                <c:pt idx="97">
                  <c:v>0</c:v>
                </c:pt>
                <c:pt idx="98">
                  <c:v>0</c:v>
                </c:pt>
                <c:pt idx="99">
                  <c:v>0</c:v>
                </c:pt>
                <c:pt idx="100">
                  <c:v>0</c:v>
                </c:pt>
                <c:pt idx="101">
                  <c:v>0</c:v>
                </c:pt>
                <c:pt idx="102">
                  <c:v>0</c:v>
                </c:pt>
                <c:pt idx="103">
                  <c:v>0.84</c:v>
                </c:pt>
                <c:pt idx="104">
                  <c:v>0</c:v>
                </c:pt>
                <c:pt idx="105">
                  <c:v>0</c:v>
                </c:pt>
                <c:pt idx="106">
                  <c:v>0.09</c:v>
                </c:pt>
                <c:pt idx="107">
                  <c:v>0</c:v>
                </c:pt>
                <c:pt idx="108">
                  <c:v>0</c:v>
                </c:pt>
                <c:pt idx="109">
                  <c:v>0.09</c:v>
                </c:pt>
                <c:pt idx="110">
                  <c:v>0</c:v>
                </c:pt>
                <c:pt idx="111">
                  <c:v>0.35</c:v>
                </c:pt>
                <c:pt idx="112">
                  <c:v>0</c:v>
                </c:pt>
                <c:pt idx="113">
                  <c:v>0</c:v>
                </c:pt>
                <c:pt idx="114">
                  <c:v>0</c:v>
                </c:pt>
                <c:pt idx="115">
                  <c:v>0</c:v>
                </c:pt>
                <c:pt idx="116">
                  <c:v>0</c:v>
                </c:pt>
                <c:pt idx="117">
                  <c:v>0</c:v>
                </c:pt>
                <c:pt idx="118">
                  <c:v>0</c:v>
                </c:pt>
                <c:pt idx="119">
                  <c:v>7.0000000000000007E-2</c:v>
                </c:pt>
                <c:pt idx="120">
                  <c:v>0</c:v>
                </c:pt>
                <c:pt idx="121">
                  <c:v>7.0000000000000007E-2</c:v>
                </c:pt>
                <c:pt idx="122">
                  <c:v>0</c:v>
                </c:pt>
                <c:pt idx="123">
                  <c:v>0</c:v>
                </c:pt>
                <c:pt idx="124">
                  <c:v>0</c:v>
                </c:pt>
                <c:pt idx="125">
                  <c:v>0</c:v>
                </c:pt>
                <c:pt idx="126">
                  <c:v>0.4</c:v>
                </c:pt>
                <c:pt idx="127">
                  <c:v>0</c:v>
                </c:pt>
                <c:pt idx="128">
                  <c:v>0</c:v>
                </c:pt>
                <c:pt idx="129">
                  <c:v>1.22</c:v>
                </c:pt>
                <c:pt idx="130">
                  <c:v>0</c:v>
                </c:pt>
                <c:pt idx="131">
                  <c:v>0</c:v>
                </c:pt>
                <c:pt idx="132">
                  <c:v>0</c:v>
                </c:pt>
                <c:pt idx="133">
                  <c:v>0.05</c:v>
                </c:pt>
                <c:pt idx="134">
                  <c:v>0</c:v>
                </c:pt>
                <c:pt idx="135">
                  <c:v>0</c:v>
                </c:pt>
                <c:pt idx="136">
                  <c:v>2.9</c:v>
                </c:pt>
                <c:pt idx="137">
                  <c:v>0</c:v>
                </c:pt>
                <c:pt idx="138">
                  <c:v>0</c:v>
                </c:pt>
                <c:pt idx="139">
                  <c:v>0.26</c:v>
                </c:pt>
                <c:pt idx="140">
                  <c:v>0</c:v>
                </c:pt>
                <c:pt idx="141">
                  <c:v>0</c:v>
                </c:pt>
                <c:pt idx="142">
                  <c:v>0</c:v>
                </c:pt>
                <c:pt idx="143">
                  <c:v>0</c:v>
                </c:pt>
                <c:pt idx="144">
                  <c:v>1.53</c:v>
                </c:pt>
                <c:pt idx="145">
                  <c:v>0</c:v>
                </c:pt>
                <c:pt idx="146">
                  <c:v>0</c:v>
                </c:pt>
                <c:pt idx="147">
                  <c:v>0</c:v>
                </c:pt>
                <c:pt idx="148">
                  <c:v>0.8</c:v>
                </c:pt>
                <c:pt idx="149">
                  <c:v>0</c:v>
                </c:pt>
                <c:pt idx="150">
                  <c:v>0</c:v>
                </c:pt>
                <c:pt idx="151">
                  <c:v>0.43</c:v>
                </c:pt>
                <c:pt idx="152">
                  <c:v>0</c:v>
                </c:pt>
                <c:pt idx="153">
                  <c:v>0</c:v>
                </c:pt>
                <c:pt idx="154">
                  <c:v>0</c:v>
                </c:pt>
                <c:pt idx="155">
                  <c:v>0</c:v>
                </c:pt>
                <c:pt idx="156">
                  <c:v>0</c:v>
                </c:pt>
                <c:pt idx="157">
                  <c:v>0</c:v>
                </c:pt>
                <c:pt idx="158">
                  <c:v>0.1</c:v>
                </c:pt>
                <c:pt idx="159">
                  <c:v>0</c:v>
                </c:pt>
                <c:pt idx="160">
                  <c:v>0</c:v>
                </c:pt>
                <c:pt idx="161">
                  <c:v>0.15</c:v>
                </c:pt>
                <c:pt idx="162">
                  <c:v>0</c:v>
                </c:pt>
                <c:pt idx="163">
                  <c:v>0</c:v>
                </c:pt>
                <c:pt idx="164">
                  <c:v>0</c:v>
                </c:pt>
                <c:pt idx="165">
                  <c:v>0</c:v>
                </c:pt>
                <c:pt idx="166">
                  <c:v>0</c:v>
                </c:pt>
                <c:pt idx="167">
                  <c:v>0</c:v>
                </c:pt>
                <c:pt idx="168">
                  <c:v>0</c:v>
                </c:pt>
                <c:pt idx="169">
                  <c:v>0</c:v>
                </c:pt>
                <c:pt idx="170">
                  <c:v>0</c:v>
                </c:pt>
                <c:pt idx="171">
                  <c:v>0</c:v>
                </c:pt>
                <c:pt idx="172">
                  <c:v>0</c:v>
                </c:pt>
                <c:pt idx="173">
                  <c:v>1</c:v>
                </c:pt>
                <c:pt idx="174">
                  <c:v>0</c:v>
                </c:pt>
                <c:pt idx="175">
                  <c:v>0</c:v>
                </c:pt>
                <c:pt idx="176">
                  <c:v>0</c:v>
                </c:pt>
                <c:pt idx="177">
                  <c:v>0</c:v>
                </c:pt>
                <c:pt idx="178">
                  <c:v>0.66</c:v>
                </c:pt>
                <c:pt idx="179">
                  <c:v>0</c:v>
                </c:pt>
                <c:pt idx="180">
                  <c:v>0</c:v>
                </c:pt>
                <c:pt idx="181">
                  <c:v>0.1</c:v>
                </c:pt>
                <c:pt idx="182">
                  <c:v>0</c:v>
                </c:pt>
                <c:pt idx="183">
                  <c:v>0</c:v>
                </c:pt>
                <c:pt idx="184">
                  <c:v>0</c:v>
                </c:pt>
                <c:pt idx="185">
                  <c:v>0</c:v>
                </c:pt>
                <c:pt idx="186">
                  <c:v>0</c:v>
                </c:pt>
                <c:pt idx="187">
                  <c:v>0</c:v>
                </c:pt>
                <c:pt idx="188">
                  <c:v>0.04</c:v>
                </c:pt>
                <c:pt idx="189">
                  <c:v>0</c:v>
                </c:pt>
                <c:pt idx="190">
                  <c:v>0</c:v>
                </c:pt>
                <c:pt idx="191">
                  <c:v>0</c:v>
                </c:pt>
                <c:pt idx="192">
                  <c:v>0</c:v>
                </c:pt>
                <c:pt idx="193">
                  <c:v>0</c:v>
                </c:pt>
                <c:pt idx="194">
                  <c:v>0.88</c:v>
                </c:pt>
                <c:pt idx="195">
                  <c:v>0</c:v>
                </c:pt>
                <c:pt idx="196">
                  <c:v>0</c:v>
                </c:pt>
                <c:pt idx="197">
                  <c:v>0</c:v>
                </c:pt>
                <c:pt idx="198">
                  <c:v>0</c:v>
                </c:pt>
                <c:pt idx="199">
                  <c:v>0</c:v>
                </c:pt>
                <c:pt idx="200">
                  <c:v>0</c:v>
                </c:pt>
                <c:pt idx="201">
                  <c:v>0</c:v>
                </c:pt>
                <c:pt idx="202">
                  <c:v>0</c:v>
                </c:pt>
                <c:pt idx="203">
                  <c:v>0</c:v>
                </c:pt>
                <c:pt idx="204">
                  <c:v>0.15</c:v>
                </c:pt>
                <c:pt idx="205">
                  <c:v>0</c:v>
                </c:pt>
                <c:pt idx="206">
                  <c:v>0</c:v>
                </c:pt>
                <c:pt idx="207">
                  <c:v>0.06</c:v>
                </c:pt>
                <c:pt idx="208">
                  <c:v>0</c:v>
                </c:pt>
                <c:pt idx="209">
                  <c:v>0</c:v>
                </c:pt>
                <c:pt idx="210">
                  <c:v>0.75</c:v>
                </c:pt>
                <c:pt idx="211">
                  <c:v>0</c:v>
                </c:pt>
                <c:pt idx="212">
                  <c:v>0</c:v>
                </c:pt>
                <c:pt idx="213">
                  <c:v>0.05</c:v>
                </c:pt>
                <c:pt idx="214">
                  <c:v>0</c:v>
                </c:pt>
                <c:pt idx="215">
                  <c:v>0</c:v>
                </c:pt>
                <c:pt idx="216">
                  <c:v>0</c:v>
                </c:pt>
                <c:pt idx="217">
                  <c:v>0</c:v>
                </c:pt>
                <c:pt idx="218">
                  <c:v>0</c:v>
                </c:pt>
                <c:pt idx="219">
                  <c:v>0.61</c:v>
                </c:pt>
                <c:pt idx="220">
                  <c:v>0</c:v>
                </c:pt>
                <c:pt idx="221">
                  <c:v>0</c:v>
                </c:pt>
                <c:pt idx="222">
                  <c:v>0.17</c:v>
                </c:pt>
                <c:pt idx="223">
                  <c:v>0</c:v>
                </c:pt>
                <c:pt idx="224">
                  <c:v>0</c:v>
                </c:pt>
                <c:pt idx="225">
                  <c:v>7.0000000000000007E-2</c:v>
                </c:pt>
                <c:pt idx="226">
                  <c:v>0</c:v>
                </c:pt>
                <c:pt idx="227">
                  <c:v>0</c:v>
                </c:pt>
                <c:pt idx="228">
                  <c:v>0</c:v>
                </c:pt>
                <c:pt idx="229">
                  <c:v>0</c:v>
                </c:pt>
                <c:pt idx="230">
                  <c:v>0</c:v>
                </c:pt>
                <c:pt idx="231">
                  <c:v>0.42</c:v>
                </c:pt>
                <c:pt idx="232">
                  <c:v>0</c:v>
                </c:pt>
                <c:pt idx="233">
                  <c:v>0</c:v>
                </c:pt>
                <c:pt idx="234">
                  <c:v>0</c:v>
                </c:pt>
                <c:pt idx="235">
                  <c:v>0</c:v>
                </c:pt>
                <c:pt idx="236">
                  <c:v>0</c:v>
                </c:pt>
                <c:pt idx="237">
                  <c:v>0</c:v>
                </c:pt>
                <c:pt idx="238">
                  <c:v>0.88</c:v>
                </c:pt>
                <c:pt idx="239">
                  <c:v>0</c:v>
                </c:pt>
                <c:pt idx="240">
                  <c:v>0</c:v>
                </c:pt>
                <c:pt idx="241">
                  <c:v>0</c:v>
                </c:pt>
                <c:pt idx="242">
                  <c:v>0</c:v>
                </c:pt>
                <c:pt idx="243">
                  <c:v>0</c:v>
                </c:pt>
                <c:pt idx="244">
                  <c:v>0</c:v>
                </c:pt>
                <c:pt idx="245">
                  <c:v>0.05</c:v>
                </c:pt>
                <c:pt idx="246">
                  <c:v>0</c:v>
                </c:pt>
                <c:pt idx="247">
                  <c:v>0</c:v>
                </c:pt>
                <c:pt idx="248">
                  <c:v>0</c:v>
                </c:pt>
                <c:pt idx="249">
                  <c:v>0</c:v>
                </c:pt>
                <c:pt idx="250">
                  <c:v>0</c:v>
                </c:pt>
                <c:pt idx="251">
                  <c:v>0.11</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2.1100000000000003</c:v>
                </c:pt>
                <c:pt idx="266">
                  <c:v>0</c:v>
                </c:pt>
                <c:pt idx="267">
                  <c:v>0</c:v>
                </c:pt>
                <c:pt idx="268">
                  <c:v>0</c:v>
                </c:pt>
                <c:pt idx="269">
                  <c:v>0</c:v>
                </c:pt>
                <c:pt idx="270">
                  <c:v>1.19</c:v>
                </c:pt>
                <c:pt idx="271">
                  <c:v>0</c:v>
                </c:pt>
                <c:pt idx="272">
                  <c:v>0</c:v>
                </c:pt>
                <c:pt idx="273">
                  <c:v>0</c:v>
                </c:pt>
                <c:pt idx="274">
                  <c:v>0</c:v>
                </c:pt>
                <c:pt idx="275">
                  <c:v>0</c:v>
                </c:pt>
                <c:pt idx="276">
                  <c:v>0</c:v>
                </c:pt>
                <c:pt idx="277">
                  <c:v>0</c:v>
                </c:pt>
                <c:pt idx="278">
                  <c:v>0</c:v>
                </c:pt>
                <c:pt idx="279">
                  <c:v>0</c:v>
                </c:pt>
                <c:pt idx="280">
                  <c:v>0.57999999999999996</c:v>
                </c:pt>
                <c:pt idx="281">
                  <c:v>0</c:v>
                </c:pt>
                <c:pt idx="282">
                  <c:v>0</c:v>
                </c:pt>
                <c:pt idx="283">
                  <c:v>0</c:v>
                </c:pt>
                <c:pt idx="284">
                  <c:v>0</c:v>
                </c:pt>
                <c:pt idx="285">
                  <c:v>0</c:v>
                </c:pt>
                <c:pt idx="286">
                  <c:v>0.16</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0.08</c:v>
                </c:pt>
                <c:pt idx="304">
                  <c:v>0</c:v>
                </c:pt>
                <c:pt idx="305">
                  <c:v>0</c:v>
                </c:pt>
                <c:pt idx="306">
                  <c:v>0</c:v>
                </c:pt>
                <c:pt idx="307">
                  <c:v>0</c:v>
                </c:pt>
                <c:pt idx="308">
                  <c:v>0</c:v>
                </c:pt>
                <c:pt idx="309">
                  <c:v>0</c:v>
                </c:pt>
                <c:pt idx="310">
                  <c:v>0</c:v>
                </c:pt>
                <c:pt idx="311">
                  <c:v>0</c:v>
                </c:pt>
                <c:pt idx="312">
                  <c:v>0</c:v>
                </c:pt>
                <c:pt idx="313">
                  <c:v>0</c:v>
                </c:pt>
                <c:pt idx="314">
                  <c:v>0</c:v>
                </c:pt>
                <c:pt idx="315">
                  <c:v>0.11</c:v>
                </c:pt>
                <c:pt idx="316">
                  <c:v>0</c:v>
                </c:pt>
                <c:pt idx="317">
                  <c:v>0</c:v>
                </c:pt>
                <c:pt idx="318">
                  <c:v>0</c:v>
                </c:pt>
                <c:pt idx="319">
                  <c:v>0</c:v>
                </c:pt>
                <c:pt idx="320">
                  <c:v>0</c:v>
                </c:pt>
                <c:pt idx="321">
                  <c:v>0</c:v>
                </c:pt>
                <c:pt idx="322">
                  <c:v>0</c:v>
                </c:pt>
                <c:pt idx="323">
                  <c:v>0</c:v>
                </c:pt>
                <c:pt idx="324">
                  <c:v>0</c:v>
                </c:pt>
                <c:pt idx="325">
                  <c:v>0</c:v>
                </c:pt>
                <c:pt idx="326">
                  <c:v>0</c:v>
                </c:pt>
                <c:pt idx="327">
                  <c:v>1.6800000000000002</c:v>
                </c:pt>
                <c:pt idx="328">
                  <c:v>0</c:v>
                </c:pt>
                <c:pt idx="329">
                  <c:v>0</c:v>
                </c:pt>
                <c:pt idx="330">
                  <c:v>0</c:v>
                </c:pt>
                <c:pt idx="331">
                  <c:v>0.11</c:v>
                </c:pt>
                <c:pt idx="332">
                  <c:v>0</c:v>
                </c:pt>
                <c:pt idx="333">
                  <c:v>0.98</c:v>
                </c:pt>
                <c:pt idx="334">
                  <c:v>0</c:v>
                </c:pt>
                <c:pt idx="335">
                  <c:v>0</c:v>
                </c:pt>
                <c:pt idx="336">
                  <c:v>0</c:v>
                </c:pt>
                <c:pt idx="337">
                  <c:v>0</c:v>
                </c:pt>
                <c:pt idx="338">
                  <c:v>0</c:v>
                </c:pt>
                <c:pt idx="339">
                  <c:v>0</c:v>
                </c:pt>
                <c:pt idx="340">
                  <c:v>0.72</c:v>
                </c:pt>
                <c:pt idx="341">
                  <c:v>0</c:v>
                </c:pt>
                <c:pt idx="342">
                  <c:v>0</c:v>
                </c:pt>
                <c:pt idx="343">
                  <c:v>0</c:v>
                </c:pt>
                <c:pt idx="344">
                  <c:v>0</c:v>
                </c:pt>
                <c:pt idx="345">
                  <c:v>0</c:v>
                </c:pt>
                <c:pt idx="346">
                  <c:v>3.14</c:v>
                </c:pt>
                <c:pt idx="347">
                  <c:v>0</c:v>
                </c:pt>
                <c:pt idx="348">
                  <c:v>0</c:v>
                </c:pt>
                <c:pt idx="349">
                  <c:v>0</c:v>
                </c:pt>
                <c:pt idx="350">
                  <c:v>0</c:v>
                </c:pt>
                <c:pt idx="351">
                  <c:v>0.55000000000000004</c:v>
                </c:pt>
                <c:pt idx="352">
                  <c:v>0</c:v>
                </c:pt>
                <c:pt idx="353">
                  <c:v>0.51</c:v>
                </c:pt>
                <c:pt idx="354">
                  <c:v>0</c:v>
                </c:pt>
                <c:pt idx="355">
                  <c:v>0.31</c:v>
                </c:pt>
                <c:pt idx="356">
                  <c:v>0</c:v>
                </c:pt>
                <c:pt idx="357">
                  <c:v>0</c:v>
                </c:pt>
                <c:pt idx="358">
                  <c:v>0</c:v>
                </c:pt>
                <c:pt idx="359">
                  <c:v>0</c:v>
                </c:pt>
                <c:pt idx="360">
                  <c:v>0</c:v>
                </c:pt>
                <c:pt idx="361">
                  <c:v>0</c:v>
                </c:pt>
                <c:pt idx="362">
                  <c:v>0</c:v>
                </c:pt>
                <c:pt idx="363">
                  <c:v>0</c:v>
                </c:pt>
                <c:pt idx="364">
                  <c:v>0.92</c:v>
                </c:pt>
                <c:pt idx="365">
                  <c:v>0</c:v>
                </c:pt>
              </c:numCache>
            </c:numRef>
          </c:xVal>
          <c:yVal>
            <c:numRef>
              <c:f>'CSO Summary-full year'!$R$3:$R$368</c:f>
              <c:numCache>
                <c:formatCode>0.00</c:formatCode>
                <c:ptCount val="366"/>
                <c:pt idx="0">
                  <c:v>0</c:v>
                </c:pt>
                <c:pt idx="1">
                  <c:v>0</c:v>
                </c:pt>
                <c:pt idx="2">
                  <c:v>0</c:v>
                </c:pt>
                <c:pt idx="3">
                  <c:v>0</c:v>
                </c:pt>
                <c:pt idx="4">
                  <c:v>0</c:v>
                </c:pt>
                <c:pt idx="5">
                  <c:v>0</c:v>
                </c:pt>
                <c:pt idx="6">
                  <c:v>0</c:v>
                </c:pt>
                <c:pt idx="7">
                  <c:v>2.66</c:v>
                </c:pt>
                <c:pt idx="8">
                  <c:v>0</c:v>
                </c:pt>
                <c:pt idx="9">
                  <c:v>69</c:v>
                </c:pt>
                <c:pt idx="10">
                  <c:v>0</c:v>
                </c:pt>
                <c:pt idx="11">
                  <c:v>0</c:v>
                </c:pt>
                <c:pt idx="12">
                  <c:v>11.38</c:v>
                </c:pt>
                <c:pt idx="13">
                  <c:v>0</c:v>
                </c:pt>
                <c:pt idx="14">
                  <c:v>0</c:v>
                </c:pt>
                <c:pt idx="15">
                  <c:v>8.4</c:v>
                </c:pt>
                <c:pt idx="16">
                  <c:v>0</c:v>
                </c:pt>
                <c:pt idx="17">
                  <c:v>0</c:v>
                </c:pt>
                <c:pt idx="18">
                  <c:v>0</c:v>
                </c:pt>
                <c:pt idx="19">
                  <c:v>0</c:v>
                </c:pt>
                <c:pt idx="20">
                  <c:v>0</c:v>
                </c:pt>
                <c:pt idx="21">
                  <c:v>0</c:v>
                </c:pt>
                <c:pt idx="22">
                  <c:v>0</c:v>
                </c:pt>
                <c:pt idx="23">
                  <c:v>0</c:v>
                </c:pt>
                <c:pt idx="24">
                  <c:v>1.77</c:v>
                </c:pt>
                <c:pt idx="25">
                  <c:v>0</c:v>
                </c:pt>
                <c:pt idx="26">
                  <c:v>4.6100000000000003</c:v>
                </c:pt>
                <c:pt idx="27">
                  <c:v>8.5399999999999991</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1.48</c:v>
                </c:pt>
                <c:pt idx="45">
                  <c:v>0</c:v>
                </c:pt>
                <c:pt idx="46">
                  <c:v>0</c:v>
                </c:pt>
                <c:pt idx="47">
                  <c:v>0</c:v>
                </c:pt>
                <c:pt idx="48">
                  <c:v>0</c:v>
                </c:pt>
                <c:pt idx="49">
                  <c:v>0</c:v>
                </c:pt>
                <c:pt idx="50">
                  <c:v>0</c:v>
                </c:pt>
                <c:pt idx="51">
                  <c:v>0</c:v>
                </c:pt>
                <c:pt idx="52">
                  <c:v>0</c:v>
                </c:pt>
                <c:pt idx="53">
                  <c:v>0</c:v>
                </c:pt>
                <c:pt idx="54">
                  <c:v>2.76</c:v>
                </c:pt>
                <c:pt idx="55">
                  <c:v>0</c:v>
                </c:pt>
                <c:pt idx="56">
                  <c:v>0</c:v>
                </c:pt>
                <c:pt idx="57">
                  <c:v>0</c:v>
                </c:pt>
                <c:pt idx="58">
                  <c:v>19.45</c:v>
                </c:pt>
                <c:pt idx="59">
                  <c:v>0</c:v>
                </c:pt>
                <c:pt idx="60">
                  <c:v>0</c:v>
                </c:pt>
                <c:pt idx="61">
                  <c:v>0</c:v>
                </c:pt>
                <c:pt idx="62">
                  <c:v>21.06</c:v>
                </c:pt>
                <c:pt idx="63">
                  <c:v>0</c:v>
                </c:pt>
                <c:pt idx="64">
                  <c:v>0</c:v>
                </c:pt>
                <c:pt idx="65">
                  <c:v>0</c:v>
                </c:pt>
                <c:pt idx="66">
                  <c:v>24.55</c:v>
                </c:pt>
                <c:pt idx="67">
                  <c:v>0</c:v>
                </c:pt>
                <c:pt idx="68">
                  <c:v>21.06</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31.27</c:v>
                </c:pt>
                <c:pt idx="84">
                  <c:v>0</c:v>
                </c:pt>
                <c:pt idx="85">
                  <c:v>0</c:v>
                </c:pt>
                <c:pt idx="86">
                  <c:v>0</c:v>
                </c:pt>
                <c:pt idx="87">
                  <c:v>0</c:v>
                </c:pt>
                <c:pt idx="88">
                  <c:v>0</c:v>
                </c:pt>
                <c:pt idx="89">
                  <c:v>19.82</c:v>
                </c:pt>
                <c:pt idx="90">
                  <c:v>0</c:v>
                </c:pt>
                <c:pt idx="91">
                  <c:v>0</c:v>
                </c:pt>
                <c:pt idx="92">
                  <c:v>0</c:v>
                </c:pt>
                <c:pt idx="93">
                  <c:v>0</c:v>
                </c:pt>
                <c:pt idx="94">
                  <c:v>34.1</c:v>
                </c:pt>
                <c:pt idx="95">
                  <c:v>0</c:v>
                </c:pt>
                <c:pt idx="96">
                  <c:v>0</c:v>
                </c:pt>
                <c:pt idx="97">
                  <c:v>0</c:v>
                </c:pt>
                <c:pt idx="98">
                  <c:v>0</c:v>
                </c:pt>
                <c:pt idx="99">
                  <c:v>0</c:v>
                </c:pt>
                <c:pt idx="100">
                  <c:v>0</c:v>
                </c:pt>
                <c:pt idx="101">
                  <c:v>0</c:v>
                </c:pt>
                <c:pt idx="102">
                  <c:v>0</c:v>
                </c:pt>
                <c:pt idx="103">
                  <c:v>9.19</c:v>
                </c:pt>
                <c:pt idx="104">
                  <c:v>0</c:v>
                </c:pt>
                <c:pt idx="105">
                  <c:v>0</c:v>
                </c:pt>
                <c:pt idx="106">
                  <c:v>0.28000000000000003</c:v>
                </c:pt>
                <c:pt idx="107">
                  <c:v>0</c:v>
                </c:pt>
                <c:pt idx="108">
                  <c:v>0</c:v>
                </c:pt>
                <c:pt idx="109">
                  <c:v>0.09</c:v>
                </c:pt>
                <c:pt idx="110">
                  <c:v>0</c:v>
                </c:pt>
                <c:pt idx="111">
                  <c:v>1.18</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3.8</c:v>
                </c:pt>
                <c:pt idx="127">
                  <c:v>0</c:v>
                </c:pt>
                <c:pt idx="128">
                  <c:v>0</c:v>
                </c:pt>
                <c:pt idx="129">
                  <c:v>19.18</c:v>
                </c:pt>
                <c:pt idx="130">
                  <c:v>0</c:v>
                </c:pt>
                <c:pt idx="131">
                  <c:v>0</c:v>
                </c:pt>
                <c:pt idx="132">
                  <c:v>0</c:v>
                </c:pt>
                <c:pt idx="133">
                  <c:v>0</c:v>
                </c:pt>
                <c:pt idx="134">
                  <c:v>0</c:v>
                </c:pt>
                <c:pt idx="135">
                  <c:v>0</c:v>
                </c:pt>
                <c:pt idx="136">
                  <c:v>63.71</c:v>
                </c:pt>
                <c:pt idx="137">
                  <c:v>0</c:v>
                </c:pt>
                <c:pt idx="138">
                  <c:v>0</c:v>
                </c:pt>
                <c:pt idx="139">
                  <c:v>1.75</c:v>
                </c:pt>
                <c:pt idx="140">
                  <c:v>0</c:v>
                </c:pt>
                <c:pt idx="141">
                  <c:v>0</c:v>
                </c:pt>
                <c:pt idx="142">
                  <c:v>0</c:v>
                </c:pt>
                <c:pt idx="143">
                  <c:v>0</c:v>
                </c:pt>
                <c:pt idx="144">
                  <c:v>25.92</c:v>
                </c:pt>
                <c:pt idx="145">
                  <c:v>0</c:v>
                </c:pt>
                <c:pt idx="146">
                  <c:v>0</c:v>
                </c:pt>
                <c:pt idx="147">
                  <c:v>0</c:v>
                </c:pt>
                <c:pt idx="148">
                  <c:v>17.47</c:v>
                </c:pt>
                <c:pt idx="149">
                  <c:v>0</c:v>
                </c:pt>
                <c:pt idx="150">
                  <c:v>0</c:v>
                </c:pt>
                <c:pt idx="151">
                  <c:v>0.18</c:v>
                </c:pt>
                <c:pt idx="152">
                  <c:v>0</c:v>
                </c:pt>
                <c:pt idx="153">
                  <c:v>0</c:v>
                </c:pt>
                <c:pt idx="154">
                  <c:v>0</c:v>
                </c:pt>
                <c:pt idx="155">
                  <c:v>0</c:v>
                </c:pt>
                <c:pt idx="156">
                  <c:v>0</c:v>
                </c:pt>
                <c:pt idx="157">
                  <c:v>0</c:v>
                </c:pt>
                <c:pt idx="158">
                  <c:v>0</c:v>
                </c:pt>
                <c:pt idx="159">
                  <c:v>0</c:v>
                </c:pt>
                <c:pt idx="160">
                  <c:v>0</c:v>
                </c:pt>
                <c:pt idx="161">
                  <c:v>0.48</c:v>
                </c:pt>
                <c:pt idx="162">
                  <c:v>0</c:v>
                </c:pt>
                <c:pt idx="163">
                  <c:v>0</c:v>
                </c:pt>
                <c:pt idx="164">
                  <c:v>0</c:v>
                </c:pt>
                <c:pt idx="165">
                  <c:v>0</c:v>
                </c:pt>
                <c:pt idx="166">
                  <c:v>0.01</c:v>
                </c:pt>
                <c:pt idx="167">
                  <c:v>0</c:v>
                </c:pt>
                <c:pt idx="168">
                  <c:v>0</c:v>
                </c:pt>
                <c:pt idx="169">
                  <c:v>0</c:v>
                </c:pt>
                <c:pt idx="170">
                  <c:v>0</c:v>
                </c:pt>
                <c:pt idx="171">
                  <c:v>0</c:v>
                </c:pt>
                <c:pt idx="172">
                  <c:v>0</c:v>
                </c:pt>
                <c:pt idx="173">
                  <c:v>9.0400000000000009</c:v>
                </c:pt>
                <c:pt idx="174">
                  <c:v>0</c:v>
                </c:pt>
                <c:pt idx="175">
                  <c:v>0</c:v>
                </c:pt>
                <c:pt idx="176">
                  <c:v>0</c:v>
                </c:pt>
                <c:pt idx="177">
                  <c:v>0</c:v>
                </c:pt>
                <c:pt idx="178">
                  <c:v>7.37</c:v>
                </c:pt>
                <c:pt idx="179">
                  <c:v>0</c:v>
                </c:pt>
                <c:pt idx="180">
                  <c:v>0</c:v>
                </c:pt>
                <c:pt idx="181">
                  <c:v>11.59</c:v>
                </c:pt>
                <c:pt idx="182">
                  <c:v>0</c:v>
                </c:pt>
                <c:pt idx="183">
                  <c:v>0</c:v>
                </c:pt>
                <c:pt idx="184">
                  <c:v>0</c:v>
                </c:pt>
                <c:pt idx="185">
                  <c:v>0</c:v>
                </c:pt>
                <c:pt idx="186">
                  <c:v>0</c:v>
                </c:pt>
                <c:pt idx="187">
                  <c:v>0</c:v>
                </c:pt>
                <c:pt idx="188">
                  <c:v>0</c:v>
                </c:pt>
                <c:pt idx="189">
                  <c:v>0</c:v>
                </c:pt>
                <c:pt idx="190">
                  <c:v>0</c:v>
                </c:pt>
                <c:pt idx="191">
                  <c:v>0</c:v>
                </c:pt>
                <c:pt idx="192">
                  <c:v>0</c:v>
                </c:pt>
                <c:pt idx="193">
                  <c:v>0</c:v>
                </c:pt>
                <c:pt idx="194">
                  <c:v>8.14</c:v>
                </c:pt>
                <c:pt idx="195">
                  <c:v>0</c:v>
                </c:pt>
                <c:pt idx="196">
                  <c:v>0</c:v>
                </c:pt>
                <c:pt idx="197">
                  <c:v>0</c:v>
                </c:pt>
                <c:pt idx="198">
                  <c:v>0</c:v>
                </c:pt>
                <c:pt idx="199">
                  <c:v>0</c:v>
                </c:pt>
                <c:pt idx="200">
                  <c:v>0</c:v>
                </c:pt>
                <c:pt idx="201">
                  <c:v>0</c:v>
                </c:pt>
                <c:pt idx="202">
                  <c:v>0</c:v>
                </c:pt>
                <c:pt idx="203">
                  <c:v>0</c:v>
                </c:pt>
                <c:pt idx="204">
                  <c:v>0</c:v>
                </c:pt>
                <c:pt idx="205">
                  <c:v>0</c:v>
                </c:pt>
                <c:pt idx="206">
                  <c:v>0</c:v>
                </c:pt>
                <c:pt idx="207">
                  <c:v>0.95</c:v>
                </c:pt>
                <c:pt idx="208">
                  <c:v>0</c:v>
                </c:pt>
                <c:pt idx="209">
                  <c:v>0</c:v>
                </c:pt>
                <c:pt idx="210">
                  <c:v>5.41</c:v>
                </c:pt>
                <c:pt idx="211">
                  <c:v>0</c:v>
                </c:pt>
                <c:pt idx="212">
                  <c:v>0</c:v>
                </c:pt>
                <c:pt idx="213">
                  <c:v>0</c:v>
                </c:pt>
                <c:pt idx="214">
                  <c:v>0</c:v>
                </c:pt>
                <c:pt idx="215">
                  <c:v>0</c:v>
                </c:pt>
                <c:pt idx="216">
                  <c:v>0</c:v>
                </c:pt>
                <c:pt idx="217">
                  <c:v>0</c:v>
                </c:pt>
                <c:pt idx="218">
                  <c:v>0</c:v>
                </c:pt>
                <c:pt idx="219">
                  <c:v>0.51</c:v>
                </c:pt>
                <c:pt idx="220">
                  <c:v>0</c:v>
                </c:pt>
                <c:pt idx="221">
                  <c:v>0</c:v>
                </c:pt>
                <c:pt idx="222">
                  <c:v>1.35</c:v>
                </c:pt>
                <c:pt idx="223">
                  <c:v>0</c:v>
                </c:pt>
                <c:pt idx="224">
                  <c:v>0</c:v>
                </c:pt>
                <c:pt idx="225">
                  <c:v>0.21</c:v>
                </c:pt>
                <c:pt idx="226">
                  <c:v>0</c:v>
                </c:pt>
                <c:pt idx="227">
                  <c:v>3.48</c:v>
                </c:pt>
                <c:pt idx="228">
                  <c:v>0</c:v>
                </c:pt>
                <c:pt idx="229">
                  <c:v>0</c:v>
                </c:pt>
                <c:pt idx="230">
                  <c:v>0</c:v>
                </c:pt>
                <c:pt idx="231">
                  <c:v>4.3600000000000003</c:v>
                </c:pt>
                <c:pt idx="232">
                  <c:v>0</c:v>
                </c:pt>
                <c:pt idx="233">
                  <c:v>0</c:v>
                </c:pt>
                <c:pt idx="234">
                  <c:v>0</c:v>
                </c:pt>
                <c:pt idx="235">
                  <c:v>0</c:v>
                </c:pt>
                <c:pt idx="236">
                  <c:v>0</c:v>
                </c:pt>
                <c:pt idx="237">
                  <c:v>0</c:v>
                </c:pt>
                <c:pt idx="238">
                  <c:v>31.07</c:v>
                </c:pt>
                <c:pt idx="239">
                  <c:v>0</c:v>
                </c:pt>
                <c:pt idx="240">
                  <c:v>0</c:v>
                </c:pt>
                <c:pt idx="241">
                  <c:v>0</c:v>
                </c:pt>
                <c:pt idx="242">
                  <c:v>0</c:v>
                </c:pt>
                <c:pt idx="243">
                  <c:v>0</c:v>
                </c:pt>
                <c:pt idx="244">
                  <c:v>0</c:v>
                </c:pt>
                <c:pt idx="245">
                  <c:v>0</c:v>
                </c:pt>
                <c:pt idx="246">
                  <c:v>0</c:v>
                </c:pt>
                <c:pt idx="247">
                  <c:v>0</c:v>
                </c:pt>
                <c:pt idx="248">
                  <c:v>0</c:v>
                </c:pt>
                <c:pt idx="249">
                  <c:v>0</c:v>
                </c:pt>
                <c:pt idx="250">
                  <c:v>0</c:v>
                </c:pt>
                <c:pt idx="251">
                  <c:v>0.34</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10.91</c:v>
                </c:pt>
                <c:pt idx="266">
                  <c:v>0</c:v>
                </c:pt>
                <c:pt idx="267">
                  <c:v>0</c:v>
                </c:pt>
                <c:pt idx="268">
                  <c:v>0</c:v>
                </c:pt>
                <c:pt idx="269">
                  <c:v>0</c:v>
                </c:pt>
                <c:pt idx="270">
                  <c:v>13.84</c:v>
                </c:pt>
                <c:pt idx="271">
                  <c:v>0</c:v>
                </c:pt>
                <c:pt idx="272">
                  <c:v>0</c:v>
                </c:pt>
                <c:pt idx="273">
                  <c:v>0</c:v>
                </c:pt>
                <c:pt idx="274">
                  <c:v>0</c:v>
                </c:pt>
                <c:pt idx="275">
                  <c:v>1.84</c:v>
                </c:pt>
                <c:pt idx="276">
                  <c:v>0</c:v>
                </c:pt>
                <c:pt idx="277">
                  <c:v>0</c:v>
                </c:pt>
                <c:pt idx="278">
                  <c:v>0</c:v>
                </c:pt>
                <c:pt idx="279">
                  <c:v>0</c:v>
                </c:pt>
                <c:pt idx="280">
                  <c:v>6.86</c:v>
                </c:pt>
                <c:pt idx="281">
                  <c:v>0</c:v>
                </c:pt>
                <c:pt idx="282">
                  <c:v>0</c:v>
                </c:pt>
                <c:pt idx="283">
                  <c:v>0</c:v>
                </c:pt>
                <c:pt idx="284">
                  <c:v>0</c:v>
                </c:pt>
                <c:pt idx="285">
                  <c:v>0</c:v>
                </c:pt>
                <c:pt idx="286">
                  <c:v>0.18</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8.73</c:v>
                </c:pt>
                <c:pt idx="328">
                  <c:v>0</c:v>
                </c:pt>
                <c:pt idx="329">
                  <c:v>0</c:v>
                </c:pt>
                <c:pt idx="330">
                  <c:v>0</c:v>
                </c:pt>
                <c:pt idx="331">
                  <c:v>0.01</c:v>
                </c:pt>
                <c:pt idx="332">
                  <c:v>0</c:v>
                </c:pt>
                <c:pt idx="333">
                  <c:v>8.67</c:v>
                </c:pt>
                <c:pt idx="334">
                  <c:v>0</c:v>
                </c:pt>
                <c:pt idx="335">
                  <c:v>0</c:v>
                </c:pt>
                <c:pt idx="336">
                  <c:v>0</c:v>
                </c:pt>
                <c:pt idx="337">
                  <c:v>0</c:v>
                </c:pt>
                <c:pt idx="338">
                  <c:v>0</c:v>
                </c:pt>
                <c:pt idx="339">
                  <c:v>0</c:v>
                </c:pt>
                <c:pt idx="340">
                  <c:v>1.74</c:v>
                </c:pt>
                <c:pt idx="341">
                  <c:v>0</c:v>
                </c:pt>
                <c:pt idx="342">
                  <c:v>0</c:v>
                </c:pt>
                <c:pt idx="343">
                  <c:v>0</c:v>
                </c:pt>
                <c:pt idx="344">
                  <c:v>0</c:v>
                </c:pt>
                <c:pt idx="345">
                  <c:v>0</c:v>
                </c:pt>
                <c:pt idx="346">
                  <c:v>54.97</c:v>
                </c:pt>
                <c:pt idx="347">
                  <c:v>0</c:v>
                </c:pt>
                <c:pt idx="348">
                  <c:v>0</c:v>
                </c:pt>
                <c:pt idx="349">
                  <c:v>0</c:v>
                </c:pt>
                <c:pt idx="350">
                  <c:v>0</c:v>
                </c:pt>
                <c:pt idx="351">
                  <c:v>7.0399999999999991</c:v>
                </c:pt>
                <c:pt idx="352">
                  <c:v>0</c:v>
                </c:pt>
                <c:pt idx="353">
                  <c:v>0.63</c:v>
                </c:pt>
                <c:pt idx="354">
                  <c:v>0</c:v>
                </c:pt>
                <c:pt idx="355">
                  <c:v>0.99</c:v>
                </c:pt>
                <c:pt idx="356">
                  <c:v>0</c:v>
                </c:pt>
                <c:pt idx="357">
                  <c:v>0</c:v>
                </c:pt>
                <c:pt idx="358">
                  <c:v>0</c:v>
                </c:pt>
                <c:pt idx="359">
                  <c:v>0</c:v>
                </c:pt>
                <c:pt idx="360">
                  <c:v>0</c:v>
                </c:pt>
                <c:pt idx="361">
                  <c:v>0</c:v>
                </c:pt>
                <c:pt idx="362">
                  <c:v>0</c:v>
                </c:pt>
                <c:pt idx="363">
                  <c:v>0</c:v>
                </c:pt>
                <c:pt idx="364">
                  <c:v>7.98</c:v>
                </c:pt>
                <c:pt idx="365">
                  <c:v>0</c:v>
                </c:pt>
              </c:numCache>
            </c:numRef>
          </c:yVal>
          <c:smooth val="0"/>
          <c:extLst>
            <c:ext xmlns:c16="http://schemas.microsoft.com/office/drawing/2014/chart" uri="{C3380CC4-5D6E-409C-BE32-E72D297353CC}">
              <c16:uniqueId val="{00000009-407F-4D4F-BC8B-5BAD071A7E32}"/>
            </c:ext>
          </c:extLst>
        </c:ser>
        <c:dLbls>
          <c:showLegendKey val="0"/>
          <c:showVal val="0"/>
          <c:showCatName val="0"/>
          <c:showSerName val="0"/>
          <c:showPercent val="0"/>
          <c:showBubbleSize val="0"/>
        </c:dLbls>
        <c:axId val="49894144"/>
        <c:axId val="50875776"/>
      </c:scatterChart>
      <c:valAx>
        <c:axId val="49894144"/>
        <c:scaling>
          <c:orientation val="minMax"/>
        </c:scaling>
        <c:delete val="0"/>
        <c:axPos val="b"/>
        <c:title>
          <c:tx>
            <c:rich>
              <a:bodyPr/>
              <a:lstStyle/>
              <a:p>
                <a:pPr>
                  <a:defRPr/>
                </a:pPr>
                <a:r>
                  <a:rPr lang="en-US"/>
                  <a:t>Rainfall (inches)</a:t>
                </a:r>
              </a:p>
            </c:rich>
          </c:tx>
          <c:overlay val="0"/>
        </c:title>
        <c:numFmt formatCode="0.0" sourceLinked="0"/>
        <c:majorTickMark val="out"/>
        <c:minorTickMark val="none"/>
        <c:tickLblPos val="nextTo"/>
        <c:crossAx val="50875776"/>
        <c:crosses val="autoZero"/>
        <c:crossBetween val="midCat"/>
      </c:valAx>
      <c:valAx>
        <c:axId val="50875776"/>
        <c:scaling>
          <c:orientation val="minMax"/>
          <c:max val="70"/>
          <c:min val="0"/>
        </c:scaling>
        <c:delete val="0"/>
        <c:axPos val="l"/>
        <c:majorGridlines/>
        <c:title>
          <c:tx>
            <c:rich>
              <a:bodyPr rot="-5400000" vert="horz"/>
              <a:lstStyle/>
              <a:p>
                <a:pPr>
                  <a:defRPr/>
                </a:pPr>
                <a:r>
                  <a:rPr lang="en-US"/>
                  <a:t>CSO Discharge (million gallons)</a:t>
                </a:r>
              </a:p>
            </c:rich>
          </c:tx>
          <c:overlay val="0"/>
        </c:title>
        <c:numFmt formatCode="0" sourceLinked="0"/>
        <c:majorTickMark val="out"/>
        <c:minorTickMark val="none"/>
        <c:tickLblPos val="nextTo"/>
        <c:crossAx val="49894144"/>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56D8BA-212E-4739-92E1-E6B2D423787B}" type="datetimeFigureOut">
              <a:rPr lang="en-US" smtClean="0"/>
              <a:t>2/7/2025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2BF7BE-6A2B-4BE0-870F-A39079D4452E}" type="slidenum">
              <a:rPr lang="en-US" smtClean="0"/>
              <a:t>‹#›</a:t>
            </a:fld>
            <a:endParaRPr lang="en-US"/>
          </a:p>
        </p:txBody>
      </p:sp>
    </p:spTree>
    <p:extLst>
      <p:ext uri="{BB962C8B-B14F-4D97-AF65-F5344CB8AC3E}">
        <p14:creationId xmlns:p14="http://schemas.microsoft.com/office/powerpoint/2010/main" val="3471877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FBE4A3-5B4F-4FFE-8B97-04CAE7D18FFF}"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A6A21-D4F6-4F5A-A2A3-3E579DAC6841}" type="slidenum">
              <a:rPr lang="en-US" smtClean="0"/>
              <a:t>‹#›</a:t>
            </a:fld>
            <a:endParaRPr lang="en-US"/>
          </a:p>
        </p:txBody>
      </p:sp>
    </p:spTree>
    <p:extLst>
      <p:ext uri="{BB962C8B-B14F-4D97-AF65-F5344CB8AC3E}">
        <p14:creationId xmlns:p14="http://schemas.microsoft.com/office/powerpoint/2010/main" val="218924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FBE4A3-5B4F-4FFE-8B97-04CAE7D18FFF}"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A6A21-D4F6-4F5A-A2A3-3E579DAC6841}" type="slidenum">
              <a:rPr lang="en-US" smtClean="0"/>
              <a:t>‹#›</a:t>
            </a:fld>
            <a:endParaRPr lang="en-US"/>
          </a:p>
        </p:txBody>
      </p:sp>
    </p:spTree>
    <p:extLst>
      <p:ext uri="{BB962C8B-B14F-4D97-AF65-F5344CB8AC3E}">
        <p14:creationId xmlns:p14="http://schemas.microsoft.com/office/powerpoint/2010/main" val="3362907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FBE4A3-5B4F-4FFE-8B97-04CAE7D18FFF}"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A6A21-D4F6-4F5A-A2A3-3E579DAC6841}" type="slidenum">
              <a:rPr lang="en-US" smtClean="0"/>
              <a:t>‹#›</a:t>
            </a:fld>
            <a:endParaRPr lang="en-US"/>
          </a:p>
        </p:txBody>
      </p:sp>
    </p:spTree>
    <p:extLst>
      <p:ext uri="{BB962C8B-B14F-4D97-AF65-F5344CB8AC3E}">
        <p14:creationId xmlns:p14="http://schemas.microsoft.com/office/powerpoint/2010/main" val="76504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9771"/>
            <a:ext cx="914400" cy="89462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4800" y="88404"/>
            <a:ext cx="1150858" cy="902196"/>
          </a:xfrm>
          <a:prstGeom prst="rect">
            <a:avLst/>
          </a:prstGeom>
        </p:spPr>
      </p:pic>
    </p:spTree>
    <p:extLst>
      <p:ext uri="{BB962C8B-B14F-4D97-AF65-F5344CB8AC3E}">
        <p14:creationId xmlns:p14="http://schemas.microsoft.com/office/powerpoint/2010/main" val="28409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3773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FBE4A3-5B4F-4FFE-8B97-04CAE7D18FFF}"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A6A21-D4F6-4F5A-A2A3-3E579DAC6841}" type="slidenum">
              <a:rPr lang="en-US" smtClean="0"/>
              <a:t>‹#›</a:t>
            </a:fld>
            <a:endParaRPr lang="en-US"/>
          </a:p>
        </p:txBody>
      </p:sp>
    </p:spTree>
    <p:extLst>
      <p:ext uri="{BB962C8B-B14F-4D97-AF65-F5344CB8AC3E}">
        <p14:creationId xmlns:p14="http://schemas.microsoft.com/office/powerpoint/2010/main" val="2680539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FBE4A3-5B4F-4FFE-8B97-04CAE7D18FFF}" type="datetimeFigureOut">
              <a:rPr lang="en-US" smtClean="0"/>
              <a:t>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A6A21-D4F6-4F5A-A2A3-3E579DAC6841}" type="slidenum">
              <a:rPr lang="en-US" smtClean="0"/>
              <a:t>‹#›</a:t>
            </a:fld>
            <a:endParaRPr lang="en-US"/>
          </a:p>
        </p:txBody>
      </p:sp>
    </p:spTree>
    <p:extLst>
      <p:ext uri="{BB962C8B-B14F-4D97-AF65-F5344CB8AC3E}">
        <p14:creationId xmlns:p14="http://schemas.microsoft.com/office/powerpoint/2010/main" val="93085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FBE4A3-5B4F-4FFE-8B97-04CAE7D18FFF}" type="datetimeFigureOut">
              <a:rPr lang="en-US" smtClean="0"/>
              <a:t>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A6A21-D4F6-4F5A-A2A3-3E579DAC6841}" type="slidenum">
              <a:rPr lang="en-US" smtClean="0"/>
              <a:t>‹#›</a:t>
            </a:fld>
            <a:endParaRPr lang="en-US"/>
          </a:p>
        </p:txBody>
      </p:sp>
    </p:spTree>
    <p:extLst>
      <p:ext uri="{BB962C8B-B14F-4D97-AF65-F5344CB8AC3E}">
        <p14:creationId xmlns:p14="http://schemas.microsoft.com/office/powerpoint/2010/main" val="220990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BE4A3-5B4F-4FFE-8B97-04CAE7D18FFF}" type="datetimeFigureOut">
              <a:rPr lang="en-US" smtClean="0"/>
              <a:t>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9A6A21-D4F6-4F5A-A2A3-3E579DAC6841}" type="slidenum">
              <a:rPr lang="en-US" smtClean="0"/>
              <a:t>‹#›</a:t>
            </a:fld>
            <a:endParaRPr lang="en-US"/>
          </a:p>
        </p:txBody>
      </p:sp>
    </p:spTree>
    <p:extLst>
      <p:ext uri="{BB962C8B-B14F-4D97-AF65-F5344CB8AC3E}">
        <p14:creationId xmlns:p14="http://schemas.microsoft.com/office/powerpoint/2010/main" val="394439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FBE4A3-5B4F-4FFE-8B97-04CAE7D18FFF}"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A6A21-D4F6-4F5A-A2A3-3E579DAC6841}" type="slidenum">
              <a:rPr lang="en-US" smtClean="0"/>
              <a:t>‹#›</a:t>
            </a:fld>
            <a:endParaRPr lang="en-US"/>
          </a:p>
        </p:txBody>
      </p:sp>
    </p:spTree>
    <p:extLst>
      <p:ext uri="{BB962C8B-B14F-4D97-AF65-F5344CB8AC3E}">
        <p14:creationId xmlns:p14="http://schemas.microsoft.com/office/powerpoint/2010/main" val="151828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FBE4A3-5B4F-4FFE-8B97-04CAE7D18FFF}"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A6A21-D4F6-4F5A-A2A3-3E579DAC6841}" type="slidenum">
              <a:rPr lang="en-US" smtClean="0"/>
              <a:t>‹#›</a:t>
            </a:fld>
            <a:endParaRPr lang="en-US"/>
          </a:p>
        </p:txBody>
      </p:sp>
    </p:spTree>
    <p:extLst>
      <p:ext uri="{BB962C8B-B14F-4D97-AF65-F5344CB8AC3E}">
        <p14:creationId xmlns:p14="http://schemas.microsoft.com/office/powerpoint/2010/main" val="1838138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BE4A3-5B4F-4FFE-8B97-04CAE7D18FFF}" type="datetimeFigureOut">
              <a:rPr lang="en-US" smtClean="0"/>
              <a:t>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A6A21-D4F6-4F5A-A2A3-3E579DAC6841}"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200" y="19771"/>
            <a:ext cx="914400" cy="894629"/>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924800" y="88404"/>
            <a:ext cx="1150858" cy="902196"/>
          </a:xfrm>
          <a:prstGeom prst="rect">
            <a:avLst/>
          </a:prstGeom>
        </p:spPr>
      </p:pic>
    </p:spTree>
    <p:extLst>
      <p:ext uri="{BB962C8B-B14F-4D97-AF65-F5344CB8AC3E}">
        <p14:creationId xmlns:p14="http://schemas.microsoft.com/office/powerpoint/2010/main" val="2389227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097"/>
          <a:stretch/>
        </p:blipFill>
        <p:spPr bwMode="auto">
          <a:xfrm>
            <a:off x="0" y="0"/>
            <a:ext cx="9144000" cy="686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04800" y="609600"/>
            <a:ext cx="8610600" cy="2819400"/>
          </a:xfrm>
          <a:solidFill>
            <a:schemeClr val="accent2">
              <a:lumMod val="40000"/>
              <a:lumOff val="60000"/>
              <a:alpha val="80000"/>
            </a:schemeClr>
          </a:solidFill>
        </p:spPr>
        <p:txBody>
          <a:bodyPr>
            <a:normAutofit/>
          </a:bodyPr>
          <a:lstStyle/>
          <a:p>
            <a:r>
              <a:rPr lang="en-US" dirty="0"/>
              <a:t>A Grower’s Perspective on Changes to MA Growing Area Classification and the Impacts of the CSOs to Buzzards Bay Growers</a:t>
            </a:r>
          </a:p>
        </p:txBody>
      </p:sp>
      <p:sp>
        <p:nvSpPr>
          <p:cNvPr id="3" name="Subtitle 2"/>
          <p:cNvSpPr>
            <a:spLocks noGrp="1"/>
          </p:cNvSpPr>
          <p:nvPr>
            <p:ph type="subTitle" idx="1"/>
          </p:nvPr>
        </p:nvSpPr>
        <p:spPr>
          <a:xfrm>
            <a:off x="2286000" y="3886200"/>
            <a:ext cx="5029200" cy="1219200"/>
          </a:xfrm>
          <a:solidFill>
            <a:srgbClr val="0070C0">
              <a:alpha val="67000"/>
            </a:srgbClr>
          </a:solidFill>
        </p:spPr>
        <p:txBody>
          <a:bodyPr/>
          <a:lstStyle/>
          <a:p>
            <a:r>
              <a:rPr lang="en-US" dirty="0">
                <a:solidFill>
                  <a:schemeClr val="bg1"/>
                </a:solidFill>
              </a:rPr>
              <a:t>Dale Leavitt</a:t>
            </a:r>
          </a:p>
          <a:p>
            <a:r>
              <a:rPr lang="en-US" dirty="0">
                <a:solidFill>
                  <a:schemeClr val="bg1"/>
                </a:solidFill>
              </a:rPr>
              <a:t>Blue Stream Shellfish LLC</a:t>
            </a:r>
          </a:p>
        </p:txBody>
      </p:sp>
    </p:spTree>
    <p:extLst>
      <p:ext uri="{BB962C8B-B14F-4D97-AF65-F5344CB8AC3E}">
        <p14:creationId xmlns:p14="http://schemas.microsoft.com/office/powerpoint/2010/main" val="1778638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762000"/>
            <a:ext cx="9144000" cy="5686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4648200" y="2819400"/>
            <a:ext cx="4489010" cy="3505200"/>
            <a:chOff x="4648200" y="2819400"/>
            <a:chExt cx="4489010" cy="3505200"/>
          </a:xfrm>
        </p:grpSpPr>
        <p:sp>
          <p:nvSpPr>
            <p:cNvPr id="2" name="Oval 1"/>
            <p:cNvSpPr/>
            <p:nvPr/>
          </p:nvSpPr>
          <p:spPr>
            <a:xfrm>
              <a:off x="4648200" y="2819400"/>
              <a:ext cx="2057400" cy="609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079810" y="3886200"/>
              <a:ext cx="2057400" cy="609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198260" y="5715000"/>
              <a:ext cx="1183740" cy="609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58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86" y="914400"/>
            <a:ext cx="9128573"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304800" y="5715000"/>
            <a:ext cx="7924800" cy="1066800"/>
          </a:xfrm>
        </p:spPr>
        <p:txBody>
          <a:bodyPr/>
          <a:lstStyle/>
          <a:p>
            <a:r>
              <a:rPr lang="en-US" sz="3200" dirty="0"/>
              <a:t>FVCOM Hydrodynamic model</a:t>
            </a:r>
            <a:br>
              <a:rPr lang="en-US" sz="3200" dirty="0"/>
            </a:br>
            <a:r>
              <a:rPr lang="en-US" sz="2400" dirty="0"/>
              <a:t>Dr. </a:t>
            </a:r>
            <a:r>
              <a:rPr lang="en-US" sz="2400" dirty="0" err="1"/>
              <a:t>Changsheng</a:t>
            </a:r>
            <a:r>
              <a:rPr lang="en-US" sz="2400" dirty="0"/>
              <a:t> Chen (SMAST)</a:t>
            </a:r>
          </a:p>
        </p:txBody>
      </p:sp>
      <p:sp>
        <p:nvSpPr>
          <p:cNvPr id="3" name="Rectangle 2"/>
          <p:cNvSpPr/>
          <p:nvPr/>
        </p:nvSpPr>
        <p:spPr>
          <a:xfrm>
            <a:off x="32886" y="914400"/>
            <a:ext cx="957714"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69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79" r="2880" b="2267"/>
          <a:stretch/>
        </p:blipFill>
        <p:spPr bwMode="auto">
          <a:xfrm>
            <a:off x="1066800" y="685800"/>
            <a:ext cx="6784848"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6055134"/>
            <a:ext cx="8229600" cy="802866"/>
          </a:xfrm>
        </p:spPr>
        <p:txBody>
          <a:bodyPr/>
          <a:lstStyle/>
          <a:p>
            <a:r>
              <a:rPr lang="en-US" sz="3200" dirty="0"/>
              <a:t>Classification as of 1 Oct 2023</a:t>
            </a:r>
          </a:p>
        </p:txBody>
      </p:sp>
    </p:spTree>
    <p:extLst>
      <p:ext uri="{BB962C8B-B14F-4D97-AF65-F5344CB8AC3E}">
        <p14:creationId xmlns:p14="http://schemas.microsoft.com/office/powerpoint/2010/main" val="906342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59" t="24482" r="1288"/>
          <a:stretch/>
        </p:blipFill>
        <p:spPr bwMode="auto">
          <a:xfrm>
            <a:off x="1063752" y="731520"/>
            <a:ext cx="6784848" cy="511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62000" y="5943600"/>
            <a:ext cx="7620000" cy="759594"/>
          </a:xfrm>
        </p:spPr>
        <p:txBody>
          <a:bodyPr/>
          <a:lstStyle/>
          <a:p>
            <a:r>
              <a:rPr lang="en-US" sz="3200" dirty="0"/>
              <a:t>Current reclassification</a:t>
            </a:r>
          </a:p>
        </p:txBody>
      </p:sp>
    </p:spTree>
    <p:extLst>
      <p:ext uri="{BB962C8B-B14F-4D97-AF65-F5344CB8AC3E}">
        <p14:creationId xmlns:p14="http://schemas.microsoft.com/office/powerpoint/2010/main" val="273680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781800" cy="1143000"/>
          </a:xfrm>
        </p:spPr>
        <p:txBody>
          <a:bodyPr/>
          <a:lstStyle/>
          <a:p>
            <a:r>
              <a:rPr lang="en-US" sz="4000" dirty="0"/>
              <a:t>Model Validation</a:t>
            </a:r>
          </a:p>
        </p:txBody>
      </p:sp>
      <p:sp>
        <p:nvSpPr>
          <p:cNvPr id="3" name="Content Placeholder 2"/>
          <p:cNvSpPr>
            <a:spLocks noGrp="1"/>
          </p:cNvSpPr>
          <p:nvPr>
            <p:ph idx="1"/>
          </p:nvPr>
        </p:nvSpPr>
        <p:spPr/>
        <p:txBody>
          <a:bodyPr>
            <a:normAutofit fontScale="77500" lnSpcReduction="20000"/>
          </a:bodyPr>
          <a:lstStyle/>
          <a:p>
            <a:r>
              <a:rPr lang="en-US" dirty="0"/>
              <a:t>Questions we have posed concerning the model</a:t>
            </a:r>
          </a:p>
          <a:p>
            <a:pPr lvl="1"/>
            <a:r>
              <a:rPr lang="en-US" dirty="0"/>
              <a:t>With any model, the output is only as good as the input (GIGO) – what data were used to construct the model?</a:t>
            </a:r>
          </a:p>
          <a:p>
            <a:pPr lvl="1"/>
            <a:r>
              <a:rPr lang="en-US" dirty="0"/>
              <a:t>Has the model output been peer-reviewed?</a:t>
            </a:r>
          </a:p>
          <a:p>
            <a:pPr lvl="1"/>
            <a:r>
              <a:rPr lang="en-US" dirty="0"/>
              <a:t>We noticed some geographic inconsistencies in model that needed to be fixed and that may influence model outcome for Nasketucket Bay.</a:t>
            </a:r>
          </a:p>
          <a:p>
            <a:pPr lvl="1"/>
            <a:r>
              <a:rPr lang="en-US" dirty="0"/>
              <a:t>How does tracking inert particles in the model translate to the biological characteristics of the indicator organisms (Fecal coliform bacteria and Male-specific </a:t>
            </a:r>
            <a:r>
              <a:rPr lang="en-US" dirty="0" err="1"/>
              <a:t>coliphage</a:t>
            </a:r>
            <a:r>
              <a:rPr lang="en-US" dirty="0"/>
              <a:t> viruses) or actual human health risk?</a:t>
            </a:r>
          </a:p>
          <a:p>
            <a:r>
              <a:rPr lang="en-US" dirty="0"/>
              <a:t>Model currently being reviewed by an independent scientific panel</a:t>
            </a:r>
          </a:p>
          <a:p>
            <a:pPr lvl="1"/>
            <a:r>
              <a:rPr lang="en-US" dirty="0"/>
              <a:t>Thank you Josh, Jennie and Matt - Woods Hole Sea Grant!</a:t>
            </a:r>
          </a:p>
        </p:txBody>
      </p:sp>
    </p:spTree>
    <p:extLst>
      <p:ext uri="{BB962C8B-B14F-4D97-AF65-F5344CB8AC3E}">
        <p14:creationId xmlns:p14="http://schemas.microsoft.com/office/powerpoint/2010/main" val="3400696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6858000" cy="2239962"/>
          </a:xfrm>
        </p:spPr>
        <p:txBody>
          <a:bodyPr>
            <a:normAutofit/>
          </a:bodyPr>
          <a:lstStyle/>
          <a:p>
            <a:r>
              <a:rPr lang="en-US" dirty="0"/>
              <a:t>Discharge from Combined Sewage Outfalls (CSOs) in New Bedford</a:t>
            </a:r>
          </a:p>
        </p:txBody>
      </p:sp>
      <p:sp>
        <p:nvSpPr>
          <p:cNvPr id="3" name="Content Placeholder 2"/>
          <p:cNvSpPr>
            <a:spLocks noGrp="1"/>
          </p:cNvSpPr>
          <p:nvPr>
            <p:ph idx="1"/>
          </p:nvPr>
        </p:nvSpPr>
        <p:spPr>
          <a:xfrm>
            <a:off x="457200" y="2667000"/>
            <a:ext cx="8229600" cy="4114800"/>
          </a:xfrm>
        </p:spPr>
        <p:txBody>
          <a:bodyPr>
            <a:normAutofit fontScale="92500"/>
          </a:bodyPr>
          <a:lstStyle/>
          <a:p>
            <a:r>
              <a:rPr lang="en-US" sz="3000" dirty="0"/>
              <a:t>Heightened awareness of discharges from CSOs in the New Bedford area</a:t>
            </a:r>
          </a:p>
          <a:p>
            <a:pPr lvl="1"/>
            <a:r>
              <a:rPr lang="en-US" sz="2400" dirty="0"/>
              <a:t>January 2021, the Governor signed </a:t>
            </a:r>
            <a:r>
              <a:rPr lang="en-US" sz="2400" b="1" i="1" dirty="0"/>
              <a:t>An Act Promoting Awareness of Sewage in Public Waters</a:t>
            </a:r>
            <a:r>
              <a:rPr lang="en-US" sz="2400" b="1" dirty="0"/>
              <a:t> </a:t>
            </a:r>
            <a:r>
              <a:rPr lang="en-US" sz="2400" dirty="0"/>
              <a:t>into law</a:t>
            </a:r>
          </a:p>
          <a:p>
            <a:pPr lvl="1"/>
            <a:r>
              <a:rPr lang="en-US" dirty="0"/>
              <a:t>CSO discharge information required to be available within 2 hours of a discharge</a:t>
            </a:r>
          </a:p>
          <a:p>
            <a:r>
              <a:rPr lang="en-US" sz="3000" dirty="0"/>
              <a:t>NB-WWTP has automated public notice</a:t>
            </a:r>
          </a:p>
          <a:p>
            <a:pPr lvl="1"/>
            <a:r>
              <a:rPr lang="en-US" dirty="0"/>
              <a:t>https://www.newbedford-ma.gov/public-infrastructure/wastewater/new-bedford-cso-report/</a:t>
            </a:r>
          </a:p>
          <a:p>
            <a:pPr lvl="1"/>
            <a:endParaRPr lang="en-US" sz="2400" dirty="0"/>
          </a:p>
          <a:p>
            <a:endParaRPr lang="en-US" sz="2800" dirty="0"/>
          </a:p>
        </p:txBody>
      </p:sp>
    </p:spTree>
    <p:extLst>
      <p:ext uri="{BB962C8B-B14F-4D97-AF65-F5344CB8AC3E}">
        <p14:creationId xmlns:p14="http://schemas.microsoft.com/office/powerpoint/2010/main" val="3563756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lstStyle/>
          <a:p>
            <a:r>
              <a:rPr lang="en-US" dirty="0"/>
              <a:t>Combined Sewage Outfall</a:t>
            </a:r>
          </a:p>
        </p:txBody>
      </p:sp>
      <p:sp>
        <p:nvSpPr>
          <p:cNvPr id="4" name="Content Placeholder 3"/>
          <p:cNvSpPr>
            <a:spLocks noGrp="1"/>
          </p:cNvSpPr>
          <p:nvPr>
            <p:ph idx="1"/>
          </p:nvPr>
        </p:nvSpPr>
        <p:spPr>
          <a:xfrm>
            <a:off x="457200" y="1295400"/>
            <a:ext cx="5791200" cy="5410200"/>
          </a:xfrm>
        </p:spPr>
        <p:txBody>
          <a:bodyPr>
            <a:noAutofit/>
          </a:bodyPr>
          <a:lstStyle/>
          <a:p>
            <a:r>
              <a:rPr lang="en-US" sz="2400" dirty="0"/>
              <a:t>CSOs are designed to carry both sanitary sewage and storm water in the same pipes </a:t>
            </a:r>
          </a:p>
          <a:p>
            <a:pPr lvl="1"/>
            <a:r>
              <a:rPr lang="en-US" sz="2000" dirty="0"/>
              <a:t>CSOs have regulator structures that allow overloaded systems to discharge into the bay</a:t>
            </a:r>
          </a:p>
          <a:p>
            <a:r>
              <a:rPr lang="en-US" sz="2400" dirty="0"/>
              <a:t>When there is not a lot of storm water, this mix is transported to a wastewater treatment plant where it is processed. </a:t>
            </a:r>
          </a:p>
          <a:p>
            <a:endParaRPr lang="en-US" sz="2400" dirty="0"/>
          </a:p>
          <a:p>
            <a:r>
              <a:rPr lang="en-US" sz="2400" dirty="0"/>
              <a:t>However, after heavy rainfall or snowmelt, storm water and sewage overload the system</a:t>
            </a:r>
          </a:p>
          <a:p>
            <a:pPr lvl="1"/>
            <a:r>
              <a:rPr lang="en-US" sz="2000" dirty="0"/>
              <a:t>Newer sewer systems were built with separate systems for sanitary and storm water flows</a:t>
            </a:r>
          </a:p>
        </p:txBody>
      </p:sp>
      <p:pic>
        <p:nvPicPr>
          <p:cNvPr id="10242" name="Picture 2" descr="daniel overbey // blog: Indianapolis Digs Deep to Fix its Enormous Sewer  Overflow Proble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000"/>
          <a:stretch/>
        </p:blipFill>
        <p:spPr bwMode="auto">
          <a:xfrm>
            <a:off x="6363192" y="1143000"/>
            <a:ext cx="2549130" cy="27211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aniel overbey // blog: Indianapolis Digs Deep to Fix its Enormous Sewer  Overflow Proble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a:stretch/>
        </p:blipFill>
        <p:spPr bwMode="auto">
          <a:xfrm>
            <a:off x="6363192" y="3864197"/>
            <a:ext cx="2549130" cy="2721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986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81" y="1295400"/>
            <a:ext cx="8772291"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CSOs in Massachusetts</a:t>
            </a:r>
          </a:p>
        </p:txBody>
      </p:sp>
    </p:spTree>
    <p:extLst>
      <p:ext uri="{BB962C8B-B14F-4D97-AF65-F5344CB8AC3E}">
        <p14:creationId xmlns:p14="http://schemas.microsoft.com/office/powerpoint/2010/main" val="3282277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258" y="274638"/>
            <a:ext cx="3246542" cy="1143000"/>
          </a:xfrm>
        </p:spPr>
        <p:txBody>
          <a:bodyPr/>
          <a:lstStyle/>
          <a:p>
            <a:r>
              <a:rPr lang="en-US" sz="3200" dirty="0"/>
              <a:t>Combined Sewage Overflows (CSOs)</a:t>
            </a:r>
          </a:p>
        </p:txBody>
      </p:sp>
      <p:sp>
        <p:nvSpPr>
          <p:cNvPr id="5" name="Content Placeholder 4"/>
          <p:cNvSpPr>
            <a:spLocks noGrp="1"/>
          </p:cNvSpPr>
          <p:nvPr>
            <p:ph idx="1"/>
          </p:nvPr>
        </p:nvSpPr>
        <p:spPr>
          <a:xfrm>
            <a:off x="5181600" y="3962400"/>
            <a:ext cx="3733800" cy="2743200"/>
          </a:xfrm>
        </p:spPr>
        <p:txBody>
          <a:bodyPr>
            <a:normAutofit/>
          </a:bodyPr>
          <a:lstStyle/>
          <a:p>
            <a:r>
              <a:rPr lang="en-US" sz="2800" dirty="0"/>
              <a:t>In New Bedford, DMF estimates that 25% of the CSO discharge is raw sewage!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678259" cy="6858000"/>
          </a:xfrm>
          <a:prstGeom prst="rect">
            <a:avLst/>
          </a:prstGeom>
        </p:spPr>
      </p:pic>
      <p:pic>
        <p:nvPicPr>
          <p:cNvPr id="6146" name="Picture 2" descr="A wastewater pi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00200"/>
            <a:ext cx="3284490" cy="2113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993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t>2024</a:t>
            </a:r>
            <a:br>
              <a:rPr lang="en-US" dirty="0"/>
            </a:br>
            <a:r>
              <a:rPr lang="en-US" dirty="0"/>
              <a:t>Rainfall &amp; CSO Discharge</a:t>
            </a:r>
          </a:p>
        </p:txBody>
      </p:sp>
      <p:graphicFrame>
        <p:nvGraphicFramePr>
          <p:cNvPr id="3" name="Chart 2"/>
          <p:cNvGraphicFramePr>
            <a:graphicFrameLocks/>
          </p:cNvGraphicFramePr>
          <p:nvPr>
            <p:extLst>
              <p:ext uri="{D42A27DB-BD31-4B8C-83A1-F6EECF244321}">
                <p14:modId xmlns:p14="http://schemas.microsoft.com/office/powerpoint/2010/main" val="1464464798"/>
              </p:ext>
            </p:extLst>
          </p:nvPr>
        </p:nvGraphicFramePr>
        <p:xfrm>
          <a:off x="152400" y="1295400"/>
          <a:ext cx="8915400" cy="5292090"/>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Group 13"/>
          <p:cNvGrpSpPr/>
          <p:nvPr/>
        </p:nvGrpSpPr>
        <p:grpSpPr>
          <a:xfrm>
            <a:off x="838200" y="1447800"/>
            <a:ext cx="7696200" cy="4511040"/>
            <a:chOff x="838200" y="1447800"/>
            <a:chExt cx="7696200" cy="4511040"/>
          </a:xfrm>
        </p:grpSpPr>
        <p:sp>
          <p:nvSpPr>
            <p:cNvPr id="4" name="Rectangle 3"/>
            <p:cNvSpPr/>
            <p:nvPr/>
          </p:nvSpPr>
          <p:spPr>
            <a:xfrm>
              <a:off x="838200" y="1447800"/>
              <a:ext cx="381000" cy="4495800"/>
            </a:xfrm>
            <a:prstGeom prst="rect">
              <a:avLst/>
            </a:prstGeom>
            <a:solidFill>
              <a:schemeClr val="accent2">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05000" y="1447800"/>
              <a:ext cx="457200" cy="4495800"/>
            </a:xfrm>
            <a:prstGeom prst="rect">
              <a:avLst/>
            </a:prstGeom>
            <a:solidFill>
              <a:schemeClr val="accent2">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14600" y="1447800"/>
              <a:ext cx="609600" cy="4495800"/>
            </a:xfrm>
            <a:prstGeom prst="rect">
              <a:avLst/>
            </a:prstGeom>
            <a:solidFill>
              <a:schemeClr val="accent2">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352800" y="1447800"/>
              <a:ext cx="609600" cy="4495800"/>
            </a:xfrm>
            <a:prstGeom prst="rect">
              <a:avLst/>
            </a:prstGeom>
            <a:solidFill>
              <a:schemeClr val="accent2">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43400" y="1447800"/>
              <a:ext cx="381000" cy="4495800"/>
            </a:xfrm>
            <a:prstGeom prst="rect">
              <a:avLst/>
            </a:prstGeom>
            <a:solidFill>
              <a:schemeClr val="accent2">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46320" y="1447800"/>
              <a:ext cx="381000" cy="4495800"/>
            </a:xfrm>
            <a:prstGeom prst="rect">
              <a:avLst/>
            </a:prstGeom>
            <a:solidFill>
              <a:schemeClr val="accent2">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34000" y="1447800"/>
              <a:ext cx="381000" cy="4495800"/>
            </a:xfrm>
            <a:prstGeom prst="rect">
              <a:avLst/>
            </a:prstGeom>
            <a:solidFill>
              <a:schemeClr val="accent2">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60720" y="1463040"/>
              <a:ext cx="381000" cy="4495800"/>
            </a:xfrm>
            <a:prstGeom prst="rect">
              <a:avLst/>
            </a:prstGeom>
            <a:solidFill>
              <a:schemeClr val="accent2">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324600" y="1447800"/>
              <a:ext cx="609600" cy="4495800"/>
            </a:xfrm>
            <a:prstGeom prst="rect">
              <a:avLst/>
            </a:prstGeom>
            <a:solidFill>
              <a:schemeClr val="accent2">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20000" y="1447800"/>
              <a:ext cx="914400" cy="4495800"/>
            </a:xfrm>
            <a:prstGeom prst="rect">
              <a:avLst/>
            </a:prstGeom>
            <a:solidFill>
              <a:schemeClr val="accent2">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917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023 calendar with week numb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344"/>
            <a:ext cx="9144001" cy="68446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94640" y="6553200"/>
            <a:ext cx="1891760" cy="22860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Closed to harvest</a:t>
            </a:r>
          </a:p>
        </p:txBody>
      </p:sp>
    </p:spTree>
    <p:extLst>
      <p:ext uri="{BB962C8B-B14F-4D97-AF65-F5344CB8AC3E}">
        <p14:creationId xmlns:p14="http://schemas.microsoft.com/office/powerpoint/2010/main" val="2827216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6781800" cy="1143000"/>
          </a:xfrm>
        </p:spPr>
        <p:txBody>
          <a:bodyPr>
            <a:normAutofit fontScale="90000"/>
          </a:bodyPr>
          <a:lstStyle/>
          <a:p>
            <a:r>
              <a:rPr lang="en-US" dirty="0"/>
              <a:t>2024</a:t>
            </a:r>
            <a:br>
              <a:rPr lang="en-US" dirty="0"/>
            </a:br>
            <a:r>
              <a:rPr lang="en-US" dirty="0"/>
              <a:t>CSO discharge vs. Rainfall</a:t>
            </a:r>
          </a:p>
        </p:txBody>
      </p:sp>
      <p:graphicFrame>
        <p:nvGraphicFramePr>
          <p:cNvPr id="6" name="Chart 5"/>
          <p:cNvGraphicFramePr>
            <a:graphicFrameLocks/>
          </p:cNvGraphicFramePr>
          <p:nvPr>
            <p:extLst>
              <p:ext uri="{D42A27DB-BD31-4B8C-83A1-F6EECF244321}">
                <p14:modId xmlns:p14="http://schemas.microsoft.com/office/powerpoint/2010/main" val="1714418625"/>
              </p:ext>
            </p:extLst>
          </p:nvPr>
        </p:nvGraphicFramePr>
        <p:xfrm>
          <a:off x="152400" y="1295400"/>
          <a:ext cx="89154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0264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
            <a:ext cx="6835775" cy="5275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7216775" y="35814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446087" y="5428131"/>
            <a:ext cx="8229600" cy="1249363"/>
          </a:xfrm>
        </p:spPr>
        <p:txBody>
          <a:bodyPr>
            <a:normAutofit/>
          </a:bodyPr>
          <a:lstStyle/>
          <a:p>
            <a:r>
              <a:rPr lang="en-US" dirty="0"/>
              <a:t>5 CSOs are responsible for 75% of the CSO discharge – with 3 directly into Buzzards Bay</a:t>
            </a:r>
          </a:p>
        </p:txBody>
      </p:sp>
    </p:spTree>
    <p:extLst>
      <p:ext uri="{BB962C8B-B14F-4D97-AF65-F5344CB8AC3E}">
        <p14:creationId xmlns:p14="http://schemas.microsoft.com/office/powerpoint/2010/main" val="4232136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0"/>
            <a:ext cx="4678259" cy="6858000"/>
          </a:xfrm>
          <a:prstGeom prst="rect">
            <a:avLst/>
          </a:prstGeom>
        </p:spPr>
      </p:pic>
      <p:grpSp>
        <p:nvGrpSpPr>
          <p:cNvPr id="11" name="Group 10"/>
          <p:cNvGrpSpPr/>
          <p:nvPr/>
        </p:nvGrpSpPr>
        <p:grpSpPr>
          <a:xfrm>
            <a:off x="3315419" y="2084320"/>
            <a:ext cx="2247181" cy="2997236"/>
            <a:chOff x="3010619" y="2074695"/>
            <a:chExt cx="2247181" cy="2997236"/>
          </a:xfrm>
        </p:grpSpPr>
        <p:sp>
          <p:nvSpPr>
            <p:cNvPr id="7" name="Oval 6"/>
            <p:cNvSpPr/>
            <p:nvPr/>
          </p:nvSpPr>
          <p:spPr>
            <a:xfrm rot="19918509">
              <a:off x="3010619" y="4661002"/>
              <a:ext cx="1065361" cy="4109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20089919">
              <a:off x="4419600" y="4648199"/>
              <a:ext cx="838200" cy="3713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326362">
              <a:off x="3545193" y="2074695"/>
              <a:ext cx="914400" cy="679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6-Point Star 1"/>
          <p:cNvSpPr/>
          <p:nvPr/>
        </p:nvSpPr>
        <p:spPr>
          <a:xfrm>
            <a:off x="4191000" y="304801"/>
            <a:ext cx="838200" cy="609600"/>
          </a:xfrm>
          <a:prstGeom prst="star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200" y="319512"/>
            <a:ext cx="2286000" cy="2653874"/>
          </a:xfrm>
        </p:spPr>
        <p:txBody>
          <a:bodyPr/>
          <a:lstStyle/>
          <a:p>
            <a:r>
              <a:rPr lang="en-US" sz="3200" dirty="0"/>
              <a:t>The worst CSO offenders</a:t>
            </a:r>
          </a:p>
        </p:txBody>
      </p:sp>
    </p:spTree>
    <p:extLst>
      <p:ext uri="{BB962C8B-B14F-4D97-AF65-F5344CB8AC3E}">
        <p14:creationId xmlns:p14="http://schemas.microsoft.com/office/powerpoint/2010/main" val="272126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010400" cy="1143000"/>
          </a:xfrm>
        </p:spPr>
        <p:txBody>
          <a:bodyPr>
            <a:noAutofit/>
          </a:bodyPr>
          <a:lstStyle/>
          <a:p>
            <a:r>
              <a:rPr lang="en-US" sz="3200" b="1" dirty="0"/>
              <a:t>Discussion Counterpoints to Closures</a:t>
            </a:r>
          </a:p>
        </p:txBody>
      </p:sp>
      <p:sp>
        <p:nvSpPr>
          <p:cNvPr id="3" name="Content Placeholder 2"/>
          <p:cNvSpPr>
            <a:spLocks noGrp="1"/>
          </p:cNvSpPr>
          <p:nvPr>
            <p:ph idx="1"/>
          </p:nvPr>
        </p:nvSpPr>
        <p:spPr>
          <a:xfrm>
            <a:off x="457200" y="1295400"/>
            <a:ext cx="8610600" cy="5181600"/>
          </a:xfrm>
        </p:spPr>
        <p:txBody>
          <a:bodyPr>
            <a:normAutofit fontScale="77500" lnSpcReduction="20000"/>
          </a:bodyPr>
          <a:lstStyle/>
          <a:p>
            <a:r>
              <a:rPr lang="en-US" dirty="0"/>
              <a:t>In the past 10+ years, we have served millions of raw oysters from farms currently closed - without a single illness</a:t>
            </a:r>
          </a:p>
          <a:p>
            <a:pPr lvl="1"/>
            <a:r>
              <a:rPr lang="en-US" dirty="0"/>
              <a:t>Yet DMF has implemented CSO closures only since January 2024</a:t>
            </a:r>
          </a:p>
          <a:p>
            <a:r>
              <a:rPr lang="en-US" dirty="0"/>
              <a:t>Testing for fecal coliform over the past 5 years has not had any detections above 14 CFUs/100 ml</a:t>
            </a:r>
          </a:p>
          <a:p>
            <a:pPr lvl="1"/>
            <a:r>
              <a:rPr lang="en-US" dirty="0"/>
              <a:t>5 of the 10 samples collected in 2024 were during closure events</a:t>
            </a:r>
          </a:p>
          <a:p>
            <a:r>
              <a:rPr lang="en-US" dirty="0"/>
              <a:t>As a condition to reopening following a closure, DMF tests our oysters for sewage indicator microbes (Male-specific </a:t>
            </a:r>
            <a:r>
              <a:rPr lang="en-US" dirty="0" err="1"/>
              <a:t>coliphages</a:t>
            </a:r>
            <a:r>
              <a:rPr lang="en-US" dirty="0"/>
              <a:t> – MSC)</a:t>
            </a:r>
          </a:p>
          <a:p>
            <a:pPr lvl="1"/>
            <a:r>
              <a:rPr lang="en-US" dirty="0"/>
              <a:t>Each time, our oysters have been well below threshold (50 PFUs/100 g oyster tissue)</a:t>
            </a:r>
          </a:p>
          <a:p>
            <a:r>
              <a:rPr lang="en-US" dirty="0"/>
              <a:t>FDA uses a draconian version of the “Precautionary Principle” to guide their regulations with a one size fits all attitude</a:t>
            </a:r>
          </a:p>
          <a:p>
            <a:r>
              <a:rPr lang="en-US" dirty="0"/>
              <a:t>Modifying the MO guidance via the ISSC takes 4 to 8 years</a:t>
            </a:r>
          </a:p>
          <a:p>
            <a:endParaRPr lang="en-US" dirty="0"/>
          </a:p>
        </p:txBody>
      </p:sp>
    </p:spTree>
    <p:extLst>
      <p:ext uri="{BB962C8B-B14F-4D97-AF65-F5344CB8AC3E}">
        <p14:creationId xmlns:p14="http://schemas.microsoft.com/office/powerpoint/2010/main" val="526799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actions</a:t>
            </a:r>
          </a:p>
        </p:txBody>
      </p:sp>
      <p:sp>
        <p:nvSpPr>
          <p:cNvPr id="3" name="Content Placeholder 2"/>
          <p:cNvSpPr>
            <a:spLocks noGrp="1"/>
          </p:cNvSpPr>
          <p:nvPr>
            <p:ph idx="1"/>
          </p:nvPr>
        </p:nvSpPr>
        <p:spPr>
          <a:xfrm>
            <a:off x="457200" y="1600200"/>
            <a:ext cx="8229600" cy="5181600"/>
          </a:xfrm>
        </p:spPr>
        <p:txBody>
          <a:bodyPr>
            <a:normAutofit fontScale="92500" lnSpcReduction="10000"/>
          </a:bodyPr>
          <a:lstStyle/>
          <a:p>
            <a:r>
              <a:rPr lang="en-US" dirty="0"/>
              <a:t>Marine Policy Center at Roger Williams University Law School (Alex </a:t>
            </a:r>
            <a:r>
              <a:rPr lang="en-US" dirty="0" err="1"/>
              <a:t>Tamburrino</a:t>
            </a:r>
            <a:r>
              <a:rPr lang="en-US" dirty="0"/>
              <a:t>) is reviewing the Model Ordinance to look for a means to “push back” at FDA with real data over current practices</a:t>
            </a:r>
          </a:p>
          <a:p>
            <a:r>
              <a:rPr lang="en-US" dirty="0"/>
              <a:t>A </a:t>
            </a:r>
            <a:r>
              <a:rPr lang="en-US" dirty="0" err="1"/>
              <a:t>UMassD</a:t>
            </a:r>
            <a:r>
              <a:rPr lang="en-US" dirty="0"/>
              <a:t> professor (Sarah </a:t>
            </a:r>
            <a:r>
              <a:rPr lang="en-US" dirty="0" err="1"/>
              <a:t>Donelan</a:t>
            </a:r>
            <a:r>
              <a:rPr lang="en-US" dirty="0"/>
              <a:t>) is analyzing the rainfall versus fecal coliform samples over the past 40 years to generate info on human health risk around our farms</a:t>
            </a:r>
          </a:p>
          <a:p>
            <a:r>
              <a:rPr lang="en-US" dirty="0"/>
              <a:t>DMF is working with Woods Hole Sea Grant to investigate the real-time presence of fecal coliforms in the vicinity of an active CSO</a:t>
            </a:r>
          </a:p>
        </p:txBody>
      </p:sp>
    </p:spTree>
    <p:extLst>
      <p:ext uri="{BB962C8B-B14F-4D97-AF65-F5344CB8AC3E}">
        <p14:creationId xmlns:p14="http://schemas.microsoft.com/office/powerpoint/2010/main" val="1570448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6858000" cy="1143000"/>
          </a:xfrm>
        </p:spPr>
        <p:txBody>
          <a:bodyPr/>
          <a:lstStyle/>
          <a:p>
            <a:r>
              <a:rPr lang="en-US" dirty="0"/>
              <a:t>Current Needs</a:t>
            </a:r>
          </a:p>
        </p:txBody>
      </p:sp>
      <p:sp>
        <p:nvSpPr>
          <p:cNvPr id="3" name="Content Placeholder 2"/>
          <p:cNvSpPr>
            <a:spLocks noGrp="1"/>
          </p:cNvSpPr>
          <p:nvPr>
            <p:ph idx="1"/>
          </p:nvPr>
        </p:nvSpPr>
        <p:spPr>
          <a:xfrm>
            <a:off x="457200" y="1600200"/>
            <a:ext cx="8229600" cy="5105400"/>
          </a:xfrm>
        </p:spPr>
        <p:txBody>
          <a:bodyPr>
            <a:normAutofit fontScale="85000" lnSpcReduction="10000"/>
          </a:bodyPr>
          <a:lstStyle/>
          <a:p>
            <a:r>
              <a:rPr lang="en-US" dirty="0"/>
              <a:t>DATA!</a:t>
            </a:r>
          </a:p>
          <a:p>
            <a:r>
              <a:rPr lang="en-US" dirty="0"/>
              <a:t>Model validation with ground-</a:t>
            </a:r>
            <a:r>
              <a:rPr lang="en-US" dirty="0" err="1"/>
              <a:t>truthing</a:t>
            </a:r>
            <a:r>
              <a:rPr lang="en-US" dirty="0"/>
              <a:t> and including adjustments for biological characteristics of human pathogens and indicators</a:t>
            </a:r>
          </a:p>
          <a:p>
            <a:r>
              <a:rPr lang="en-US" dirty="0"/>
              <a:t>DATA!</a:t>
            </a:r>
          </a:p>
          <a:p>
            <a:r>
              <a:rPr lang="en-US" dirty="0"/>
              <a:t>Critical analysis of the current MO thresholds for shellfish area classifications – </a:t>
            </a:r>
            <a:r>
              <a:rPr lang="en-US" dirty="0">
                <a:solidFill>
                  <a:srgbClr val="FF0000"/>
                </a:solidFill>
              </a:rPr>
              <a:t>ONE SIZE DOES NOT FIT ALL!</a:t>
            </a:r>
          </a:p>
          <a:p>
            <a:r>
              <a:rPr lang="en-US" dirty="0"/>
              <a:t>DATA!</a:t>
            </a:r>
          </a:p>
          <a:p>
            <a:r>
              <a:rPr lang="en-US" dirty="0"/>
              <a:t>Ability to adjust reclassification and closure thresholds based on actual human health risk</a:t>
            </a:r>
          </a:p>
          <a:p>
            <a:r>
              <a:rPr lang="en-US" dirty="0"/>
              <a:t>DATA!</a:t>
            </a:r>
          </a:p>
          <a:p>
            <a:endParaRPr lang="en-US" dirty="0"/>
          </a:p>
          <a:p>
            <a:endParaRPr lang="en-US" dirty="0"/>
          </a:p>
        </p:txBody>
      </p:sp>
    </p:spTree>
    <p:extLst>
      <p:ext uri="{BB962C8B-B14F-4D97-AF65-F5344CB8AC3E}">
        <p14:creationId xmlns:p14="http://schemas.microsoft.com/office/powerpoint/2010/main" val="1197524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6705600" cy="1143000"/>
          </a:xfrm>
        </p:spPr>
        <p:txBody>
          <a:bodyPr/>
          <a:lstStyle/>
          <a:p>
            <a:r>
              <a:rPr lang="en-US" dirty="0"/>
              <a:t>My Take Home Thoughts</a:t>
            </a:r>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r>
              <a:rPr lang="en-US" dirty="0"/>
              <a:t>This has been frustrating as all hell from both a logical and financial standpoint!!!!</a:t>
            </a:r>
          </a:p>
          <a:p>
            <a:r>
              <a:rPr lang="en-US" dirty="0"/>
              <a:t>There has been a huge amount of support from:</a:t>
            </a:r>
          </a:p>
          <a:p>
            <a:pPr lvl="1"/>
            <a:r>
              <a:rPr lang="en-US" dirty="0"/>
              <a:t>Regulators (DMF – Matt </a:t>
            </a:r>
            <a:r>
              <a:rPr lang="en-US" dirty="0" err="1"/>
              <a:t>Camisa</a:t>
            </a:r>
            <a:r>
              <a:rPr lang="en-US" dirty="0"/>
              <a:t>, Chrissy </a:t>
            </a:r>
            <a:r>
              <a:rPr lang="en-US" dirty="0" err="1"/>
              <a:t>Petitpas</a:t>
            </a:r>
            <a:r>
              <a:rPr lang="en-US" dirty="0"/>
              <a:t>, Terry O’Neal &amp; Alex Boeri)</a:t>
            </a:r>
          </a:p>
          <a:p>
            <a:pPr lvl="1"/>
            <a:r>
              <a:rPr lang="en-US" dirty="0"/>
              <a:t>State Representatives (Paul </a:t>
            </a:r>
            <a:r>
              <a:rPr lang="en-US" dirty="0" err="1"/>
              <a:t>Schmid</a:t>
            </a:r>
            <a:r>
              <a:rPr lang="en-US" dirty="0"/>
              <a:t> &amp; Mark Silvia)</a:t>
            </a:r>
          </a:p>
          <a:p>
            <a:pPr lvl="1"/>
            <a:r>
              <a:rPr lang="en-US" dirty="0"/>
              <a:t>Towns (Tim Cox &amp; </a:t>
            </a:r>
            <a:r>
              <a:rPr lang="en-US" dirty="0" err="1"/>
              <a:t>Issac</a:t>
            </a:r>
            <a:r>
              <a:rPr lang="en-US" dirty="0"/>
              <a:t> Perry)</a:t>
            </a:r>
          </a:p>
          <a:p>
            <a:pPr lvl="1"/>
            <a:r>
              <a:rPr lang="en-US" dirty="0"/>
              <a:t>Researchers (Sarah </a:t>
            </a:r>
            <a:r>
              <a:rPr lang="en-US" dirty="0" err="1"/>
              <a:t>Donelan</a:t>
            </a:r>
            <a:r>
              <a:rPr lang="en-US" dirty="0"/>
              <a:t>, Erin </a:t>
            </a:r>
            <a:r>
              <a:rPr lang="en-US" dirty="0" err="1"/>
              <a:t>Bromage</a:t>
            </a:r>
            <a:r>
              <a:rPr lang="en-US" dirty="0"/>
              <a:t> &amp; Kevin </a:t>
            </a:r>
            <a:r>
              <a:rPr lang="en-US" dirty="0" err="1"/>
              <a:t>Stokesbury</a:t>
            </a:r>
            <a:r>
              <a:rPr lang="en-US" dirty="0"/>
              <a:t>)</a:t>
            </a:r>
          </a:p>
          <a:p>
            <a:pPr lvl="1"/>
            <a:r>
              <a:rPr lang="en-US" dirty="0"/>
              <a:t>Farmers (Scott </a:t>
            </a:r>
            <a:r>
              <a:rPr lang="en-US" dirty="0" err="1"/>
              <a:t>Soares</a:t>
            </a:r>
            <a:r>
              <a:rPr lang="en-US" dirty="0"/>
              <a:t>, Mike Ward, Bob Fields, Matt Loo &amp; us)</a:t>
            </a:r>
          </a:p>
          <a:p>
            <a:r>
              <a:rPr lang="en-US" dirty="0"/>
              <a:t>We have a ways to go to figure this out</a:t>
            </a:r>
          </a:p>
          <a:p>
            <a:r>
              <a:rPr lang="en-US" dirty="0"/>
              <a:t>Reclassification will not be limited to the area around New Bedford</a:t>
            </a:r>
          </a:p>
        </p:txBody>
      </p:sp>
    </p:spTree>
    <p:extLst>
      <p:ext uri="{BB962C8B-B14F-4D97-AF65-F5344CB8AC3E}">
        <p14:creationId xmlns:p14="http://schemas.microsoft.com/office/powerpoint/2010/main" val="4052861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WWTP outfalls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4" y="1104379"/>
            <a:ext cx="9171054" cy="5747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880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6934200" cy="1143000"/>
          </a:xfrm>
        </p:spPr>
        <p:txBody>
          <a:bodyPr>
            <a:normAutofit fontScale="90000"/>
          </a:bodyPr>
          <a:lstStyle/>
          <a:p>
            <a:r>
              <a:rPr lang="en-US" sz="4000" dirty="0"/>
              <a:t>Coming to a community near you!</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5735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00200" y="1600200"/>
            <a:ext cx="2438400" cy="35052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038600" y="1600200"/>
            <a:ext cx="1143000" cy="3505200"/>
          </a:xfrm>
          <a:prstGeom prst="rect">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8904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838200" y="2271562"/>
            <a:ext cx="7391400" cy="1569660"/>
          </a:xfrm>
          <a:prstGeom prst="rect">
            <a:avLst/>
          </a:prstGeom>
          <a:noFill/>
        </p:spPr>
        <p:txBody>
          <a:bodyPr wrap="square" rtlCol="0">
            <a:spAutoFit/>
          </a:bodyPr>
          <a:lstStyle/>
          <a:p>
            <a:pPr algn="ctr"/>
            <a:r>
              <a:rPr lang="en-US" sz="9600" dirty="0">
                <a:solidFill>
                  <a:srgbClr val="FFFF00"/>
                </a:solidFill>
              </a:rPr>
              <a:t>Discussion?</a:t>
            </a:r>
          </a:p>
        </p:txBody>
      </p:sp>
    </p:spTree>
    <p:extLst>
      <p:ext uri="{BB962C8B-B14F-4D97-AF65-F5344CB8AC3E}">
        <p14:creationId xmlns:p14="http://schemas.microsoft.com/office/powerpoint/2010/main" val="2631090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10562" y="8299"/>
            <a:ext cx="9144000" cy="6849701"/>
            <a:chOff x="-10562" y="8299"/>
            <a:chExt cx="9144000" cy="6849701"/>
          </a:xfrm>
        </p:grpSpPr>
        <p:pic>
          <p:nvPicPr>
            <p:cNvPr id="1026" name="Picture 2" descr="2024 calendar with week numb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8299"/>
              <a:ext cx="9144000" cy="68497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47800" y="1569720"/>
              <a:ext cx="762000" cy="164592"/>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1752600"/>
              <a:ext cx="19050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1981200"/>
              <a:ext cx="16764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52800" y="2197608"/>
              <a:ext cx="5334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96000" y="1359408"/>
              <a:ext cx="533400" cy="164592"/>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24400" y="1569720"/>
              <a:ext cx="19050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24400" y="1798320"/>
              <a:ext cx="19050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24400" y="2026920"/>
              <a:ext cx="13716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724400" y="2240280"/>
              <a:ext cx="1905000" cy="15240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24400" y="2426208"/>
              <a:ext cx="266700" cy="164592"/>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162800" y="1341120"/>
              <a:ext cx="16764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894576" y="1569720"/>
              <a:ext cx="19050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894576" y="1773936"/>
              <a:ext cx="19050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58000" y="1981200"/>
              <a:ext cx="13716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447800" y="3505200"/>
              <a:ext cx="762000" cy="164592"/>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04800" y="3703320"/>
              <a:ext cx="19050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4800" y="3931920"/>
              <a:ext cx="19050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4800" y="4160520"/>
              <a:ext cx="164592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514600" y="3483864"/>
              <a:ext cx="13716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57600" y="4160520"/>
              <a:ext cx="762000" cy="164592"/>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953000" y="3276600"/>
              <a:ext cx="164592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24400" y="3505200"/>
              <a:ext cx="109728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362700" y="3505200"/>
              <a:ext cx="266700" cy="164592"/>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24400" y="3703320"/>
              <a:ext cx="19050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724400" y="3931920"/>
              <a:ext cx="109728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956048" y="4151376"/>
              <a:ext cx="7620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8001000" y="3291840"/>
              <a:ext cx="762000" cy="164592"/>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858000" y="3505200"/>
              <a:ext cx="13716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162800" y="3931920"/>
              <a:ext cx="1636776"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858000" y="4160520"/>
              <a:ext cx="192024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35280" y="5227320"/>
              <a:ext cx="13716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981200" y="5669280"/>
              <a:ext cx="266700" cy="164592"/>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04800" y="5867400"/>
              <a:ext cx="19050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04800" y="6096000"/>
              <a:ext cx="5334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048000" y="5227320"/>
              <a:ext cx="13716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514600" y="5455920"/>
              <a:ext cx="19050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514600" y="5669280"/>
              <a:ext cx="109728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096000" y="5867400"/>
              <a:ext cx="5334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724400" y="6065520"/>
              <a:ext cx="19050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858000" y="5212080"/>
              <a:ext cx="192024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885432" y="5440680"/>
              <a:ext cx="109728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8031480" y="5440680"/>
              <a:ext cx="749808"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858000" y="5660136"/>
              <a:ext cx="192024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858000" y="5867400"/>
              <a:ext cx="192024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949440" y="6355080"/>
              <a:ext cx="182880" cy="121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858000" y="6096000"/>
              <a:ext cx="7620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52"/>
          <p:cNvSpPr/>
          <p:nvPr/>
        </p:nvSpPr>
        <p:spPr>
          <a:xfrm>
            <a:off x="3594640" y="6553200"/>
            <a:ext cx="1891760" cy="22860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Closed to harvest</a:t>
            </a:r>
          </a:p>
        </p:txBody>
      </p:sp>
      <p:sp>
        <p:nvSpPr>
          <p:cNvPr id="52" name="TextBox 51"/>
          <p:cNvSpPr txBox="1"/>
          <p:nvPr/>
        </p:nvSpPr>
        <p:spPr>
          <a:xfrm>
            <a:off x="813816" y="1431806"/>
            <a:ext cx="7568184" cy="3477875"/>
          </a:xfrm>
          <a:prstGeom prst="rect">
            <a:avLst/>
          </a:prstGeom>
          <a:solidFill>
            <a:srgbClr val="FF0000"/>
          </a:solidFill>
        </p:spPr>
        <p:txBody>
          <a:bodyPr wrap="square" rtlCol="0">
            <a:spAutoFit/>
          </a:bodyPr>
          <a:lstStyle/>
          <a:p>
            <a:pPr algn="ctr"/>
            <a:r>
              <a:rPr lang="en-US" sz="4400" b="1" dirty="0"/>
              <a:t>Closed to Harvest </a:t>
            </a:r>
          </a:p>
          <a:p>
            <a:pPr algn="ctr"/>
            <a:r>
              <a:rPr lang="en-US" sz="4400" dirty="0"/>
              <a:t>BB11 &amp; BB12 = 210 days or 57.4% of the year</a:t>
            </a:r>
          </a:p>
          <a:p>
            <a:pPr algn="ctr"/>
            <a:r>
              <a:rPr lang="en-US" sz="4400" dirty="0"/>
              <a:t>BB18 &amp; BB21 – 182 days or 49.7% of the year</a:t>
            </a:r>
          </a:p>
        </p:txBody>
      </p:sp>
    </p:spTree>
    <p:extLst>
      <p:ext uri="{BB962C8B-B14F-4D97-AF65-F5344CB8AC3E}">
        <p14:creationId xmlns:p14="http://schemas.microsoft.com/office/powerpoint/2010/main" val="30463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10562" y="8299"/>
            <a:ext cx="9144000" cy="6849701"/>
            <a:chOff x="-10562" y="8299"/>
            <a:chExt cx="9144000" cy="6849701"/>
          </a:xfrm>
        </p:grpSpPr>
        <p:pic>
          <p:nvPicPr>
            <p:cNvPr id="1026" name="Picture 2" descr="2024 calendar with week numb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8299"/>
              <a:ext cx="9144000" cy="68497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47800" y="1569720"/>
              <a:ext cx="762000" cy="164592"/>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1752600"/>
              <a:ext cx="19050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1981200"/>
              <a:ext cx="16764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52800" y="2197608"/>
              <a:ext cx="5334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96000" y="1359408"/>
              <a:ext cx="533400" cy="164592"/>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24400" y="1569720"/>
              <a:ext cx="19050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24400" y="1798320"/>
              <a:ext cx="19050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24400" y="2026920"/>
              <a:ext cx="13716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724400" y="2240280"/>
              <a:ext cx="1905000" cy="15240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24400" y="2426208"/>
              <a:ext cx="266700" cy="164592"/>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162800" y="1341120"/>
              <a:ext cx="16764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894576" y="1569720"/>
              <a:ext cx="19050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894576" y="1773936"/>
              <a:ext cx="19050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58000" y="1981200"/>
              <a:ext cx="13716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447800" y="3505200"/>
              <a:ext cx="762000" cy="164592"/>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04800" y="3703320"/>
              <a:ext cx="19050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4800" y="3931920"/>
              <a:ext cx="19050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4800" y="4160520"/>
              <a:ext cx="164592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514600" y="3483864"/>
              <a:ext cx="13716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57600" y="4160520"/>
              <a:ext cx="762000" cy="164592"/>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953000" y="3276600"/>
              <a:ext cx="164592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24400" y="3505200"/>
              <a:ext cx="109728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362700" y="3505200"/>
              <a:ext cx="266700" cy="164592"/>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24400" y="3703320"/>
              <a:ext cx="19050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724400" y="3931920"/>
              <a:ext cx="109728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956048" y="4151376"/>
              <a:ext cx="7620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8001000" y="3291840"/>
              <a:ext cx="762000" cy="164592"/>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858000" y="3505200"/>
              <a:ext cx="13716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162800" y="3931920"/>
              <a:ext cx="1636776"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858000" y="4160520"/>
              <a:ext cx="192024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35280" y="5227320"/>
              <a:ext cx="13716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981200" y="5669280"/>
              <a:ext cx="266700" cy="164592"/>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04800" y="5867400"/>
              <a:ext cx="19050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04800" y="6096000"/>
              <a:ext cx="5334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048000" y="5227320"/>
              <a:ext cx="13716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514600" y="5455920"/>
              <a:ext cx="19050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514600" y="5669280"/>
              <a:ext cx="109728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096000" y="5867400"/>
              <a:ext cx="5334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724400" y="6065520"/>
              <a:ext cx="19050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858000" y="5212080"/>
              <a:ext cx="192024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885432" y="5440680"/>
              <a:ext cx="109728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8031480" y="5440680"/>
              <a:ext cx="749808"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858000" y="5660136"/>
              <a:ext cx="192024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858000" y="5867400"/>
              <a:ext cx="192024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949440" y="6355080"/>
              <a:ext cx="182880" cy="121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858000" y="6096000"/>
              <a:ext cx="762000" cy="18288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52"/>
          <p:cNvSpPr/>
          <p:nvPr/>
        </p:nvSpPr>
        <p:spPr>
          <a:xfrm>
            <a:off x="3594640" y="6553200"/>
            <a:ext cx="1891760" cy="228600"/>
          </a:xfrm>
          <a:prstGeom prst="rect">
            <a:avLst/>
          </a:prstGeom>
          <a:solidFill>
            <a:schemeClr val="accent2">
              <a:lumMod val="40000"/>
              <a:lumOff val="6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Closed to harvest</a:t>
            </a:r>
          </a:p>
        </p:txBody>
      </p:sp>
      <p:grpSp>
        <p:nvGrpSpPr>
          <p:cNvPr id="23" name="Group 22"/>
          <p:cNvGrpSpPr/>
          <p:nvPr/>
        </p:nvGrpSpPr>
        <p:grpSpPr>
          <a:xfrm>
            <a:off x="304800" y="3931920"/>
            <a:ext cx="1905000" cy="411480"/>
            <a:chOff x="304800" y="3931920"/>
            <a:chExt cx="1905000" cy="411480"/>
          </a:xfrm>
        </p:grpSpPr>
        <p:sp>
          <p:nvSpPr>
            <p:cNvPr id="3" name="Rectangle 2"/>
            <p:cNvSpPr/>
            <p:nvPr/>
          </p:nvSpPr>
          <p:spPr>
            <a:xfrm>
              <a:off x="1981200" y="3931920"/>
              <a:ext cx="228600" cy="18288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04800" y="4160520"/>
              <a:ext cx="228600" cy="18288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a:off x="5791200" y="3276600"/>
            <a:ext cx="228600" cy="18288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04800" y="4160520"/>
            <a:ext cx="8458200" cy="1249680"/>
            <a:chOff x="304800" y="4160520"/>
            <a:chExt cx="8458200" cy="1249680"/>
          </a:xfrm>
        </p:grpSpPr>
        <p:sp>
          <p:nvSpPr>
            <p:cNvPr id="58" name="Rectangle 57"/>
            <p:cNvSpPr/>
            <p:nvPr/>
          </p:nvSpPr>
          <p:spPr>
            <a:xfrm>
              <a:off x="8534400" y="4160520"/>
              <a:ext cx="228600" cy="18288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04800" y="5257800"/>
              <a:ext cx="533400" cy="152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4724400" y="5181600"/>
            <a:ext cx="4035552" cy="1097280"/>
            <a:chOff x="4724400" y="5181600"/>
            <a:chExt cx="4035552" cy="1097280"/>
          </a:xfrm>
        </p:grpSpPr>
        <p:sp>
          <p:nvSpPr>
            <p:cNvPr id="61" name="Rectangle 60"/>
            <p:cNvSpPr/>
            <p:nvPr/>
          </p:nvSpPr>
          <p:spPr>
            <a:xfrm>
              <a:off x="4724400" y="6065520"/>
              <a:ext cx="1874520" cy="21336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885432" y="5181600"/>
              <a:ext cx="1874520" cy="109728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466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happened in 2024?</a:t>
            </a:r>
          </a:p>
        </p:txBody>
      </p:sp>
      <p:sp>
        <p:nvSpPr>
          <p:cNvPr id="3" name="Content Placeholder 2"/>
          <p:cNvSpPr>
            <a:spLocks noGrp="1"/>
          </p:cNvSpPr>
          <p:nvPr>
            <p:ph idx="1"/>
          </p:nvPr>
        </p:nvSpPr>
        <p:spPr/>
        <p:txBody>
          <a:bodyPr/>
          <a:lstStyle/>
          <a:p>
            <a:r>
              <a:rPr lang="en-US" dirty="0"/>
              <a:t>Reclassification of a large percentage of Buzzards Bay from “Approved” to “Conditionally Approved” status</a:t>
            </a:r>
          </a:p>
          <a:p>
            <a:pPr lvl="1"/>
            <a:r>
              <a:rPr lang="en-US" dirty="0"/>
              <a:t>Increased oversight</a:t>
            </a:r>
          </a:p>
          <a:p>
            <a:r>
              <a:rPr lang="en-US" dirty="0"/>
              <a:t>Expanded awareness of the discharge from Combined Sewage Outfalls (CSOs) in New Bedford</a:t>
            </a:r>
          </a:p>
          <a:p>
            <a:pPr lvl="1"/>
            <a:r>
              <a:rPr lang="en-US" dirty="0"/>
              <a:t>Public website</a:t>
            </a:r>
          </a:p>
          <a:p>
            <a:endParaRPr lang="en-US" dirty="0"/>
          </a:p>
        </p:txBody>
      </p:sp>
    </p:spTree>
    <p:extLst>
      <p:ext uri="{BB962C8B-B14F-4D97-AF65-F5344CB8AC3E}">
        <p14:creationId xmlns:p14="http://schemas.microsoft.com/office/powerpoint/2010/main" val="2402863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6934200" cy="1143000"/>
          </a:xfrm>
        </p:spPr>
        <p:txBody>
          <a:bodyPr>
            <a:normAutofit fontScale="90000"/>
          </a:bodyPr>
          <a:lstStyle/>
          <a:p>
            <a:r>
              <a:rPr lang="en-US" sz="3600" dirty="0"/>
              <a:t>National Shellfish Sanitation Program (NSSP)</a:t>
            </a:r>
          </a:p>
        </p:txBody>
      </p:sp>
      <p:sp>
        <p:nvSpPr>
          <p:cNvPr id="4" name="Content Placeholder 3"/>
          <p:cNvSpPr>
            <a:spLocks noGrp="1"/>
          </p:cNvSpPr>
          <p:nvPr>
            <p:ph idx="1"/>
          </p:nvPr>
        </p:nvSpPr>
        <p:spPr>
          <a:xfrm>
            <a:off x="457200" y="1600200"/>
            <a:ext cx="8229600" cy="5105400"/>
          </a:xfrm>
        </p:spPr>
        <p:txBody>
          <a:bodyPr>
            <a:noAutofit/>
          </a:bodyPr>
          <a:lstStyle/>
          <a:p>
            <a:r>
              <a:rPr lang="en-US" sz="2400" dirty="0"/>
              <a:t>The National Shellfish Sanitation Program (NSSP) is the federal and state cooperative program recognized by the U. S. Food and Drug Administration (FDA) and the Interstate Shellfish Sanitation Conference (ISSC) for the sanitary control of shellfish produced and sold for human consumption. </a:t>
            </a:r>
          </a:p>
          <a:p>
            <a:r>
              <a:rPr lang="en-US" sz="2400" dirty="0"/>
              <a:t>The purpose of the NSSP is to promote public health protection and improve the sanitation of bivalve molluscan shellfish moving in interstate commerce through federal and state cooperation and uniformity of state shellfish programs. </a:t>
            </a:r>
          </a:p>
          <a:p>
            <a:r>
              <a:rPr lang="en-US" sz="2400" dirty="0"/>
              <a:t>NSSP Guide for the Control of Molluscan Shellfish: 2023 Revision</a:t>
            </a:r>
          </a:p>
          <a:p>
            <a:pPr lvl="1"/>
            <a:r>
              <a:rPr lang="en-US" sz="2000" dirty="0"/>
              <a:t>Section 2 - the Model Ordinance (MO)</a:t>
            </a:r>
          </a:p>
        </p:txBody>
      </p:sp>
    </p:spTree>
    <p:extLst>
      <p:ext uri="{BB962C8B-B14F-4D97-AF65-F5344CB8AC3E}">
        <p14:creationId xmlns:p14="http://schemas.microsoft.com/office/powerpoint/2010/main" val="4263531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6858000" cy="1524000"/>
          </a:xfrm>
        </p:spPr>
        <p:txBody>
          <a:bodyPr/>
          <a:lstStyle/>
          <a:p>
            <a:r>
              <a:rPr lang="en-US" sz="3600" dirty="0"/>
              <a:t>Interstate Shellfish Sanitation Conference (ISSC)</a:t>
            </a:r>
          </a:p>
        </p:txBody>
      </p:sp>
      <p:sp>
        <p:nvSpPr>
          <p:cNvPr id="3" name="Content Placeholder 2"/>
          <p:cNvSpPr>
            <a:spLocks noGrp="1"/>
          </p:cNvSpPr>
          <p:nvPr>
            <p:ph idx="1"/>
          </p:nvPr>
        </p:nvSpPr>
        <p:spPr>
          <a:xfrm>
            <a:off x="457200" y="1676400"/>
            <a:ext cx="8229600" cy="4525963"/>
          </a:xfrm>
        </p:spPr>
        <p:txBody>
          <a:bodyPr>
            <a:normAutofit fontScale="70000" lnSpcReduction="20000"/>
          </a:bodyPr>
          <a:lstStyle/>
          <a:p>
            <a:r>
              <a:rPr lang="en-US" dirty="0"/>
              <a:t>27 member states</a:t>
            </a:r>
          </a:p>
          <a:p>
            <a:pPr lvl="1"/>
            <a:r>
              <a:rPr lang="en-US" dirty="0"/>
              <a:t>Each state has representatives from the regulatory agencies (DMF &amp; DPH) and shellfish industry members</a:t>
            </a:r>
          </a:p>
          <a:p>
            <a:pPr lvl="1"/>
            <a:r>
              <a:rPr lang="en-US" dirty="0"/>
              <a:t>Federal representatives (FDA, EPA, NOAA)</a:t>
            </a:r>
          </a:p>
          <a:p>
            <a:pPr lvl="1"/>
            <a:r>
              <a:rPr lang="en-US" dirty="0"/>
              <a:t>Academics</a:t>
            </a:r>
          </a:p>
          <a:p>
            <a:r>
              <a:rPr lang="en-US" dirty="0"/>
              <a:t>The Model Ordinance (MO) is developed within the ISSC by its members</a:t>
            </a:r>
          </a:p>
          <a:p>
            <a:pPr lvl="1"/>
            <a:r>
              <a:rPr lang="en-US" dirty="0"/>
              <a:t>The MO provides guidance to the states in the management of their shellfish resources, primarily to protect human health</a:t>
            </a:r>
          </a:p>
          <a:p>
            <a:pPr lvl="1"/>
            <a:r>
              <a:rPr lang="en-US" dirty="0"/>
              <a:t>All submissions to the MO are vetted through FDA before inclusion</a:t>
            </a:r>
          </a:p>
          <a:p>
            <a:r>
              <a:rPr lang="en-US" dirty="0"/>
              <a:t>FDA evaluates each state for compliance with the MO on an annual basis</a:t>
            </a:r>
          </a:p>
          <a:p>
            <a:pPr lvl="1"/>
            <a:r>
              <a:rPr lang="en-US" dirty="0"/>
              <a:t>If state does not comply with the MO then the FDA intercedes</a:t>
            </a:r>
          </a:p>
          <a:p>
            <a:pPr lvl="1"/>
            <a:r>
              <a:rPr lang="en-US" dirty="0"/>
              <a:t>Lose right for interstate commerce in shellfish</a:t>
            </a:r>
          </a:p>
        </p:txBody>
      </p:sp>
    </p:spTree>
    <p:extLst>
      <p:ext uri="{BB962C8B-B14F-4D97-AF65-F5344CB8AC3E}">
        <p14:creationId xmlns:p14="http://schemas.microsoft.com/office/powerpoint/2010/main" val="4270044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6858000" cy="1477962"/>
          </a:xfrm>
        </p:spPr>
        <p:txBody>
          <a:bodyPr>
            <a:normAutofit/>
          </a:bodyPr>
          <a:lstStyle/>
          <a:p>
            <a:r>
              <a:rPr lang="en-US" dirty="0"/>
              <a:t>Reclassification of a large percentage of Buzzards Bay</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7895122" cy="498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0" y="2895600"/>
            <a:ext cx="3505200" cy="584775"/>
          </a:xfrm>
          <a:prstGeom prst="rect">
            <a:avLst/>
          </a:prstGeom>
          <a:noFill/>
        </p:spPr>
        <p:txBody>
          <a:bodyPr wrap="square" rtlCol="0">
            <a:spAutoFit/>
          </a:bodyPr>
          <a:lstStyle/>
          <a:p>
            <a:r>
              <a:rPr lang="en-US" sz="3200" b="1" dirty="0"/>
              <a:t>1 October 2023</a:t>
            </a:r>
          </a:p>
        </p:txBody>
      </p:sp>
    </p:spTree>
    <p:extLst>
      <p:ext uri="{BB962C8B-B14F-4D97-AF65-F5344CB8AC3E}">
        <p14:creationId xmlns:p14="http://schemas.microsoft.com/office/powerpoint/2010/main" val="3810619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222" r="37368" b="15718"/>
          <a:stretch/>
        </p:blipFill>
        <p:spPr bwMode="auto">
          <a:xfrm>
            <a:off x="0" y="1828800"/>
            <a:ext cx="5727032" cy="372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439" r="1667" b="25192"/>
          <a:stretch/>
        </p:blipFill>
        <p:spPr bwMode="auto">
          <a:xfrm>
            <a:off x="5743081" y="1295400"/>
            <a:ext cx="3400919" cy="491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90600" y="304800"/>
            <a:ext cx="6934200" cy="1143000"/>
          </a:xfrm>
        </p:spPr>
        <p:txBody>
          <a:bodyPr>
            <a:normAutofit fontScale="90000"/>
          </a:bodyPr>
          <a:lstStyle/>
          <a:p>
            <a:r>
              <a:rPr lang="en-US" sz="3600" dirty="0"/>
              <a:t>National Shellfish Sanitation Program (NSSP)</a:t>
            </a:r>
          </a:p>
        </p:txBody>
      </p:sp>
    </p:spTree>
    <p:extLst>
      <p:ext uri="{BB962C8B-B14F-4D97-AF65-F5344CB8AC3E}">
        <p14:creationId xmlns:p14="http://schemas.microsoft.com/office/powerpoint/2010/main" val="2441004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2732</TotalTime>
  <Words>1136</Words>
  <Application>Microsoft Office PowerPoint</Application>
  <PresentationFormat>On-screen Show (4:3)</PresentationFormat>
  <Paragraphs>102</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A Grower’s Perspective on Changes to MA Growing Area Classification and the Impacts of the CSOs to Buzzards Bay Growers</vt:lpstr>
      <vt:lpstr>PowerPoint Presentation</vt:lpstr>
      <vt:lpstr>PowerPoint Presentation</vt:lpstr>
      <vt:lpstr>PowerPoint Presentation</vt:lpstr>
      <vt:lpstr>What happened in 2024?</vt:lpstr>
      <vt:lpstr>National Shellfish Sanitation Program (NSSP)</vt:lpstr>
      <vt:lpstr>Interstate Shellfish Sanitation Conference (ISSC)</vt:lpstr>
      <vt:lpstr>Reclassification of a large percentage of Buzzards Bay</vt:lpstr>
      <vt:lpstr>National Shellfish Sanitation Program (NSSP)</vt:lpstr>
      <vt:lpstr>PowerPoint Presentation</vt:lpstr>
      <vt:lpstr>FVCOM Hydrodynamic model Dr. Changsheng Chen (SMAST)</vt:lpstr>
      <vt:lpstr>Classification as of 1 Oct 2023</vt:lpstr>
      <vt:lpstr>Current reclassification</vt:lpstr>
      <vt:lpstr>Model Validation</vt:lpstr>
      <vt:lpstr>Discharge from Combined Sewage Outfalls (CSOs) in New Bedford</vt:lpstr>
      <vt:lpstr>Combined Sewage Outfall</vt:lpstr>
      <vt:lpstr>CSOs in Massachusetts</vt:lpstr>
      <vt:lpstr>Combined Sewage Overflows (CSOs)</vt:lpstr>
      <vt:lpstr>2024 Rainfall &amp; CSO Discharge</vt:lpstr>
      <vt:lpstr>2024 CSO discharge vs. Rainfall</vt:lpstr>
      <vt:lpstr>PowerPoint Presentation</vt:lpstr>
      <vt:lpstr>The worst CSO offenders</vt:lpstr>
      <vt:lpstr>Discussion Counterpoints to Closures</vt:lpstr>
      <vt:lpstr>Current actions</vt:lpstr>
      <vt:lpstr>Current Needs</vt:lpstr>
      <vt:lpstr>My Take Home Thoughts</vt:lpstr>
      <vt:lpstr>WWTP outfalls</vt:lpstr>
      <vt:lpstr>Coming to a community near you!</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 Leavitt</dc:creator>
  <cp:lastModifiedBy>Scott Soares</cp:lastModifiedBy>
  <cp:revision>43</cp:revision>
  <dcterms:created xsi:type="dcterms:W3CDTF">2025-02-05T14:52:36Z</dcterms:created>
  <dcterms:modified xsi:type="dcterms:W3CDTF">2025-02-07T16:46:25Z</dcterms:modified>
</cp:coreProperties>
</file>