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82" r:id="rId4"/>
    <p:sldId id="283" r:id="rId5"/>
    <p:sldId id="284" r:id="rId6"/>
    <p:sldId id="278" r:id="rId7"/>
    <p:sldId id="276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60" userDrawn="1">
          <p15:clr>
            <a:srgbClr val="A4A3A4"/>
          </p15:clr>
        </p15:guide>
        <p15:guide id="4" orient="horz" pos="2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24"/>
    <p:restoredTop sz="96208"/>
  </p:normalViewPr>
  <p:slideViewPr>
    <p:cSldViewPr snapToGrid="0" snapToObjects="1">
      <p:cViewPr varScale="1">
        <p:scale>
          <a:sx n="116" d="100"/>
          <a:sy n="116" d="100"/>
        </p:scale>
        <p:origin x="200" y="448"/>
      </p:cViewPr>
      <p:guideLst>
        <p:guide orient="horz" pos="2160"/>
        <p:guide pos="3840"/>
        <p:guide orient="horz" pos="2260"/>
        <p:guide orient="horz" pos="2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3DA07C-1127-BF49-B386-0CB2B3E2D0D3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28A900-B43A-CD40-9112-A10E59F2ACC0}">
      <dgm:prSet custT="1"/>
      <dgm:spPr/>
      <dgm:t>
        <a:bodyPr/>
        <a:lstStyle/>
        <a:p>
          <a:endParaRPr lang="en-US" sz="1800" b="1" dirty="0">
            <a:solidFill>
              <a:schemeClr val="tx1"/>
            </a:solidFill>
          </a:endParaRPr>
        </a:p>
        <a:p>
          <a:r>
            <a:rPr lang="en-US" sz="1800" b="1" dirty="0">
              <a:solidFill>
                <a:schemeClr val="tx1"/>
              </a:solidFill>
            </a:rPr>
            <a:t>Mission Statement:</a:t>
          </a:r>
          <a:r>
            <a:rPr lang="en-US" sz="1800" dirty="0">
              <a:solidFill>
                <a:schemeClr val="tx1"/>
              </a:solidFill>
            </a:rPr>
            <a:t> </a:t>
          </a:r>
          <a:br>
            <a:rPr lang="en-US" sz="1800" dirty="0">
              <a:solidFill>
                <a:schemeClr val="tx1"/>
              </a:solidFill>
            </a:rPr>
          </a:br>
          <a:r>
            <a:rPr lang="en-US" sz="1800" b="1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endParaRPr lang="en-US" sz="2000" b="1" dirty="0">
            <a:solidFill>
              <a:schemeClr val="accent1"/>
            </a:solidFill>
          </a:endParaRPr>
        </a:p>
        <a:p>
          <a:endParaRPr lang="en-US" sz="600" dirty="0">
            <a:solidFill>
              <a:schemeClr val="accent1"/>
            </a:solidFill>
          </a:endParaRPr>
        </a:p>
      </dgm:t>
    </dgm:pt>
    <dgm:pt modelId="{003DA6CD-1BA2-7A43-AE9F-5EEFA017BBF1}" type="parTrans" cxnId="{C3DE0B32-0DD7-4A47-BE9B-5263BCA3CD6A}">
      <dgm:prSet/>
      <dgm:spPr/>
      <dgm:t>
        <a:bodyPr/>
        <a:lstStyle/>
        <a:p>
          <a:endParaRPr lang="en-US"/>
        </a:p>
      </dgm:t>
    </dgm:pt>
    <dgm:pt modelId="{EF6BCEE1-F43C-FD4B-A7A8-AAFE709FFD81}" type="sibTrans" cxnId="{C3DE0B32-0DD7-4A47-BE9B-5263BCA3CD6A}">
      <dgm:prSet/>
      <dgm:spPr/>
      <dgm:t>
        <a:bodyPr/>
        <a:lstStyle/>
        <a:p>
          <a:endParaRPr lang="en-US"/>
        </a:p>
      </dgm:t>
    </dgm:pt>
    <dgm:pt modelId="{0F52363F-E2C0-DB43-9148-757E22EE9321}" type="pres">
      <dgm:prSet presAssocID="{593DA07C-1127-BF49-B386-0CB2B3E2D0D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0B0AC9C-A988-6D4F-A583-C4BD40104355}" type="pres">
      <dgm:prSet presAssocID="{C228A900-B43A-CD40-9112-A10E59F2ACC0}" presName="circle1" presStyleLbl="node1" presStyleIdx="0" presStyleCnt="1"/>
      <dgm:spPr/>
    </dgm:pt>
    <dgm:pt modelId="{DE625376-91FA-404B-B5FB-763E0D1AECFF}" type="pres">
      <dgm:prSet presAssocID="{C228A900-B43A-CD40-9112-A10E59F2ACC0}" presName="space" presStyleCnt="0"/>
      <dgm:spPr/>
    </dgm:pt>
    <dgm:pt modelId="{915DE2B7-7C61-A64A-A418-478DE3FBEA7B}" type="pres">
      <dgm:prSet presAssocID="{C228A900-B43A-CD40-9112-A10E59F2ACC0}" presName="rect1" presStyleLbl="alignAcc1" presStyleIdx="0" presStyleCnt="1" custLinFactNeighborY="-967"/>
      <dgm:spPr/>
    </dgm:pt>
    <dgm:pt modelId="{B1FEEBC4-7AEF-F84C-9234-2794969A1D8F}" type="pres">
      <dgm:prSet presAssocID="{C228A900-B43A-CD40-9112-A10E59F2ACC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FF98A0F-8286-C747-9A92-4840F746FC9E}" type="presOf" srcId="{C228A900-B43A-CD40-9112-A10E59F2ACC0}" destId="{915DE2B7-7C61-A64A-A418-478DE3FBEA7B}" srcOrd="0" destOrd="0" presId="urn:microsoft.com/office/officeart/2005/8/layout/target3"/>
    <dgm:cxn modelId="{BAB9FB25-A97A-F640-80B8-E71C1472C03A}" type="presOf" srcId="{593DA07C-1127-BF49-B386-0CB2B3E2D0D3}" destId="{0F52363F-E2C0-DB43-9148-757E22EE9321}" srcOrd="0" destOrd="0" presId="urn:microsoft.com/office/officeart/2005/8/layout/target3"/>
    <dgm:cxn modelId="{C3DE0B32-0DD7-4A47-BE9B-5263BCA3CD6A}" srcId="{593DA07C-1127-BF49-B386-0CB2B3E2D0D3}" destId="{C228A900-B43A-CD40-9112-A10E59F2ACC0}" srcOrd="0" destOrd="0" parTransId="{003DA6CD-1BA2-7A43-AE9F-5EEFA017BBF1}" sibTransId="{EF6BCEE1-F43C-FD4B-A7A8-AAFE709FFD81}"/>
    <dgm:cxn modelId="{66CFF877-8253-1A48-BE7E-5DCDA2C1CE11}" type="presOf" srcId="{C228A900-B43A-CD40-9112-A10E59F2ACC0}" destId="{B1FEEBC4-7AEF-F84C-9234-2794969A1D8F}" srcOrd="1" destOrd="0" presId="urn:microsoft.com/office/officeart/2005/8/layout/target3"/>
    <dgm:cxn modelId="{76F3822C-A3A1-4B4C-B97B-D4CE353D36DC}" type="presParOf" srcId="{0F52363F-E2C0-DB43-9148-757E22EE9321}" destId="{20B0AC9C-A988-6D4F-A583-C4BD40104355}" srcOrd="0" destOrd="0" presId="urn:microsoft.com/office/officeart/2005/8/layout/target3"/>
    <dgm:cxn modelId="{95C2586D-F358-C947-B28B-F20B665E012F}" type="presParOf" srcId="{0F52363F-E2C0-DB43-9148-757E22EE9321}" destId="{DE625376-91FA-404B-B5FB-763E0D1AECFF}" srcOrd="1" destOrd="0" presId="urn:microsoft.com/office/officeart/2005/8/layout/target3"/>
    <dgm:cxn modelId="{F5EB2885-44CB-264E-9B2A-D2FBD85C1F41}" type="presParOf" srcId="{0F52363F-E2C0-DB43-9148-757E22EE9321}" destId="{915DE2B7-7C61-A64A-A418-478DE3FBEA7B}" srcOrd="2" destOrd="0" presId="urn:microsoft.com/office/officeart/2005/8/layout/target3"/>
    <dgm:cxn modelId="{C7AA26F0-DA89-6942-B388-EBFC790F5E2F}" type="presParOf" srcId="{0F52363F-E2C0-DB43-9148-757E22EE9321}" destId="{B1FEEBC4-7AEF-F84C-9234-2794969A1D8F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3DA07C-1127-BF49-B386-0CB2B3E2D0D3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28A900-B43A-CD40-9112-A10E59F2ACC0}">
      <dgm:prSet custT="1"/>
      <dgm:spPr/>
      <dgm:t>
        <a:bodyPr/>
        <a:lstStyle/>
        <a:p>
          <a:endParaRPr lang="en-US" sz="1800" b="1" dirty="0">
            <a:solidFill>
              <a:schemeClr val="tx1"/>
            </a:solidFill>
          </a:endParaRPr>
        </a:p>
        <a:p>
          <a:r>
            <a:rPr lang="en-US" sz="1800" b="1" dirty="0">
              <a:solidFill>
                <a:schemeClr val="tx1"/>
              </a:solidFill>
            </a:rPr>
            <a:t>Mission Statement:</a:t>
          </a:r>
          <a:r>
            <a:rPr lang="en-US" sz="1800" dirty="0">
              <a:solidFill>
                <a:schemeClr val="tx1"/>
              </a:solidFill>
            </a:rPr>
            <a:t> </a:t>
          </a:r>
          <a:br>
            <a:rPr lang="en-US" sz="1800" dirty="0">
              <a:solidFill>
                <a:schemeClr val="tx1"/>
              </a:solidFill>
            </a:rPr>
          </a:br>
          <a:r>
            <a:rPr lang="en-US" sz="1800" b="1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endParaRPr lang="en-US" sz="2000" b="1" dirty="0">
            <a:solidFill>
              <a:schemeClr val="accent1"/>
            </a:solidFill>
          </a:endParaRPr>
        </a:p>
        <a:p>
          <a:endParaRPr lang="en-US" sz="600" dirty="0">
            <a:solidFill>
              <a:schemeClr val="accent1"/>
            </a:solidFill>
          </a:endParaRPr>
        </a:p>
      </dgm:t>
    </dgm:pt>
    <dgm:pt modelId="{003DA6CD-1BA2-7A43-AE9F-5EEFA017BBF1}" type="parTrans" cxnId="{C3DE0B32-0DD7-4A47-BE9B-5263BCA3CD6A}">
      <dgm:prSet/>
      <dgm:spPr/>
      <dgm:t>
        <a:bodyPr/>
        <a:lstStyle/>
        <a:p>
          <a:endParaRPr lang="en-US"/>
        </a:p>
      </dgm:t>
    </dgm:pt>
    <dgm:pt modelId="{EF6BCEE1-F43C-FD4B-A7A8-AAFE709FFD81}" type="sibTrans" cxnId="{C3DE0B32-0DD7-4A47-BE9B-5263BCA3CD6A}">
      <dgm:prSet/>
      <dgm:spPr/>
      <dgm:t>
        <a:bodyPr/>
        <a:lstStyle/>
        <a:p>
          <a:endParaRPr lang="en-US"/>
        </a:p>
      </dgm:t>
    </dgm:pt>
    <dgm:pt modelId="{0F52363F-E2C0-DB43-9148-757E22EE9321}" type="pres">
      <dgm:prSet presAssocID="{593DA07C-1127-BF49-B386-0CB2B3E2D0D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0B0AC9C-A988-6D4F-A583-C4BD40104355}" type="pres">
      <dgm:prSet presAssocID="{C228A900-B43A-CD40-9112-A10E59F2ACC0}" presName="circle1" presStyleLbl="node1" presStyleIdx="0" presStyleCnt="1"/>
      <dgm:spPr/>
    </dgm:pt>
    <dgm:pt modelId="{DE625376-91FA-404B-B5FB-763E0D1AECFF}" type="pres">
      <dgm:prSet presAssocID="{C228A900-B43A-CD40-9112-A10E59F2ACC0}" presName="space" presStyleCnt="0"/>
      <dgm:spPr/>
    </dgm:pt>
    <dgm:pt modelId="{915DE2B7-7C61-A64A-A418-478DE3FBEA7B}" type="pres">
      <dgm:prSet presAssocID="{C228A900-B43A-CD40-9112-A10E59F2ACC0}" presName="rect1" presStyleLbl="alignAcc1" presStyleIdx="0" presStyleCnt="1" custLinFactNeighborY="-967"/>
      <dgm:spPr/>
    </dgm:pt>
    <dgm:pt modelId="{B1FEEBC4-7AEF-F84C-9234-2794969A1D8F}" type="pres">
      <dgm:prSet presAssocID="{C228A900-B43A-CD40-9112-A10E59F2ACC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FF98A0F-8286-C747-9A92-4840F746FC9E}" type="presOf" srcId="{C228A900-B43A-CD40-9112-A10E59F2ACC0}" destId="{915DE2B7-7C61-A64A-A418-478DE3FBEA7B}" srcOrd="0" destOrd="0" presId="urn:microsoft.com/office/officeart/2005/8/layout/target3"/>
    <dgm:cxn modelId="{BAB9FB25-A97A-F640-80B8-E71C1472C03A}" type="presOf" srcId="{593DA07C-1127-BF49-B386-0CB2B3E2D0D3}" destId="{0F52363F-E2C0-DB43-9148-757E22EE9321}" srcOrd="0" destOrd="0" presId="urn:microsoft.com/office/officeart/2005/8/layout/target3"/>
    <dgm:cxn modelId="{C3DE0B32-0DD7-4A47-BE9B-5263BCA3CD6A}" srcId="{593DA07C-1127-BF49-B386-0CB2B3E2D0D3}" destId="{C228A900-B43A-CD40-9112-A10E59F2ACC0}" srcOrd="0" destOrd="0" parTransId="{003DA6CD-1BA2-7A43-AE9F-5EEFA017BBF1}" sibTransId="{EF6BCEE1-F43C-FD4B-A7A8-AAFE709FFD81}"/>
    <dgm:cxn modelId="{66CFF877-8253-1A48-BE7E-5DCDA2C1CE11}" type="presOf" srcId="{C228A900-B43A-CD40-9112-A10E59F2ACC0}" destId="{B1FEEBC4-7AEF-F84C-9234-2794969A1D8F}" srcOrd="1" destOrd="0" presId="urn:microsoft.com/office/officeart/2005/8/layout/target3"/>
    <dgm:cxn modelId="{76F3822C-A3A1-4B4C-B97B-D4CE353D36DC}" type="presParOf" srcId="{0F52363F-E2C0-DB43-9148-757E22EE9321}" destId="{20B0AC9C-A988-6D4F-A583-C4BD40104355}" srcOrd="0" destOrd="0" presId="urn:microsoft.com/office/officeart/2005/8/layout/target3"/>
    <dgm:cxn modelId="{95C2586D-F358-C947-B28B-F20B665E012F}" type="presParOf" srcId="{0F52363F-E2C0-DB43-9148-757E22EE9321}" destId="{DE625376-91FA-404B-B5FB-763E0D1AECFF}" srcOrd="1" destOrd="0" presId="urn:microsoft.com/office/officeart/2005/8/layout/target3"/>
    <dgm:cxn modelId="{F5EB2885-44CB-264E-9B2A-D2FBD85C1F41}" type="presParOf" srcId="{0F52363F-E2C0-DB43-9148-757E22EE9321}" destId="{915DE2B7-7C61-A64A-A418-478DE3FBEA7B}" srcOrd="2" destOrd="0" presId="urn:microsoft.com/office/officeart/2005/8/layout/target3"/>
    <dgm:cxn modelId="{C7AA26F0-DA89-6942-B388-EBFC790F5E2F}" type="presParOf" srcId="{0F52363F-E2C0-DB43-9148-757E22EE9321}" destId="{B1FEEBC4-7AEF-F84C-9234-2794969A1D8F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3DA07C-1127-BF49-B386-0CB2B3E2D0D3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28A900-B43A-CD40-9112-A10E59F2ACC0}">
      <dgm:prSet custT="1"/>
      <dgm:spPr/>
      <dgm:t>
        <a:bodyPr/>
        <a:lstStyle/>
        <a:p>
          <a:endParaRPr lang="en-US" sz="1800" b="1" dirty="0">
            <a:solidFill>
              <a:schemeClr val="tx1"/>
            </a:solidFill>
          </a:endParaRPr>
        </a:p>
        <a:p>
          <a:r>
            <a:rPr lang="en-US" sz="1800" b="1" dirty="0">
              <a:solidFill>
                <a:schemeClr val="tx1"/>
              </a:solidFill>
            </a:rPr>
            <a:t>Mission Statement:</a:t>
          </a:r>
          <a:r>
            <a:rPr lang="en-US" sz="1800" dirty="0">
              <a:solidFill>
                <a:schemeClr val="tx1"/>
              </a:solidFill>
            </a:rPr>
            <a:t> </a:t>
          </a:r>
          <a:br>
            <a:rPr lang="en-US" sz="1800" dirty="0">
              <a:solidFill>
                <a:schemeClr val="tx1"/>
              </a:solidFill>
            </a:rPr>
          </a:br>
          <a:r>
            <a:rPr lang="en-US" sz="1800" b="1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endParaRPr lang="en-US" sz="2000" b="1" dirty="0">
            <a:solidFill>
              <a:schemeClr val="accent1"/>
            </a:solidFill>
          </a:endParaRPr>
        </a:p>
        <a:p>
          <a:endParaRPr lang="en-US" sz="600" dirty="0">
            <a:solidFill>
              <a:schemeClr val="accent1"/>
            </a:solidFill>
          </a:endParaRPr>
        </a:p>
      </dgm:t>
    </dgm:pt>
    <dgm:pt modelId="{003DA6CD-1BA2-7A43-AE9F-5EEFA017BBF1}" type="parTrans" cxnId="{C3DE0B32-0DD7-4A47-BE9B-5263BCA3CD6A}">
      <dgm:prSet/>
      <dgm:spPr/>
      <dgm:t>
        <a:bodyPr/>
        <a:lstStyle/>
        <a:p>
          <a:endParaRPr lang="en-US"/>
        </a:p>
      </dgm:t>
    </dgm:pt>
    <dgm:pt modelId="{EF6BCEE1-F43C-FD4B-A7A8-AAFE709FFD81}" type="sibTrans" cxnId="{C3DE0B32-0DD7-4A47-BE9B-5263BCA3CD6A}">
      <dgm:prSet/>
      <dgm:spPr/>
      <dgm:t>
        <a:bodyPr/>
        <a:lstStyle/>
        <a:p>
          <a:endParaRPr lang="en-US"/>
        </a:p>
      </dgm:t>
    </dgm:pt>
    <dgm:pt modelId="{0F52363F-E2C0-DB43-9148-757E22EE9321}" type="pres">
      <dgm:prSet presAssocID="{593DA07C-1127-BF49-B386-0CB2B3E2D0D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0B0AC9C-A988-6D4F-A583-C4BD40104355}" type="pres">
      <dgm:prSet presAssocID="{C228A900-B43A-CD40-9112-A10E59F2ACC0}" presName="circle1" presStyleLbl="node1" presStyleIdx="0" presStyleCnt="1"/>
      <dgm:spPr/>
    </dgm:pt>
    <dgm:pt modelId="{DE625376-91FA-404B-B5FB-763E0D1AECFF}" type="pres">
      <dgm:prSet presAssocID="{C228A900-B43A-CD40-9112-A10E59F2ACC0}" presName="space" presStyleCnt="0"/>
      <dgm:spPr/>
    </dgm:pt>
    <dgm:pt modelId="{915DE2B7-7C61-A64A-A418-478DE3FBEA7B}" type="pres">
      <dgm:prSet presAssocID="{C228A900-B43A-CD40-9112-A10E59F2ACC0}" presName="rect1" presStyleLbl="alignAcc1" presStyleIdx="0" presStyleCnt="1" custLinFactNeighborY="-967"/>
      <dgm:spPr/>
    </dgm:pt>
    <dgm:pt modelId="{B1FEEBC4-7AEF-F84C-9234-2794969A1D8F}" type="pres">
      <dgm:prSet presAssocID="{C228A900-B43A-CD40-9112-A10E59F2ACC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FF98A0F-8286-C747-9A92-4840F746FC9E}" type="presOf" srcId="{C228A900-B43A-CD40-9112-A10E59F2ACC0}" destId="{915DE2B7-7C61-A64A-A418-478DE3FBEA7B}" srcOrd="0" destOrd="0" presId="urn:microsoft.com/office/officeart/2005/8/layout/target3"/>
    <dgm:cxn modelId="{BAB9FB25-A97A-F640-80B8-E71C1472C03A}" type="presOf" srcId="{593DA07C-1127-BF49-B386-0CB2B3E2D0D3}" destId="{0F52363F-E2C0-DB43-9148-757E22EE9321}" srcOrd="0" destOrd="0" presId="urn:microsoft.com/office/officeart/2005/8/layout/target3"/>
    <dgm:cxn modelId="{C3DE0B32-0DD7-4A47-BE9B-5263BCA3CD6A}" srcId="{593DA07C-1127-BF49-B386-0CB2B3E2D0D3}" destId="{C228A900-B43A-CD40-9112-A10E59F2ACC0}" srcOrd="0" destOrd="0" parTransId="{003DA6CD-1BA2-7A43-AE9F-5EEFA017BBF1}" sibTransId="{EF6BCEE1-F43C-FD4B-A7A8-AAFE709FFD81}"/>
    <dgm:cxn modelId="{66CFF877-8253-1A48-BE7E-5DCDA2C1CE11}" type="presOf" srcId="{C228A900-B43A-CD40-9112-A10E59F2ACC0}" destId="{B1FEEBC4-7AEF-F84C-9234-2794969A1D8F}" srcOrd="1" destOrd="0" presId="urn:microsoft.com/office/officeart/2005/8/layout/target3"/>
    <dgm:cxn modelId="{76F3822C-A3A1-4B4C-B97B-D4CE353D36DC}" type="presParOf" srcId="{0F52363F-E2C0-DB43-9148-757E22EE9321}" destId="{20B0AC9C-A988-6D4F-A583-C4BD40104355}" srcOrd="0" destOrd="0" presId="urn:microsoft.com/office/officeart/2005/8/layout/target3"/>
    <dgm:cxn modelId="{95C2586D-F358-C947-B28B-F20B665E012F}" type="presParOf" srcId="{0F52363F-E2C0-DB43-9148-757E22EE9321}" destId="{DE625376-91FA-404B-B5FB-763E0D1AECFF}" srcOrd="1" destOrd="0" presId="urn:microsoft.com/office/officeart/2005/8/layout/target3"/>
    <dgm:cxn modelId="{F5EB2885-44CB-264E-9B2A-D2FBD85C1F41}" type="presParOf" srcId="{0F52363F-E2C0-DB43-9148-757E22EE9321}" destId="{915DE2B7-7C61-A64A-A418-478DE3FBEA7B}" srcOrd="2" destOrd="0" presId="urn:microsoft.com/office/officeart/2005/8/layout/target3"/>
    <dgm:cxn modelId="{C7AA26F0-DA89-6942-B388-EBFC790F5E2F}" type="presParOf" srcId="{0F52363F-E2C0-DB43-9148-757E22EE9321}" destId="{B1FEEBC4-7AEF-F84C-9234-2794969A1D8F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3DA07C-1127-BF49-B386-0CB2B3E2D0D3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28A900-B43A-CD40-9112-A10E59F2ACC0}">
      <dgm:prSet custT="1"/>
      <dgm:spPr/>
      <dgm:t>
        <a:bodyPr/>
        <a:lstStyle/>
        <a:p>
          <a:endParaRPr lang="en-US" sz="1800" b="1" dirty="0">
            <a:solidFill>
              <a:schemeClr val="tx1"/>
            </a:solidFill>
          </a:endParaRPr>
        </a:p>
        <a:p>
          <a:r>
            <a:rPr lang="en-US" sz="1800" b="1" dirty="0">
              <a:solidFill>
                <a:schemeClr val="tx1"/>
              </a:solidFill>
            </a:rPr>
            <a:t>Mission Statement:</a:t>
          </a:r>
          <a:r>
            <a:rPr lang="en-US" sz="1800" dirty="0">
              <a:solidFill>
                <a:schemeClr val="tx1"/>
              </a:solidFill>
            </a:rPr>
            <a:t> </a:t>
          </a:r>
          <a:br>
            <a:rPr lang="en-US" sz="1800" dirty="0">
              <a:solidFill>
                <a:schemeClr val="tx1"/>
              </a:solidFill>
            </a:rPr>
          </a:br>
          <a:r>
            <a:rPr lang="en-US" sz="1800" b="1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endParaRPr lang="en-US" sz="2000" b="1" dirty="0">
            <a:solidFill>
              <a:schemeClr val="accent1"/>
            </a:solidFill>
          </a:endParaRPr>
        </a:p>
        <a:p>
          <a:endParaRPr lang="en-US" sz="600" dirty="0">
            <a:solidFill>
              <a:schemeClr val="accent1"/>
            </a:solidFill>
          </a:endParaRPr>
        </a:p>
      </dgm:t>
    </dgm:pt>
    <dgm:pt modelId="{003DA6CD-1BA2-7A43-AE9F-5EEFA017BBF1}" type="parTrans" cxnId="{C3DE0B32-0DD7-4A47-BE9B-5263BCA3CD6A}">
      <dgm:prSet/>
      <dgm:spPr/>
      <dgm:t>
        <a:bodyPr/>
        <a:lstStyle/>
        <a:p>
          <a:endParaRPr lang="en-US"/>
        </a:p>
      </dgm:t>
    </dgm:pt>
    <dgm:pt modelId="{EF6BCEE1-F43C-FD4B-A7A8-AAFE709FFD81}" type="sibTrans" cxnId="{C3DE0B32-0DD7-4A47-BE9B-5263BCA3CD6A}">
      <dgm:prSet/>
      <dgm:spPr/>
      <dgm:t>
        <a:bodyPr/>
        <a:lstStyle/>
        <a:p>
          <a:endParaRPr lang="en-US"/>
        </a:p>
      </dgm:t>
    </dgm:pt>
    <dgm:pt modelId="{0F52363F-E2C0-DB43-9148-757E22EE9321}" type="pres">
      <dgm:prSet presAssocID="{593DA07C-1127-BF49-B386-0CB2B3E2D0D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0B0AC9C-A988-6D4F-A583-C4BD40104355}" type="pres">
      <dgm:prSet presAssocID="{C228A900-B43A-CD40-9112-A10E59F2ACC0}" presName="circle1" presStyleLbl="node1" presStyleIdx="0" presStyleCnt="1"/>
      <dgm:spPr/>
    </dgm:pt>
    <dgm:pt modelId="{DE625376-91FA-404B-B5FB-763E0D1AECFF}" type="pres">
      <dgm:prSet presAssocID="{C228A900-B43A-CD40-9112-A10E59F2ACC0}" presName="space" presStyleCnt="0"/>
      <dgm:spPr/>
    </dgm:pt>
    <dgm:pt modelId="{915DE2B7-7C61-A64A-A418-478DE3FBEA7B}" type="pres">
      <dgm:prSet presAssocID="{C228A900-B43A-CD40-9112-A10E59F2ACC0}" presName="rect1" presStyleLbl="alignAcc1" presStyleIdx="0" presStyleCnt="1" custLinFactNeighborY="-967"/>
      <dgm:spPr/>
    </dgm:pt>
    <dgm:pt modelId="{B1FEEBC4-7AEF-F84C-9234-2794969A1D8F}" type="pres">
      <dgm:prSet presAssocID="{C228A900-B43A-CD40-9112-A10E59F2ACC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FF98A0F-8286-C747-9A92-4840F746FC9E}" type="presOf" srcId="{C228A900-B43A-CD40-9112-A10E59F2ACC0}" destId="{915DE2B7-7C61-A64A-A418-478DE3FBEA7B}" srcOrd="0" destOrd="0" presId="urn:microsoft.com/office/officeart/2005/8/layout/target3"/>
    <dgm:cxn modelId="{BAB9FB25-A97A-F640-80B8-E71C1472C03A}" type="presOf" srcId="{593DA07C-1127-BF49-B386-0CB2B3E2D0D3}" destId="{0F52363F-E2C0-DB43-9148-757E22EE9321}" srcOrd="0" destOrd="0" presId="urn:microsoft.com/office/officeart/2005/8/layout/target3"/>
    <dgm:cxn modelId="{C3DE0B32-0DD7-4A47-BE9B-5263BCA3CD6A}" srcId="{593DA07C-1127-BF49-B386-0CB2B3E2D0D3}" destId="{C228A900-B43A-CD40-9112-A10E59F2ACC0}" srcOrd="0" destOrd="0" parTransId="{003DA6CD-1BA2-7A43-AE9F-5EEFA017BBF1}" sibTransId="{EF6BCEE1-F43C-FD4B-A7A8-AAFE709FFD81}"/>
    <dgm:cxn modelId="{66CFF877-8253-1A48-BE7E-5DCDA2C1CE11}" type="presOf" srcId="{C228A900-B43A-CD40-9112-A10E59F2ACC0}" destId="{B1FEEBC4-7AEF-F84C-9234-2794969A1D8F}" srcOrd="1" destOrd="0" presId="urn:microsoft.com/office/officeart/2005/8/layout/target3"/>
    <dgm:cxn modelId="{76F3822C-A3A1-4B4C-B97B-D4CE353D36DC}" type="presParOf" srcId="{0F52363F-E2C0-DB43-9148-757E22EE9321}" destId="{20B0AC9C-A988-6D4F-A583-C4BD40104355}" srcOrd="0" destOrd="0" presId="urn:microsoft.com/office/officeart/2005/8/layout/target3"/>
    <dgm:cxn modelId="{95C2586D-F358-C947-B28B-F20B665E012F}" type="presParOf" srcId="{0F52363F-E2C0-DB43-9148-757E22EE9321}" destId="{DE625376-91FA-404B-B5FB-763E0D1AECFF}" srcOrd="1" destOrd="0" presId="urn:microsoft.com/office/officeart/2005/8/layout/target3"/>
    <dgm:cxn modelId="{F5EB2885-44CB-264E-9B2A-D2FBD85C1F41}" type="presParOf" srcId="{0F52363F-E2C0-DB43-9148-757E22EE9321}" destId="{915DE2B7-7C61-A64A-A418-478DE3FBEA7B}" srcOrd="2" destOrd="0" presId="urn:microsoft.com/office/officeart/2005/8/layout/target3"/>
    <dgm:cxn modelId="{C7AA26F0-DA89-6942-B388-EBFC790F5E2F}" type="presParOf" srcId="{0F52363F-E2C0-DB43-9148-757E22EE9321}" destId="{B1FEEBC4-7AEF-F84C-9234-2794969A1D8F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3DA07C-1127-BF49-B386-0CB2B3E2D0D3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28A900-B43A-CD40-9112-A10E59F2ACC0}">
      <dgm:prSet custT="1"/>
      <dgm:spPr/>
      <dgm:t>
        <a:bodyPr/>
        <a:lstStyle/>
        <a:p>
          <a:endParaRPr lang="en-US" sz="1800" b="1" dirty="0">
            <a:solidFill>
              <a:schemeClr val="tx1"/>
            </a:solidFill>
          </a:endParaRPr>
        </a:p>
        <a:p>
          <a:r>
            <a:rPr lang="en-US" sz="1800" b="1" dirty="0">
              <a:solidFill>
                <a:schemeClr val="tx1"/>
              </a:solidFill>
            </a:rPr>
            <a:t>Mission Statement:</a:t>
          </a:r>
          <a:r>
            <a:rPr lang="en-US" sz="1800" dirty="0">
              <a:solidFill>
                <a:schemeClr val="tx1"/>
              </a:solidFill>
            </a:rPr>
            <a:t> </a:t>
          </a:r>
          <a:br>
            <a:rPr lang="en-US" sz="1800" dirty="0">
              <a:solidFill>
                <a:schemeClr val="tx1"/>
              </a:solidFill>
            </a:rPr>
          </a:br>
          <a:r>
            <a:rPr lang="en-US" sz="1800" b="1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endParaRPr lang="en-US" sz="2000" b="1" dirty="0">
            <a:solidFill>
              <a:schemeClr val="accent1"/>
            </a:solidFill>
          </a:endParaRPr>
        </a:p>
        <a:p>
          <a:endParaRPr lang="en-US" sz="600" dirty="0">
            <a:solidFill>
              <a:schemeClr val="accent1"/>
            </a:solidFill>
          </a:endParaRPr>
        </a:p>
      </dgm:t>
    </dgm:pt>
    <dgm:pt modelId="{003DA6CD-1BA2-7A43-AE9F-5EEFA017BBF1}" type="parTrans" cxnId="{C3DE0B32-0DD7-4A47-BE9B-5263BCA3CD6A}">
      <dgm:prSet/>
      <dgm:spPr/>
      <dgm:t>
        <a:bodyPr/>
        <a:lstStyle/>
        <a:p>
          <a:endParaRPr lang="en-US"/>
        </a:p>
      </dgm:t>
    </dgm:pt>
    <dgm:pt modelId="{EF6BCEE1-F43C-FD4B-A7A8-AAFE709FFD81}" type="sibTrans" cxnId="{C3DE0B32-0DD7-4A47-BE9B-5263BCA3CD6A}">
      <dgm:prSet/>
      <dgm:spPr/>
      <dgm:t>
        <a:bodyPr/>
        <a:lstStyle/>
        <a:p>
          <a:endParaRPr lang="en-US"/>
        </a:p>
      </dgm:t>
    </dgm:pt>
    <dgm:pt modelId="{0F52363F-E2C0-DB43-9148-757E22EE9321}" type="pres">
      <dgm:prSet presAssocID="{593DA07C-1127-BF49-B386-0CB2B3E2D0D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0B0AC9C-A988-6D4F-A583-C4BD40104355}" type="pres">
      <dgm:prSet presAssocID="{C228A900-B43A-CD40-9112-A10E59F2ACC0}" presName="circle1" presStyleLbl="node1" presStyleIdx="0" presStyleCnt="1"/>
      <dgm:spPr/>
    </dgm:pt>
    <dgm:pt modelId="{DE625376-91FA-404B-B5FB-763E0D1AECFF}" type="pres">
      <dgm:prSet presAssocID="{C228A900-B43A-CD40-9112-A10E59F2ACC0}" presName="space" presStyleCnt="0"/>
      <dgm:spPr/>
    </dgm:pt>
    <dgm:pt modelId="{915DE2B7-7C61-A64A-A418-478DE3FBEA7B}" type="pres">
      <dgm:prSet presAssocID="{C228A900-B43A-CD40-9112-A10E59F2ACC0}" presName="rect1" presStyleLbl="alignAcc1" presStyleIdx="0" presStyleCnt="1" custLinFactNeighborY="-967"/>
      <dgm:spPr/>
    </dgm:pt>
    <dgm:pt modelId="{B1FEEBC4-7AEF-F84C-9234-2794969A1D8F}" type="pres">
      <dgm:prSet presAssocID="{C228A900-B43A-CD40-9112-A10E59F2ACC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FF98A0F-8286-C747-9A92-4840F746FC9E}" type="presOf" srcId="{C228A900-B43A-CD40-9112-A10E59F2ACC0}" destId="{915DE2B7-7C61-A64A-A418-478DE3FBEA7B}" srcOrd="0" destOrd="0" presId="urn:microsoft.com/office/officeart/2005/8/layout/target3"/>
    <dgm:cxn modelId="{BAB9FB25-A97A-F640-80B8-E71C1472C03A}" type="presOf" srcId="{593DA07C-1127-BF49-B386-0CB2B3E2D0D3}" destId="{0F52363F-E2C0-DB43-9148-757E22EE9321}" srcOrd="0" destOrd="0" presId="urn:microsoft.com/office/officeart/2005/8/layout/target3"/>
    <dgm:cxn modelId="{C3DE0B32-0DD7-4A47-BE9B-5263BCA3CD6A}" srcId="{593DA07C-1127-BF49-B386-0CB2B3E2D0D3}" destId="{C228A900-B43A-CD40-9112-A10E59F2ACC0}" srcOrd="0" destOrd="0" parTransId="{003DA6CD-1BA2-7A43-AE9F-5EEFA017BBF1}" sibTransId="{EF6BCEE1-F43C-FD4B-A7A8-AAFE709FFD81}"/>
    <dgm:cxn modelId="{66CFF877-8253-1A48-BE7E-5DCDA2C1CE11}" type="presOf" srcId="{C228A900-B43A-CD40-9112-A10E59F2ACC0}" destId="{B1FEEBC4-7AEF-F84C-9234-2794969A1D8F}" srcOrd="1" destOrd="0" presId="urn:microsoft.com/office/officeart/2005/8/layout/target3"/>
    <dgm:cxn modelId="{76F3822C-A3A1-4B4C-B97B-D4CE353D36DC}" type="presParOf" srcId="{0F52363F-E2C0-DB43-9148-757E22EE9321}" destId="{20B0AC9C-A988-6D4F-A583-C4BD40104355}" srcOrd="0" destOrd="0" presId="urn:microsoft.com/office/officeart/2005/8/layout/target3"/>
    <dgm:cxn modelId="{95C2586D-F358-C947-B28B-F20B665E012F}" type="presParOf" srcId="{0F52363F-E2C0-DB43-9148-757E22EE9321}" destId="{DE625376-91FA-404B-B5FB-763E0D1AECFF}" srcOrd="1" destOrd="0" presId="urn:microsoft.com/office/officeart/2005/8/layout/target3"/>
    <dgm:cxn modelId="{F5EB2885-44CB-264E-9B2A-D2FBD85C1F41}" type="presParOf" srcId="{0F52363F-E2C0-DB43-9148-757E22EE9321}" destId="{915DE2B7-7C61-A64A-A418-478DE3FBEA7B}" srcOrd="2" destOrd="0" presId="urn:microsoft.com/office/officeart/2005/8/layout/target3"/>
    <dgm:cxn modelId="{C7AA26F0-DA89-6942-B388-EBFC790F5E2F}" type="presParOf" srcId="{0F52363F-E2C0-DB43-9148-757E22EE9321}" destId="{B1FEEBC4-7AEF-F84C-9234-2794969A1D8F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3DA07C-1127-BF49-B386-0CB2B3E2D0D3}" type="doc">
      <dgm:prSet loTypeId="urn:microsoft.com/office/officeart/2005/8/layout/target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28A900-B43A-CD40-9112-A10E59F2ACC0}">
      <dgm:prSet custT="1"/>
      <dgm:spPr/>
      <dgm:t>
        <a:bodyPr/>
        <a:lstStyle/>
        <a:p>
          <a:endParaRPr lang="en-US" sz="1800" b="1" dirty="0">
            <a:solidFill>
              <a:schemeClr val="tx1"/>
            </a:solidFill>
          </a:endParaRPr>
        </a:p>
        <a:p>
          <a:r>
            <a:rPr lang="en-US" sz="1800" b="1" dirty="0">
              <a:solidFill>
                <a:schemeClr val="tx1"/>
              </a:solidFill>
            </a:rPr>
            <a:t>Mission Statement:</a:t>
          </a:r>
          <a:r>
            <a:rPr lang="en-US" sz="1800" dirty="0">
              <a:solidFill>
                <a:schemeClr val="tx1"/>
              </a:solidFill>
            </a:rPr>
            <a:t> </a:t>
          </a:r>
          <a:br>
            <a:rPr lang="en-US" sz="1800" dirty="0">
              <a:solidFill>
                <a:schemeClr val="tx1"/>
              </a:solidFill>
            </a:rPr>
          </a:br>
          <a:r>
            <a:rPr lang="en-US" sz="1800" b="1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endParaRPr lang="en-US" sz="2000" b="1" dirty="0">
            <a:solidFill>
              <a:schemeClr val="accent1"/>
            </a:solidFill>
          </a:endParaRPr>
        </a:p>
        <a:p>
          <a:endParaRPr lang="en-US" sz="600" dirty="0">
            <a:solidFill>
              <a:schemeClr val="accent1"/>
            </a:solidFill>
          </a:endParaRPr>
        </a:p>
      </dgm:t>
    </dgm:pt>
    <dgm:pt modelId="{003DA6CD-1BA2-7A43-AE9F-5EEFA017BBF1}" type="parTrans" cxnId="{C3DE0B32-0DD7-4A47-BE9B-5263BCA3CD6A}">
      <dgm:prSet/>
      <dgm:spPr/>
      <dgm:t>
        <a:bodyPr/>
        <a:lstStyle/>
        <a:p>
          <a:endParaRPr lang="en-US"/>
        </a:p>
      </dgm:t>
    </dgm:pt>
    <dgm:pt modelId="{EF6BCEE1-F43C-FD4B-A7A8-AAFE709FFD81}" type="sibTrans" cxnId="{C3DE0B32-0DD7-4A47-BE9B-5263BCA3CD6A}">
      <dgm:prSet/>
      <dgm:spPr/>
      <dgm:t>
        <a:bodyPr/>
        <a:lstStyle/>
        <a:p>
          <a:endParaRPr lang="en-US"/>
        </a:p>
      </dgm:t>
    </dgm:pt>
    <dgm:pt modelId="{0F52363F-E2C0-DB43-9148-757E22EE9321}" type="pres">
      <dgm:prSet presAssocID="{593DA07C-1127-BF49-B386-0CB2B3E2D0D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0B0AC9C-A988-6D4F-A583-C4BD40104355}" type="pres">
      <dgm:prSet presAssocID="{C228A900-B43A-CD40-9112-A10E59F2ACC0}" presName="circle1" presStyleLbl="node1" presStyleIdx="0" presStyleCnt="1"/>
      <dgm:spPr/>
    </dgm:pt>
    <dgm:pt modelId="{DE625376-91FA-404B-B5FB-763E0D1AECFF}" type="pres">
      <dgm:prSet presAssocID="{C228A900-B43A-CD40-9112-A10E59F2ACC0}" presName="space" presStyleCnt="0"/>
      <dgm:spPr/>
    </dgm:pt>
    <dgm:pt modelId="{915DE2B7-7C61-A64A-A418-478DE3FBEA7B}" type="pres">
      <dgm:prSet presAssocID="{C228A900-B43A-CD40-9112-A10E59F2ACC0}" presName="rect1" presStyleLbl="alignAcc1" presStyleIdx="0" presStyleCnt="1" custLinFactNeighborY="-967"/>
      <dgm:spPr/>
    </dgm:pt>
    <dgm:pt modelId="{B1FEEBC4-7AEF-F84C-9234-2794969A1D8F}" type="pres">
      <dgm:prSet presAssocID="{C228A900-B43A-CD40-9112-A10E59F2ACC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FF98A0F-8286-C747-9A92-4840F746FC9E}" type="presOf" srcId="{C228A900-B43A-CD40-9112-A10E59F2ACC0}" destId="{915DE2B7-7C61-A64A-A418-478DE3FBEA7B}" srcOrd="0" destOrd="0" presId="urn:microsoft.com/office/officeart/2005/8/layout/target3"/>
    <dgm:cxn modelId="{BAB9FB25-A97A-F640-80B8-E71C1472C03A}" type="presOf" srcId="{593DA07C-1127-BF49-B386-0CB2B3E2D0D3}" destId="{0F52363F-E2C0-DB43-9148-757E22EE9321}" srcOrd="0" destOrd="0" presId="urn:microsoft.com/office/officeart/2005/8/layout/target3"/>
    <dgm:cxn modelId="{C3DE0B32-0DD7-4A47-BE9B-5263BCA3CD6A}" srcId="{593DA07C-1127-BF49-B386-0CB2B3E2D0D3}" destId="{C228A900-B43A-CD40-9112-A10E59F2ACC0}" srcOrd="0" destOrd="0" parTransId="{003DA6CD-1BA2-7A43-AE9F-5EEFA017BBF1}" sibTransId="{EF6BCEE1-F43C-FD4B-A7A8-AAFE709FFD81}"/>
    <dgm:cxn modelId="{66CFF877-8253-1A48-BE7E-5DCDA2C1CE11}" type="presOf" srcId="{C228A900-B43A-CD40-9112-A10E59F2ACC0}" destId="{B1FEEBC4-7AEF-F84C-9234-2794969A1D8F}" srcOrd="1" destOrd="0" presId="urn:microsoft.com/office/officeart/2005/8/layout/target3"/>
    <dgm:cxn modelId="{76F3822C-A3A1-4B4C-B97B-D4CE353D36DC}" type="presParOf" srcId="{0F52363F-E2C0-DB43-9148-757E22EE9321}" destId="{20B0AC9C-A988-6D4F-A583-C4BD40104355}" srcOrd="0" destOrd="0" presId="urn:microsoft.com/office/officeart/2005/8/layout/target3"/>
    <dgm:cxn modelId="{95C2586D-F358-C947-B28B-F20B665E012F}" type="presParOf" srcId="{0F52363F-E2C0-DB43-9148-757E22EE9321}" destId="{DE625376-91FA-404B-B5FB-763E0D1AECFF}" srcOrd="1" destOrd="0" presId="urn:microsoft.com/office/officeart/2005/8/layout/target3"/>
    <dgm:cxn modelId="{F5EB2885-44CB-264E-9B2A-D2FBD85C1F41}" type="presParOf" srcId="{0F52363F-E2C0-DB43-9148-757E22EE9321}" destId="{915DE2B7-7C61-A64A-A418-478DE3FBEA7B}" srcOrd="2" destOrd="0" presId="urn:microsoft.com/office/officeart/2005/8/layout/target3"/>
    <dgm:cxn modelId="{C7AA26F0-DA89-6942-B388-EBFC790F5E2F}" type="presParOf" srcId="{0F52363F-E2C0-DB43-9148-757E22EE9321}" destId="{B1FEEBC4-7AEF-F84C-9234-2794969A1D8F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0AC9C-A988-6D4F-A583-C4BD40104355}">
      <dsp:nvSpPr>
        <dsp:cNvPr id="0" name=""/>
        <dsp:cNvSpPr/>
      </dsp:nvSpPr>
      <dsp:spPr>
        <a:xfrm>
          <a:off x="0" y="0"/>
          <a:ext cx="1086422" cy="108642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5DE2B7-7C61-A64A-A418-478DE3FBEA7B}">
      <dsp:nvSpPr>
        <dsp:cNvPr id="0" name=""/>
        <dsp:cNvSpPr/>
      </dsp:nvSpPr>
      <dsp:spPr>
        <a:xfrm>
          <a:off x="543211" y="0"/>
          <a:ext cx="7260937" cy="10864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tx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Mission Statement:</a:t>
          </a:r>
          <a:r>
            <a:rPr lang="en-US" sz="1800" kern="1200" dirty="0">
              <a:solidFill>
                <a:schemeClr val="tx1"/>
              </a:solidFill>
            </a:rPr>
            <a:t> </a:t>
          </a:r>
          <a:br>
            <a:rPr lang="en-US" sz="1800" kern="1200" dirty="0">
              <a:solidFill>
                <a:schemeClr val="tx1"/>
              </a:solidFill>
            </a:rPr>
          </a:br>
          <a:r>
            <a:rPr lang="en-US" sz="1800" b="1" kern="1200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solidFill>
              <a:schemeClr val="accent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>
            <a:solidFill>
              <a:schemeClr val="accent1"/>
            </a:solidFill>
          </a:endParaRPr>
        </a:p>
      </dsp:txBody>
      <dsp:txXfrm>
        <a:off x="543211" y="0"/>
        <a:ext cx="7260937" cy="10864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0AC9C-A988-6D4F-A583-C4BD40104355}">
      <dsp:nvSpPr>
        <dsp:cNvPr id="0" name=""/>
        <dsp:cNvSpPr/>
      </dsp:nvSpPr>
      <dsp:spPr>
        <a:xfrm>
          <a:off x="0" y="0"/>
          <a:ext cx="1086422" cy="108642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5DE2B7-7C61-A64A-A418-478DE3FBEA7B}">
      <dsp:nvSpPr>
        <dsp:cNvPr id="0" name=""/>
        <dsp:cNvSpPr/>
      </dsp:nvSpPr>
      <dsp:spPr>
        <a:xfrm>
          <a:off x="543211" y="0"/>
          <a:ext cx="7260937" cy="10864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tx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Mission Statement:</a:t>
          </a:r>
          <a:r>
            <a:rPr lang="en-US" sz="1800" kern="1200" dirty="0">
              <a:solidFill>
                <a:schemeClr val="tx1"/>
              </a:solidFill>
            </a:rPr>
            <a:t> </a:t>
          </a:r>
          <a:br>
            <a:rPr lang="en-US" sz="1800" kern="1200" dirty="0">
              <a:solidFill>
                <a:schemeClr val="tx1"/>
              </a:solidFill>
            </a:rPr>
          </a:br>
          <a:r>
            <a:rPr lang="en-US" sz="1800" b="1" kern="1200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solidFill>
              <a:schemeClr val="accent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>
            <a:solidFill>
              <a:schemeClr val="accent1"/>
            </a:solidFill>
          </a:endParaRPr>
        </a:p>
      </dsp:txBody>
      <dsp:txXfrm>
        <a:off x="543211" y="0"/>
        <a:ext cx="7260937" cy="10864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0AC9C-A988-6D4F-A583-C4BD40104355}">
      <dsp:nvSpPr>
        <dsp:cNvPr id="0" name=""/>
        <dsp:cNvSpPr/>
      </dsp:nvSpPr>
      <dsp:spPr>
        <a:xfrm>
          <a:off x="0" y="0"/>
          <a:ext cx="1086422" cy="108642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5DE2B7-7C61-A64A-A418-478DE3FBEA7B}">
      <dsp:nvSpPr>
        <dsp:cNvPr id="0" name=""/>
        <dsp:cNvSpPr/>
      </dsp:nvSpPr>
      <dsp:spPr>
        <a:xfrm>
          <a:off x="543211" y="0"/>
          <a:ext cx="7260937" cy="10864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tx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Mission Statement:</a:t>
          </a:r>
          <a:r>
            <a:rPr lang="en-US" sz="1800" kern="1200" dirty="0">
              <a:solidFill>
                <a:schemeClr val="tx1"/>
              </a:solidFill>
            </a:rPr>
            <a:t> </a:t>
          </a:r>
          <a:br>
            <a:rPr lang="en-US" sz="1800" kern="1200" dirty="0">
              <a:solidFill>
                <a:schemeClr val="tx1"/>
              </a:solidFill>
            </a:rPr>
          </a:br>
          <a:r>
            <a:rPr lang="en-US" sz="1800" b="1" kern="1200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solidFill>
              <a:schemeClr val="accent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>
            <a:solidFill>
              <a:schemeClr val="accent1"/>
            </a:solidFill>
          </a:endParaRPr>
        </a:p>
      </dsp:txBody>
      <dsp:txXfrm>
        <a:off x="543211" y="0"/>
        <a:ext cx="7260937" cy="10864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0AC9C-A988-6D4F-A583-C4BD40104355}">
      <dsp:nvSpPr>
        <dsp:cNvPr id="0" name=""/>
        <dsp:cNvSpPr/>
      </dsp:nvSpPr>
      <dsp:spPr>
        <a:xfrm>
          <a:off x="0" y="0"/>
          <a:ext cx="1086422" cy="108642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5DE2B7-7C61-A64A-A418-478DE3FBEA7B}">
      <dsp:nvSpPr>
        <dsp:cNvPr id="0" name=""/>
        <dsp:cNvSpPr/>
      </dsp:nvSpPr>
      <dsp:spPr>
        <a:xfrm>
          <a:off x="543211" y="0"/>
          <a:ext cx="7260937" cy="10864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tx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Mission Statement:</a:t>
          </a:r>
          <a:r>
            <a:rPr lang="en-US" sz="1800" kern="1200" dirty="0">
              <a:solidFill>
                <a:schemeClr val="tx1"/>
              </a:solidFill>
            </a:rPr>
            <a:t> </a:t>
          </a:r>
          <a:br>
            <a:rPr lang="en-US" sz="1800" kern="1200" dirty="0">
              <a:solidFill>
                <a:schemeClr val="tx1"/>
              </a:solidFill>
            </a:rPr>
          </a:br>
          <a:r>
            <a:rPr lang="en-US" sz="1800" b="1" kern="1200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solidFill>
              <a:schemeClr val="accent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>
            <a:solidFill>
              <a:schemeClr val="accent1"/>
            </a:solidFill>
          </a:endParaRPr>
        </a:p>
      </dsp:txBody>
      <dsp:txXfrm>
        <a:off x="543211" y="0"/>
        <a:ext cx="7260937" cy="10864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0AC9C-A988-6D4F-A583-C4BD40104355}">
      <dsp:nvSpPr>
        <dsp:cNvPr id="0" name=""/>
        <dsp:cNvSpPr/>
      </dsp:nvSpPr>
      <dsp:spPr>
        <a:xfrm>
          <a:off x="0" y="0"/>
          <a:ext cx="1086422" cy="108642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5DE2B7-7C61-A64A-A418-478DE3FBEA7B}">
      <dsp:nvSpPr>
        <dsp:cNvPr id="0" name=""/>
        <dsp:cNvSpPr/>
      </dsp:nvSpPr>
      <dsp:spPr>
        <a:xfrm>
          <a:off x="543211" y="0"/>
          <a:ext cx="7260937" cy="10864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tx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Mission Statement:</a:t>
          </a:r>
          <a:r>
            <a:rPr lang="en-US" sz="1800" kern="1200" dirty="0">
              <a:solidFill>
                <a:schemeClr val="tx1"/>
              </a:solidFill>
            </a:rPr>
            <a:t> </a:t>
          </a:r>
          <a:br>
            <a:rPr lang="en-US" sz="1800" kern="1200" dirty="0">
              <a:solidFill>
                <a:schemeClr val="tx1"/>
              </a:solidFill>
            </a:rPr>
          </a:br>
          <a:r>
            <a:rPr lang="en-US" sz="1800" b="1" kern="1200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solidFill>
              <a:schemeClr val="accent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>
            <a:solidFill>
              <a:schemeClr val="accent1"/>
            </a:solidFill>
          </a:endParaRPr>
        </a:p>
      </dsp:txBody>
      <dsp:txXfrm>
        <a:off x="543211" y="0"/>
        <a:ext cx="7260937" cy="10864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0AC9C-A988-6D4F-A583-C4BD40104355}">
      <dsp:nvSpPr>
        <dsp:cNvPr id="0" name=""/>
        <dsp:cNvSpPr/>
      </dsp:nvSpPr>
      <dsp:spPr>
        <a:xfrm>
          <a:off x="0" y="0"/>
          <a:ext cx="1086422" cy="108642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5DE2B7-7C61-A64A-A418-478DE3FBEA7B}">
      <dsp:nvSpPr>
        <dsp:cNvPr id="0" name=""/>
        <dsp:cNvSpPr/>
      </dsp:nvSpPr>
      <dsp:spPr>
        <a:xfrm>
          <a:off x="543211" y="0"/>
          <a:ext cx="7260937" cy="10864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 dirty="0">
            <a:solidFill>
              <a:schemeClr val="tx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Mission Statement:</a:t>
          </a:r>
          <a:r>
            <a:rPr lang="en-US" sz="1800" kern="1200" dirty="0">
              <a:solidFill>
                <a:schemeClr val="tx1"/>
              </a:solidFill>
            </a:rPr>
            <a:t> </a:t>
          </a:r>
          <a:br>
            <a:rPr lang="en-US" sz="1800" kern="1200" dirty="0">
              <a:solidFill>
                <a:schemeClr val="tx1"/>
              </a:solidFill>
            </a:rPr>
          </a:br>
          <a:r>
            <a:rPr lang="en-US" sz="1800" b="1" kern="1200" dirty="0">
              <a:solidFill>
                <a:schemeClr val="accent1"/>
              </a:solidFill>
            </a:rPr>
            <a:t>Strengthen a diverse agricultural community by supporting and advocating for Massachusetts farm families.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solidFill>
              <a:schemeClr val="accent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>
            <a:solidFill>
              <a:schemeClr val="accent1"/>
            </a:solidFill>
          </a:endParaRPr>
        </a:p>
      </dsp:txBody>
      <dsp:txXfrm>
        <a:off x="543211" y="0"/>
        <a:ext cx="7260937" cy="10864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16">
              <a:srgbClr val="F7F9F0"/>
            </a:gs>
            <a:gs pos="9000">
              <a:srgbClr val="FCFDFA"/>
            </a:gs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pPr/>
              <a:t>2/7/25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Karen@mfbf.net" TargetMode="External"/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hyperlink" Target="mailto:katelyn@mfbf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8BEE56-C4A7-CD47-8674-3B9FC1253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1" y="967417"/>
            <a:ext cx="3992578" cy="394325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FEFFFF"/>
                </a:solidFill>
              </a:rPr>
              <a:t>Massachusetts Aquaculture Association </a:t>
            </a:r>
            <a:br>
              <a:rPr lang="en-US" sz="2800" b="1" dirty="0">
                <a:solidFill>
                  <a:srgbClr val="FEFFFF"/>
                </a:solidFill>
              </a:rPr>
            </a:br>
            <a:r>
              <a:rPr lang="en-US" sz="2800" b="1" dirty="0">
                <a:solidFill>
                  <a:srgbClr val="FEFFFF"/>
                </a:solidFill>
              </a:rPr>
              <a:t>by the Massachusetts Farm Bureau Federation</a:t>
            </a:r>
            <a:br>
              <a:rPr lang="en-US" sz="2800" b="1" dirty="0">
                <a:solidFill>
                  <a:srgbClr val="FEFFFF"/>
                </a:solidFill>
              </a:rPr>
            </a:br>
            <a:br>
              <a:rPr lang="en-US" sz="2800" b="1" dirty="0">
                <a:solidFill>
                  <a:srgbClr val="FEFFFF"/>
                </a:solidFill>
              </a:rPr>
            </a:br>
            <a:br>
              <a:rPr lang="en-US" sz="2800" b="1" dirty="0">
                <a:solidFill>
                  <a:srgbClr val="FEFFFF"/>
                </a:solidFill>
              </a:rPr>
            </a:br>
            <a:br>
              <a:rPr lang="en-US" sz="2800" b="1" dirty="0">
                <a:solidFill>
                  <a:srgbClr val="FEFFFF"/>
                </a:solidFill>
              </a:rPr>
            </a:br>
            <a:r>
              <a:rPr lang="en-US" sz="2800" b="1" dirty="0">
                <a:solidFill>
                  <a:srgbClr val="FEFFFF"/>
                </a:solidFill>
              </a:rPr>
              <a:t>February 7, 2025</a:t>
            </a:r>
            <a:br>
              <a:rPr lang="en-US" sz="2800" b="1" dirty="0">
                <a:solidFill>
                  <a:srgbClr val="FEFFFF"/>
                </a:solidFill>
              </a:rPr>
            </a:br>
            <a:endParaRPr lang="en-US" sz="3200" i="1" dirty="0">
              <a:solidFill>
                <a:srgbClr val="FEFFFF"/>
              </a:solidFill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9C2AA-7719-BD4D-AC9F-2BB2DBD55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9" y="5290998"/>
            <a:ext cx="3778870" cy="54426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 b="1" dirty="0">
                <a:solidFill>
                  <a:srgbClr val="FEFFFF"/>
                </a:solidFill>
              </a:rPr>
              <a:t>Mission Statement:</a:t>
            </a:r>
            <a:r>
              <a:rPr lang="en-US" sz="1100" dirty="0">
                <a:solidFill>
                  <a:srgbClr val="FEFFFF"/>
                </a:solidFill>
              </a:rPr>
              <a:t> Strengthen a diverse agricultural community by supporting and advocating for Massachusetts farm families. </a:t>
            </a:r>
          </a:p>
          <a:p>
            <a:pPr>
              <a:lnSpc>
                <a:spcPct val="90000"/>
              </a:lnSpc>
            </a:pPr>
            <a:endParaRPr lang="en-US" sz="1100" dirty="0">
              <a:solidFill>
                <a:srgbClr val="FEFFFF"/>
              </a:solidFill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9BB13EA1-EDDA-2D4C-AB5A-F2BE9F3AB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994" y="1599486"/>
            <a:ext cx="5640502" cy="366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39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9D7A4D5-DCB9-9249-96D7-EF12091DC4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3389763"/>
              </p:ext>
            </p:extLst>
          </p:nvPr>
        </p:nvGraphicFramePr>
        <p:xfrm>
          <a:off x="1728788" y="412179"/>
          <a:ext cx="7804148" cy="1086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A77A34EC-2A22-6648-8C3D-0FFD13532E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5500" y="158830"/>
            <a:ext cx="2064341" cy="13397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5AB21A-326A-5441-AF7D-4A86EAACF14E}"/>
              </a:ext>
            </a:extLst>
          </p:cNvPr>
          <p:cNvSpPr txBox="1"/>
          <p:nvPr/>
        </p:nvSpPr>
        <p:spPr>
          <a:xfrm>
            <a:off x="2017987" y="1620521"/>
            <a:ext cx="99014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is Massachusetts Farm Bureau?</a:t>
            </a:r>
          </a:p>
          <a:p>
            <a:endParaRPr lang="en-US" sz="2400" b="1" dirty="0"/>
          </a:p>
          <a:p>
            <a:endParaRPr lang="en-US" sz="2400" dirty="0"/>
          </a:p>
          <a:p>
            <a:r>
              <a:rPr lang="en-US" sz="2400" dirty="0"/>
              <a:t>Grassroots Agricultural Membership Nonprofit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We envision a world with plentiful high-quality agricultural products, productive open land, and a robust and prosperous farming community.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Consolidated voice of agriculture</a:t>
            </a:r>
          </a:p>
        </p:txBody>
      </p:sp>
    </p:spTree>
    <p:extLst>
      <p:ext uri="{BB962C8B-B14F-4D97-AF65-F5344CB8AC3E}">
        <p14:creationId xmlns:p14="http://schemas.microsoft.com/office/powerpoint/2010/main" val="104764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9D7A4D5-DCB9-9249-96D7-EF12091DC474}"/>
              </a:ext>
            </a:extLst>
          </p:cNvPr>
          <p:cNvGraphicFramePr/>
          <p:nvPr/>
        </p:nvGraphicFramePr>
        <p:xfrm>
          <a:off x="1728788" y="412179"/>
          <a:ext cx="7804148" cy="1086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A77A34EC-2A22-6648-8C3D-0FFD13532E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5500" y="158830"/>
            <a:ext cx="2064341" cy="13397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5AB21A-326A-5441-AF7D-4A86EAACF14E}"/>
              </a:ext>
            </a:extLst>
          </p:cNvPr>
          <p:cNvSpPr txBox="1"/>
          <p:nvPr/>
        </p:nvSpPr>
        <p:spPr>
          <a:xfrm>
            <a:off x="2017987" y="1620521"/>
            <a:ext cx="990148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does Massachusetts Farm Bureau do?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Grassroots participation through county Farm Bureau board of directors.</a:t>
            </a:r>
          </a:p>
          <a:p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Impact the law-making process to benefit agriculture. </a:t>
            </a:r>
          </a:p>
          <a:p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Policy development at local, state, and national levels.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Farm Bureau's staff provides members with assistance for all programs and serves as liaison between county and state organizations.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85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9D7A4D5-DCB9-9249-96D7-EF12091DC474}"/>
              </a:ext>
            </a:extLst>
          </p:cNvPr>
          <p:cNvGraphicFramePr/>
          <p:nvPr/>
        </p:nvGraphicFramePr>
        <p:xfrm>
          <a:off x="1728788" y="412179"/>
          <a:ext cx="7804148" cy="1086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A77A34EC-2A22-6648-8C3D-0FFD13532E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5500" y="158830"/>
            <a:ext cx="2064341" cy="13397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5AB21A-326A-5441-AF7D-4A86EAACF14E}"/>
              </a:ext>
            </a:extLst>
          </p:cNvPr>
          <p:cNvSpPr txBox="1"/>
          <p:nvPr/>
        </p:nvSpPr>
        <p:spPr>
          <a:xfrm>
            <a:off x="2017987" y="1620521"/>
            <a:ext cx="99014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does Massachusetts Farm Bureau do?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Recommend policies to state committee through MFBF's commodity advisory committees.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Work to solve problems relating to various commodities grown in Massachusetts.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MFBF also offers a benefit package, that includes affordable insurance as well as discounts on many products and services you use every day.</a:t>
            </a:r>
          </a:p>
        </p:txBody>
      </p:sp>
    </p:spTree>
    <p:extLst>
      <p:ext uri="{BB962C8B-B14F-4D97-AF65-F5344CB8AC3E}">
        <p14:creationId xmlns:p14="http://schemas.microsoft.com/office/powerpoint/2010/main" val="412678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9D7A4D5-DCB9-9249-96D7-EF12091DC474}"/>
              </a:ext>
            </a:extLst>
          </p:cNvPr>
          <p:cNvGraphicFramePr/>
          <p:nvPr/>
        </p:nvGraphicFramePr>
        <p:xfrm>
          <a:off x="1728788" y="412179"/>
          <a:ext cx="7804148" cy="1086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A77A34EC-2A22-6648-8C3D-0FFD13532E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5500" y="158830"/>
            <a:ext cx="2064341" cy="13397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5AB21A-326A-5441-AF7D-4A86EAACF14E}"/>
              </a:ext>
            </a:extLst>
          </p:cNvPr>
          <p:cNvSpPr txBox="1"/>
          <p:nvPr/>
        </p:nvSpPr>
        <p:spPr>
          <a:xfrm>
            <a:off x="2017987" y="1620521"/>
            <a:ext cx="99014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Upcoming Initiatives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Workshops &amp; Webinars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Avian Influenza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OSHA Regulations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Leadership Development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Campaign Training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Membership development at the county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Young Farmer &amp; Rancher program development</a:t>
            </a:r>
          </a:p>
        </p:txBody>
      </p:sp>
    </p:spTree>
    <p:extLst>
      <p:ext uri="{BB962C8B-B14F-4D97-AF65-F5344CB8AC3E}">
        <p14:creationId xmlns:p14="http://schemas.microsoft.com/office/powerpoint/2010/main" val="27614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9D7A4D5-DCB9-9249-96D7-EF12091DC474}"/>
              </a:ext>
            </a:extLst>
          </p:cNvPr>
          <p:cNvGraphicFramePr/>
          <p:nvPr/>
        </p:nvGraphicFramePr>
        <p:xfrm>
          <a:off x="1728788" y="412179"/>
          <a:ext cx="7804148" cy="1086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A77A34EC-2A22-6648-8C3D-0FFD13532E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5500" y="158830"/>
            <a:ext cx="2064341" cy="13397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5AB21A-326A-5441-AF7D-4A86EAACF14E}"/>
              </a:ext>
            </a:extLst>
          </p:cNvPr>
          <p:cNvSpPr txBox="1"/>
          <p:nvPr/>
        </p:nvSpPr>
        <p:spPr>
          <a:xfrm>
            <a:off x="2307603" y="1620520"/>
            <a:ext cx="976247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MFBF Policy Development Calendar</a:t>
            </a:r>
          </a:p>
          <a:p>
            <a:endParaRPr lang="en-US" sz="1000" b="1" dirty="0"/>
          </a:p>
          <a:p>
            <a:endParaRPr lang="en-US" sz="1000" b="1" dirty="0"/>
          </a:p>
          <a:p>
            <a:r>
              <a:rPr lang="en-US" b="1" dirty="0"/>
              <a:t>March </a:t>
            </a:r>
            <a:r>
              <a:rPr lang="en-US" dirty="0"/>
              <a:t>– County Legislative Breakfasts </a:t>
            </a:r>
          </a:p>
          <a:p>
            <a:endParaRPr lang="en-US" dirty="0"/>
          </a:p>
          <a:p>
            <a:r>
              <a:rPr lang="en-US" b="1" dirty="0"/>
              <a:t>March 18th</a:t>
            </a:r>
            <a:r>
              <a:rPr lang="en-US" dirty="0"/>
              <a:t>– Ag Day at the State House</a:t>
            </a:r>
          </a:p>
          <a:p>
            <a:endParaRPr lang="en-US" dirty="0"/>
          </a:p>
          <a:p>
            <a:r>
              <a:rPr lang="en-US" b="1" dirty="0"/>
              <a:t>September/October </a:t>
            </a:r>
            <a:r>
              <a:rPr lang="en-US" dirty="0"/>
              <a:t>– County Farm Bureau Annual Meeting ***Where resolutions are introduced***</a:t>
            </a:r>
          </a:p>
          <a:p>
            <a:endParaRPr lang="en-US" dirty="0"/>
          </a:p>
          <a:p>
            <a:r>
              <a:rPr lang="en-US" b="1" dirty="0"/>
              <a:t>December</a:t>
            </a:r>
            <a:r>
              <a:rPr lang="en-US" dirty="0"/>
              <a:t> – MFBF Annual Meeting</a:t>
            </a:r>
          </a:p>
          <a:p>
            <a:endParaRPr lang="en-US" dirty="0"/>
          </a:p>
          <a:p>
            <a:r>
              <a:rPr lang="en-US" b="1" dirty="0"/>
              <a:t>January</a:t>
            </a:r>
            <a:r>
              <a:rPr lang="en-US" dirty="0"/>
              <a:t> – AFBF Annual Meeting </a:t>
            </a:r>
          </a:p>
        </p:txBody>
      </p:sp>
    </p:spTree>
    <p:extLst>
      <p:ext uri="{BB962C8B-B14F-4D97-AF65-F5344CB8AC3E}">
        <p14:creationId xmlns:p14="http://schemas.microsoft.com/office/powerpoint/2010/main" val="503237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9D7A4D5-DCB9-9249-96D7-EF12091DC474}"/>
              </a:ext>
            </a:extLst>
          </p:cNvPr>
          <p:cNvGraphicFramePr/>
          <p:nvPr/>
        </p:nvGraphicFramePr>
        <p:xfrm>
          <a:off x="1728788" y="412179"/>
          <a:ext cx="7804148" cy="1086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A77A34EC-2A22-6648-8C3D-0FFD13532E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5500" y="158830"/>
            <a:ext cx="2064341" cy="13397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5AB21A-326A-5441-AF7D-4A86EAACF14E}"/>
              </a:ext>
            </a:extLst>
          </p:cNvPr>
          <p:cNvSpPr txBox="1"/>
          <p:nvPr/>
        </p:nvSpPr>
        <p:spPr>
          <a:xfrm>
            <a:off x="2307603" y="1620520"/>
            <a:ext cx="97624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Questions?</a:t>
            </a:r>
            <a:endParaRPr lang="en-US" sz="1000" b="1" dirty="0"/>
          </a:p>
          <a:p>
            <a:endParaRPr lang="en-US" sz="1000" b="1" dirty="0"/>
          </a:p>
          <a:p>
            <a:r>
              <a:rPr lang="en-US" dirty="0"/>
              <a:t>Karen Schwalbe</a:t>
            </a:r>
          </a:p>
          <a:p>
            <a:r>
              <a:rPr lang="en-US" dirty="0"/>
              <a:t>MFBF Executive Director</a:t>
            </a:r>
          </a:p>
          <a:p>
            <a:r>
              <a:rPr lang="en-US" dirty="0"/>
              <a:t>508.481.4766</a:t>
            </a:r>
          </a:p>
          <a:p>
            <a:r>
              <a:rPr lang="en-US" dirty="0">
                <a:hlinkClick r:id="rId8"/>
              </a:rPr>
              <a:t>Karen@mfbf.net</a:t>
            </a:r>
            <a:endParaRPr lang="en-US"/>
          </a:p>
          <a:p>
            <a:endParaRPr lang="en-US" dirty="0"/>
          </a:p>
          <a:p>
            <a:r>
              <a:rPr lang="en-US" dirty="0"/>
              <a:t>T. Nicolas John</a:t>
            </a:r>
          </a:p>
          <a:p>
            <a:r>
              <a:rPr lang="en-US" dirty="0"/>
              <a:t>MFBF Director of Government and Public Affairs</a:t>
            </a:r>
          </a:p>
          <a:p>
            <a:r>
              <a:rPr lang="en-US" dirty="0"/>
              <a:t>508.481.4766</a:t>
            </a:r>
          </a:p>
          <a:p>
            <a:r>
              <a:rPr lang="en-US" dirty="0">
                <a:hlinkClick r:id="rId9"/>
              </a:rPr>
              <a:t>Nick@mfbf.net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876125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389</Words>
  <Application>Microsoft Macintosh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Massachusetts Aquaculture Association  by the Massachusetts Farm Bureau Federation    February 7, 2025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MASSACHUSETTS FARM BUREAU FEDERATION INC.  ANNUAL MEETING DELEGATE SESSION - DECEMBER 6, 2019  NEW RESOLUTIONS</dc:title>
  <dc:creator>Harland Conners</dc:creator>
  <cp:lastModifiedBy>Karen Schwalbe</cp:lastModifiedBy>
  <cp:revision>24</cp:revision>
  <dcterms:created xsi:type="dcterms:W3CDTF">2019-12-04T16:05:58Z</dcterms:created>
  <dcterms:modified xsi:type="dcterms:W3CDTF">2025-02-07T15:39:51Z</dcterms:modified>
</cp:coreProperties>
</file>