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300" r:id="rId4"/>
    <p:sldId id="258" r:id="rId5"/>
    <p:sldId id="302" r:id="rId6"/>
    <p:sldId id="294" r:id="rId7"/>
    <p:sldId id="298" r:id="rId8"/>
    <p:sldId id="299" r:id="rId9"/>
    <p:sldId id="297" r:id="rId10"/>
    <p:sldId id="288" r:id="rId11"/>
    <p:sldId id="289" r:id="rId12"/>
    <p:sldId id="303" r:id="rId13"/>
    <p:sldId id="285" r:id="rId14"/>
    <p:sldId id="295" r:id="rId15"/>
    <p:sldId id="296" r:id="rId16"/>
    <p:sldId id="304" r:id="rId17"/>
    <p:sldId id="259" r:id="rId18"/>
    <p:sldId id="275" r:id="rId19"/>
    <p:sldId id="260" r:id="rId20"/>
    <p:sldId id="265" r:id="rId21"/>
    <p:sldId id="264" r:id="rId22"/>
    <p:sldId id="301" r:id="rId23"/>
    <p:sldId id="262" r:id="rId24"/>
    <p:sldId id="291" r:id="rId25"/>
    <p:sldId id="267" r:id="rId26"/>
    <p:sldId id="268" r:id="rId27"/>
    <p:sldId id="269" r:id="rId28"/>
    <p:sldId id="270" r:id="rId29"/>
    <p:sldId id="271" r:id="rId30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E8C172-C713-48C8-B52E-3E49BE272FDD}" v="218" dt="2025-03-05T00:24:35.3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 varScale="1">
        <p:scale>
          <a:sx n="37" d="100"/>
          <a:sy n="37" d="100"/>
        </p:scale>
        <p:origin x="84" y="16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na Paumen" userId="246e7ce3-82f0-477e-92b3-d0070348ff2a" providerId="ADAL" clId="{CDE8C172-C713-48C8-B52E-3E49BE272FDD}"/>
    <pc:docChg chg="undo custSel modSld">
      <pc:chgData name="Alana Paumen" userId="246e7ce3-82f0-477e-92b3-d0070348ff2a" providerId="ADAL" clId="{CDE8C172-C713-48C8-B52E-3E49BE272FDD}" dt="2025-03-05T00:25:32.554" v="344" actId="26606"/>
      <pc:docMkLst>
        <pc:docMk/>
      </pc:docMkLst>
      <pc:sldChg chg="modSp mod">
        <pc:chgData name="Alana Paumen" userId="246e7ce3-82f0-477e-92b3-d0070348ff2a" providerId="ADAL" clId="{CDE8C172-C713-48C8-B52E-3E49BE272FDD}" dt="2025-03-05T00:17:37.418" v="273" actId="20577"/>
        <pc:sldMkLst>
          <pc:docMk/>
          <pc:sldMk cId="3951605092" sldId="264"/>
        </pc:sldMkLst>
        <pc:spChg chg="mod">
          <ac:chgData name="Alana Paumen" userId="246e7ce3-82f0-477e-92b3-d0070348ff2a" providerId="ADAL" clId="{CDE8C172-C713-48C8-B52E-3E49BE272FDD}" dt="2025-03-05T00:14:19.824" v="43" actId="20577"/>
          <ac:spMkLst>
            <pc:docMk/>
            <pc:sldMk cId="3951605092" sldId="264"/>
            <ac:spMk id="2" creationId="{00000000-0000-0000-0000-000000000000}"/>
          </ac:spMkLst>
        </pc:spChg>
        <pc:spChg chg="mod">
          <ac:chgData name="Alana Paumen" userId="246e7ce3-82f0-477e-92b3-d0070348ff2a" providerId="ADAL" clId="{CDE8C172-C713-48C8-B52E-3E49BE272FDD}" dt="2025-03-05T00:17:37.418" v="273" actId="20577"/>
          <ac:spMkLst>
            <pc:docMk/>
            <pc:sldMk cId="3951605092" sldId="264"/>
            <ac:spMk id="3" creationId="{00000000-0000-0000-0000-000000000000}"/>
          </ac:spMkLst>
        </pc:spChg>
      </pc:sldChg>
      <pc:sldChg chg="modSp mod">
        <pc:chgData name="Alana Paumen" userId="246e7ce3-82f0-477e-92b3-d0070348ff2a" providerId="ADAL" clId="{CDE8C172-C713-48C8-B52E-3E49BE272FDD}" dt="2025-03-05T00:19:03.599" v="294" actId="207"/>
        <pc:sldMkLst>
          <pc:docMk/>
          <pc:sldMk cId="3699628127" sldId="267"/>
        </pc:sldMkLst>
        <pc:graphicFrameChg chg="modGraphic">
          <ac:chgData name="Alana Paumen" userId="246e7ce3-82f0-477e-92b3-d0070348ff2a" providerId="ADAL" clId="{CDE8C172-C713-48C8-B52E-3E49BE272FDD}" dt="2025-03-05T00:19:03.599" v="294" actId="207"/>
          <ac:graphicFrameMkLst>
            <pc:docMk/>
            <pc:sldMk cId="3699628127" sldId="267"/>
            <ac:graphicFrameMk id="4" creationId="{53A37B99-CFC6-4E26-ADE5-FE7EE7A2EE80}"/>
          </ac:graphicFrameMkLst>
        </pc:graphicFrameChg>
      </pc:sldChg>
      <pc:sldChg chg="modSp mod">
        <pc:chgData name="Alana Paumen" userId="246e7ce3-82f0-477e-92b3-d0070348ff2a" providerId="ADAL" clId="{CDE8C172-C713-48C8-B52E-3E49BE272FDD}" dt="2025-03-05T00:21:41.169" v="337" actId="20577"/>
        <pc:sldMkLst>
          <pc:docMk/>
          <pc:sldMk cId="2163202424" sldId="268"/>
        </pc:sldMkLst>
        <pc:graphicFrameChg chg="mod modGraphic">
          <ac:chgData name="Alana Paumen" userId="246e7ce3-82f0-477e-92b3-d0070348ff2a" providerId="ADAL" clId="{CDE8C172-C713-48C8-B52E-3E49BE272FDD}" dt="2025-03-05T00:21:41.169" v="337" actId="20577"/>
          <ac:graphicFrameMkLst>
            <pc:docMk/>
            <pc:sldMk cId="2163202424" sldId="268"/>
            <ac:graphicFrameMk id="4" creationId="{256425A9-CF9D-4BAA-02C1-1C2D32EF47EC}"/>
          </ac:graphicFrameMkLst>
        </pc:graphicFrameChg>
      </pc:sldChg>
      <pc:sldChg chg="addSp delSp modSp mod modClrScheme delDesignElem chgLayout">
        <pc:chgData name="Alana Paumen" userId="246e7ce3-82f0-477e-92b3-d0070348ff2a" providerId="ADAL" clId="{CDE8C172-C713-48C8-B52E-3E49BE272FDD}" dt="2025-03-05T00:25:32.554" v="344" actId="26606"/>
        <pc:sldMkLst>
          <pc:docMk/>
          <pc:sldMk cId="83067551" sldId="271"/>
        </pc:sldMkLst>
        <pc:spChg chg="add">
          <ac:chgData name="Alana Paumen" userId="246e7ce3-82f0-477e-92b3-d0070348ff2a" providerId="ADAL" clId="{CDE8C172-C713-48C8-B52E-3E49BE272FDD}" dt="2025-03-05T00:25:32.554" v="344" actId="26606"/>
          <ac:spMkLst>
            <pc:docMk/>
            <pc:sldMk cId="83067551" sldId="271"/>
            <ac:spMk id="10" creationId="{955A2079-FA98-4876-80F0-72364A7D2EA4}"/>
          </ac:spMkLst>
        </pc:spChg>
        <pc:spChg chg="add del">
          <ac:chgData name="Alana Paumen" userId="246e7ce3-82f0-477e-92b3-d0070348ff2a" providerId="ADAL" clId="{CDE8C172-C713-48C8-B52E-3E49BE272FDD}" dt="2025-03-05T00:25:32.554" v="343" actId="26606"/>
          <ac:spMkLst>
            <pc:docMk/>
            <pc:sldMk cId="83067551" sldId="271"/>
            <ac:spMk id="11" creationId="{257363FD-7E77-4145-9483-331A807ADF0E}"/>
          </ac:spMkLst>
        </pc:spChg>
        <pc:spChg chg="del">
          <ac:chgData name="Alana Paumen" userId="246e7ce3-82f0-477e-92b3-d0070348ff2a" providerId="ADAL" clId="{CDE8C172-C713-48C8-B52E-3E49BE272FDD}" dt="2025-03-05T00:25:17.904" v="341" actId="700"/>
          <ac:spMkLst>
            <pc:docMk/>
            <pc:sldMk cId="83067551" sldId="271"/>
            <ac:spMk id="30" creationId="{C05CBC3C-2E5A-4839-8B9B-2E5A6ADF0F58}"/>
          </ac:spMkLst>
        </pc:spChg>
        <pc:spChg chg="del">
          <ac:chgData name="Alana Paumen" userId="246e7ce3-82f0-477e-92b3-d0070348ff2a" providerId="ADAL" clId="{CDE8C172-C713-48C8-B52E-3E49BE272FDD}" dt="2025-03-05T00:25:17.904" v="341" actId="700"/>
          <ac:spMkLst>
            <pc:docMk/>
            <pc:sldMk cId="83067551" sldId="271"/>
            <ac:spMk id="32" creationId="{DB5B423A-57CC-4C58-AA26-8E2E862B03A0}"/>
          </ac:spMkLst>
        </pc:spChg>
        <pc:graphicFrameChg chg="mod ord modGraphic">
          <ac:chgData name="Alana Paumen" userId="246e7ce3-82f0-477e-92b3-d0070348ff2a" providerId="ADAL" clId="{CDE8C172-C713-48C8-B52E-3E49BE272FDD}" dt="2025-03-05T00:25:32.554" v="344" actId="26606"/>
          <ac:graphicFrameMkLst>
            <pc:docMk/>
            <pc:sldMk cId="83067551" sldId="271"/>
            <ac:graphicFrameMk id="5" creationId="{2B850C1E-CA76-444C-BE0B-4A90CDEE005C}"/>
          </ac:graphicFrameMkLst>
        </pc:graphicFrameChg>
        <pc:picChg chg="add del">
          <ac:chgData name="Alana Paumen" userId="246e7ce3-82f0-477e-92b3-d0070348ff2a" providerId="ADAL" clId="{CDE8C172-C713-48C8-B52E-3E49BE272FDD}" dt="2025-03-05T00:25:32.554" v="343" actId="26606"/>
          <ac:picMkLst>
            <pc:docMk/>
            <pc:sldMk cId="83067551" sldId="271"/>
            <ac:picMk id="7" creationId="{7AB889C4-242E-AF72-8105-7B6D60225492}"/>
          </ac:picMkLst>
        </pc:picChg>
      </pc:sldChg>
      <pc:sldChg chg="modSp">
        <pc:chgData name="Alana Paumen" userId="246e7ce3-82f0-477e-92b3-d0070348ff2a" providerId="ADAL" clId="{CDE8C172-C713-48C8-B52E-3E49BE272FDD}" dt="2025-03-05T00:08:19.042" v="1" actId="14100"/>
        <pc:sldMkLst>
          <pc:docMk/>
          <pc:sldMk cId="1172869039" sldId="304"/>
        </pc:sldMkLst>
        <pc:graphicFrameChg chg="mod">
          <ac:chgData name="Alana Paumen" userId="246e7ce3-82f0-477e-92b3-d0070348ff2a" providerId="ADAL" clId="{CDE8C172-C713-48C8-B52E-3E49BE272FDD}" dt="2025-03-05T00:08:19.042" v="1" actId="14100"/>
          <ac:graphicFrameMkLst>
            <pc:docMk/>
            <pc:sldMk cId="1172869039" sldId="304"/>
            <ac:graphicFrameMk id="3" creationId="{5F14B779-5551-7C38-C0D6-F30FC18109C5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407E8C-6BB5-4A97-8592-04D029A3C10F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A7EEE17-DA3A-45A6-8F21-BAE98B809093}">
      <dgm:prSet/>
      <dgm:spPr/>
      <dgm:t>
        <a:bodyPr/>
        <a:lstStyle/>
        <a:p>
          <a:r>
            <a:rPr lang="en-US" dirty="0"/>
            <a:t>This fund pays for all Township expenses related to </a:t>
          </a:r>
        </a:p>
      </dgm:t>
    </dgm:pt>
    <dgm:pt modelId="{26755516-D765-4A5F-BD5A-035357EBC6B8}" type="parTrans" cxnId="{3C49EED1-94A9-4A43-A666-69DDB2BD1D9E}">
      <dgm:prSet/>
      <dgm:spPr/>
      <dgm:t>
        <a:bodyPr/>
        <a:lstStyle/>
        <a:p>
          <a:endParaRPr lang="en-US"/>
        </a:p>
      </dgm:t>
    </dgm:pt>
    <dgm:pt modelId="{8089C86B-E7A4-41C0-A6E5-23775FDFC877}" type="sibTrans" cxnId="{3C49EED1-94A9-4A43-A666-69DDB2BD1D9E}">
      <dgm:prSet/>
      <dgm:spPr/>
      <dgm:t>
        <a:bodyPr/>
        <a:lstStyle/>
        <a:p>
          <a:endParaRPr lang="en-US"/>
        </a:p>
      </dgm:t>
    </dgm:pt>
    <dgm:pt modelId="{9BEEF837-DF53-46EA-B90A-453C88E251C5}">
      <dgm:prSet custT="1"/>
      <dgm:spPr/>
      <dgm:t>
        <a:bodyPr/>
        <a:lstStyle/>
        <a:p>
          <a:r>
            <a:rPr lang="en-US" sz="1400" dirty="0"/>
            <a:t>Compensation:  Board of Supervisors, P&amp;Z Members, Clerk-Treasurer, and Deputy Clerk</a:t>
          </a:r>
        </a:p>
      </dgm:t>
    </dgm:pt>
    <dgm:pt modelId="{F5052A65-C3C5-4FAE-9B51-803C7EE691DC}" type="sibTrans" cxnId="{294E5F90-C04B-4DEC-B74C-85BC4D0AB15F}">
      <dgm:prSet/>
      <dgm:spPr/>
      <dgm:t>
        <a:bodyPr/>
        <a:lstStyle/>
        <a:p>
          <a:endParaRPr lang="en-US"/>
        </a:p>
      </dgm:t>
    </dgm:pt>
    <dgm:pt modelId="{ACACBB4C-96BF-4154-8A96-9A9A0C6B0BB9}" type="parTrans" cxnId="{294E5F90-C04B-4DEC-B74C-85BC4D0AB15F}">
      <dgm:prSet/>
      <dgm:spPr/>
      <dgm:t>
        <a:bodyPr/>
        <a:lstStyle/>
        <a:p>
          <a:endParaRPr lang="en-US"/>
        </a:p>
      </dgm:t>
    </dgm:pt>
    <dgm:pt modelId="{8C35C1F8-813B-45D4-95E8-1CD51D496396}">
      <dgm:prSet/>
      <dgm:spPr/>
      <dgm:t>
        <a:bodyPr/>
        <a:lstStyle/>
        <a:p>
          <a:endParaRPr lang="en-US" sz="1400" dirty="0"/>
        </a:p>
      </dgm:t>
    </dgm:pt>
    <dgm:pt modelId="{16444C45-7AD0-4997-960D-9C459C7D01BA}" type="parTrans" cxnId="{FB09CEEA-6ED9-446C-81D4-4E5F124D609F}">
      <dgm:prSet/>
      <dgm:spPr/>
      <dgm:t>
        <a:bodyPr/>
        <a:lstStyle/>
        <a:p>
          <a:endParaRPr lang="en-US"/>
        </a:p>
      </dgm:t>
    </dgm:pt>
    <dgm:pt modelId="{2BF231B9-2968-4AD1-B950-A927CD3AA920}" type="sibTrans" cxnId="{FB09CEEA-6ED9-446C-81D4-4E5F124D609F}">
      <dgm:prSet/>
      <dgm:spPr/>
      <dgm:t>
        <a:bodyPr/>
        <a:lstStyle/>
        <a:p>
          <a:endParaRPr lang="en-US"/>
        </a:p>
      </dgm:t>
    </dgm:pt>
    <dgm:pt modelId="{DA173ADA-0B7E-476B-A345-306CC1F65088}">
      <dgm:prSet custT="1"/>
      <dgm:spPr/>
      <dgm:t>
        <a:bodyPr/>
        <a:lstStyle/>
        <a:p>
          <a:r>
            <a:rPr lang="en-US" sz="1400" dirty="0"/>
            <a:t>Professional Services: Attorney, Assessor, Audit</a:t>
          </a:r>
        </a:p>
      </dgm:t>
    </dgm:pt>
    <dgm:pt modelId="{E354E74F-85A3-441A-ACCE-0478F3A3510C}" type="parTrans" cxnId="{EB76359E-9C0B-4D99-A470-8E53D454E2F8}">
      <dgm:prSet/>
      <dgm:spPr/>
      <dgm:t>
        <a:bodyPr/>
        <a:lstStyle/>
        <a:p>
          <a:endParaRPr lang="en-US"/>
        </a:p>
      </dgm:t>
    </dgm:pt>
    <dgm:pt modelId="{E9AA9792-62DF-4D20-A9E2-353F8194D33D}" type="sibTrans" cxnId="{EB76359E-9C0B-4D99-A470-8E53D454E2F8}">
      <dgm:prSet/>
      <dgm:spPr/>
      <dgm:t>
        <a:bodyPr/>
        <a:lstStyle/>
        <a:p>
          <a:endParaRPr lang="en-US"/>
        </a:p>
      </dgm:t>
    </dgm:pt>
    <dgm:pt modelId="{5BC2A785-5226-4778-8C5B-A56138CB69B5}">
      <dgm:prSet custT="1"/>
      <dgm:spPr/>
      <dgm:t>
        <a:bodyPr/>
        <a:lstStyle/>
        <a:p>
          <a:r>
            <a:rPr lang="en-US" sz="1400" dirty="0"/>
            <a:t>Insurance:  Township, Property, Workers Comp, Unemployment</a:t>
          </a:r>
        </a:p>
      </dgm:t>
    </dgm:pt>
    <dgm:pt modelId="{BD24999C-D251-435A-A692-B9D26A8237F9}" type="parTrans" cxnId="{47AD5136-6FA5-43E8-A62C-2DD1FD44CD1C}">
      <dgm:prSet/>
      <dgm:spPr/>
      <dgm:t>
        <a:bodyPr/>
        <a:lstStyle/>
        <a:p>
          <a:endParaRPr lang="en-US"/>
        </a:p>
      </dgm:t>
    </dgm:pt>
    <dgm:pt modelId="{06C9F333-77BF-4664-96D0-14626BB7B168}" type="sibTrans" cxnId="{47AD5136-6FA5-43E8-A62C-2DD1FD44CD1C}">
      <dgm:prSet/>
      <dgm:spPr/>
      <dgm:t>
        <a:bodyPr/>
        <a:lstStyle/>
        <a:p>
          <a:endParaRPr lang="en-US"/>
        </a:p>
      </dgm:t>
    </dgm:pt>
    <dgm:pt modelId="{60561F39-E7E6-4349-A0E7-CA7C8EA3A946}">
      <dgm:prSet custT="1"/>
      <dgm:spPr/>
      <dgm:t>
        <a:bodyPr/>
        <a:lstStyle/>
        <a:p>
          <a:r>
            <a:rPr lang="en-US" sz="1400"/>
            <a:t>All Township buildings: Maintenance, repairs, utilities</a:t>
          </a:r>
          <a:endParaRPr lang="en-US" sz="1400" dirty="0"/>
        </a:p>
      </dgm:t>
    </dgm:pt>
    <dgm:pt modelId="{7E619A5A-A721-4282-84AE-0E232F10A433}" type="parTrans" cxnId="{C5390246-D104-4245-9BA4-AFA3989DF116}">
      <dgm:prSet/>
      <dgm:spPr/>
      <dgm:t>
        <a:bodyPr/>
        <a:lstStyle/>
        <a:p>
          <a:endParaRPr lang="en-US"/>
        </a:p>
      </dgm:t>
    </dgm:pt>
    <dgm:pt modelId="{F08E66C9-8D75-4ABE-A3AD-128322066609}" type="sibTrans" cxnId="{C5390246-D104-4245-9BA4-AFA3989DF116}">
      <dgm:prSet/>
      <dgm:spPr/>
      <dgm:t>
        <a:bodyPr/>
        <a:lstStyle/>
        <a:p>
          <a:endParaRPr lang="en-US"/>
        </a:p>
      </dgm:t>
    </dgm:pt>
    <dgm:pt modelId="{2C520D41-1CB5-4F9C-AD2E-C52E13574684}">
      <dgm:prSet custT="1"/>
      <dgm:spPr/>
      <dgm:t>
        <a:bodyPr/>
        <a:lstStyle/>
        <a:p>
          <a:r>
            <a:rPr lang="en-US" sz="1400" dirty="0"/>
            <a:t>Elections: Equipment, materials, judges</a:t>
          </a:r>
        </a:p>
      </dgm:t>
    </dgm:pt>
    <dgm:pt modelId="{6198A12B-8A00-4A1F-B9C2-1505646E44EA}" type="parTrans" cxnId="{9F13B437-2C76-440A-8E2D-3039CCA099EA}">
      <dgm:prSet/>
      <dgm:spPr/>
      <dgm:t>
        <a:bodyPr/>
        <a:lstStyle/>
        <a:p>
          <a:endParaRPr lang="en-US"/>
        </a:p>
      </dgm:t>
    </dgm:pt>
    <dgm:pt modelId="{01EADDB8-47A5-45C8-A162-9BE33C3E633B}" type="sibTrans" cxnId="{9F13B437-2C76-440A-8E2D-3039CCA099EA}">
      <dgm:prSet/>
      <dgm:spPr/>
      <dgm:t>
        <a:bodyPr/>
        <a:lstStyle/>
        <a:p>
          <a:endParaRPr lang="en-US"/>
        </a:p>
      </dgm:t>
    </dgm:pt>
    <dgm:pt modelId="{7B9E8AF7-F697-4B90-9348-0CC7504B96EF}">
      <dgm:prSet custT="1"/>
      <dgm:spPr/>
      <dgm:t>
        <a:bodyPr/>
        <a:lstStyle/>
        <a:p>
          <a:r>
            <a:rPr lang="en-US" sz="1400" dirty="0"/>
            <a:t>Office Operations: Computer equipment, supplies, postage</a:t>
          </a:r>
        </a:p>
      </dgm:t>
    </dgm:pt>
    <dgm:pt modelId="{AB9CF22F-9F8D-40A6-AD97-92D2AFDA70C2}" type="parTrans" cxnId="{2A7D1402-4C9D-4E78-9F88-9403F5BB0FA2}">
      <dgm:prSet/>
      <dgm:spPr/>
      <dgm:t>
        <a:bodyPr/>
        <a:lstStyle/>
        <a:p>
          <a:endParaRPr lang="en-US"/>
        </a:p>
      </dgm:t>
    </dgm:pt>
    <dgm:pt modelId="{A85E5902-6678-4C13-830B-F3126A73FC67}" type="sibTrans" cxnId="{2A7D1402-4C9D-4E78-9F88-9403F5BB0FA2}">
      <dgm:prSet/>
      <dgm:spPr/>
      <dgm:t>
        <a:bodyPr/>
        <a:lstStyle/>
        <a:p>
          <a:endParaRPr lang="en-US"/>
        </a:p>
      </dgm:t>
    </dgm:pt>
    <dgm:pt modelId="{CC3266B5-5E50-496B-94C4-AD476A95AAE8}">
      <dgm:prSet custT="1"/>
      <dgm:spPr/>
      <dgm:t>
        <a:bodyPr/>
        <a:lstStyle/>
        <a:p>
          <a:r>
            <a:rPr lang="en-US" sz="1400" dirty="0"/>
            <a:t>Township Resident Recycling</a:t>
          </a:r>
        </a:p>
      </dgm:t>
    </dgm:pt>
    <dgm:pt modelId="{64D92C15-8670-40DB-8041-DA1941769E8C}" type="parTrans" cxnId="{DA257B58-1993-4BDE-B83E-B492F765FE93}">
      <dgm:prSet/>
      <dgm:spPr/>
      <dgm:t>
        <a:bodyPr/>
        <a:lstStyle/>
        <a:p>
          <a:endParaRPr lang="en-US"/>
        </a:p>
      </dgm:t>
    </dgm:pt>
    <dgm:pt modelId="{54E113F5-E999-4AA6-9426-EDA8C595C92A}" type="sibTrans" cxnId="{DA257B58-1993-4BDE-B83E-B492F765FE93}">
      <dgm:prSet/>
      <dgm:spPr/>
      <dgm:t>
        <a:bodyPr/>
        <a:lstStyle/>
        <a:p>
          <a:endParaRPr lang="en-US"/>
        </a:p>
      </dgm:t>
    </dgm:pt>
    <dgm:pt modelId="{48304A9B-3A34-45F5-A047-912C9AE1CEE1}">
      <dgm:prSet custT="1"/>
      <dgm:spPr/>
      <dgm:t>
        <a:bodyPr/>
        <a:lstStyle/>
        <a:p>
          <a:r>
            <a:rPr lang="en-US" sz="1400" dirty="0"/>
            <a:t>Donations, dues, and memberships</a:t>
          </a:r>
        </a:p>
      </dgm:t>
    </dgm:pt>
    <dgm:pt modelId="{B3F2847A-569D-43EC-8993-7E2CC762D3C9}" type="parTrans" cxnId="{9F5B470D-5F12-4EC5-8CA6-B91F46D86C4F}">
      <dgm:prSet/>
      <dgm:spPr/>
      <dgm:t>
        <a:bodyPr/>
        <a:lstStyle/>
        <a:p>
          <a:endParaRPr lang="en-US"/>
        </a:p>
      </dgm:t>
    </dgm:pt>
    <dgm:pt modelId="{FD115D75-F770-472A-9D0B-88C48A6F5677}" type="sibTrans" cxnId="{9F5B470D-5F12-4EC5-8CA6-B91F46D86C4F}">
      <dgm:prSet/>
      <dgm:spPr/>
      <dgm:t>
        <a:bodyPr/>
        <a:lstStyle/>
        <a:p>
          <a:endParaRPr lang="en-US"/>
        </a:p>
      </dgm:t>
    </dgm:pt>
    <dgm:pt modelId="{123B5B4F-FAB1-4ABC-8C00-617D4FF1E80C}">
      <dgm:prSet custT="1"/>
      <dgm:spPr/>
      <dgm:t>
        <a:bodyPr/>
        <a:lstStyle/>
        <a:p>
          <a:r>
            <a:rPr lang="en-US" sz="1400" dirty="0"/>
            <a:t>Clean-up Day</a:t>
          </a:r>
        </a:p>
      </dgm:t>
    </dgm:pt>
    <dgm:pt modelId="{89DED472-2203-497E-A040-C00C65820040}" type="parTrans" cxnId="{03AF271F-CFA8-40BF-85B9-663377F17F53}">
      <dgm:prSet/>
      <dgm:spPr/>
      <dgm:t>
        <a:bodyPr/>
        <a:lstStyle/>
        <a:p>
          <a:endParaRPr lang="en-US"/>
        </a:p>
      </dgm:t>
    </dgm:pt>
    <dgm:pt modelId="{553B53D9-8130-4C88-BC24-B3B7C1C5FABA}" type="sibTrans" cxnId="{03AF271F-CFA8-40BF-85B9-663377F17F53}">
      <dgm:prSet/>
      <dgm:spPr/>
      <dgm:t>
        <a:bodyPr/>
        <a:lstStyle/>
        <a:p>
          <a:endParaRPr lang="en-US"/>
        </a:p>
      </dgm:t>
    </dgm:pt>
    <dgm:pt modelId="{0FCFDDD3-D3A9-474D-B241-099DEEAD007E}">
      <dgm:prSet custT="1"/>
      <dgm:spPr/>
      <dgm:t>
        <a:bodyPr/>
        <a:lstStyle/>
        <a:p>
          <a:r>
            <a:rPr lang="en-US" sz="1400" dirty="0"/>
            <a:t>Playground</a:t>
          </a:r>
        </a:p>
      </dgm:t>
    </dgm:pt>
    <dgm:pt modelId="{5E1C4622-753A-42CF-9239-F5F4EFE037DB}" type="parTrans" cxnId="{D3B2C9BD-9D14-438C-9C5F-E6A5F161BABB}">
      <dgm:prSet/>
      <dgm:spPr/>
      <dgm:t>
        <a:bodyPr/>
        <a:lstStyle/>
        <a:p>
          <a:endParaRPr lang="en-US"/>
        </a:p>
      </dgm:t>
    </dgm:pt>
    <dgm:pt modelId="{3E33F5F7-CAA7-485E-9E62-FD2DAC733D21}" type="sibTrans" cxnId="{D3B2C9BD-9D14-438C-9C5F-E6A5F161BABB}">
      <dgm:prSet/>
      <dgm:spPr/>
      <dgm:t>
        <a:bodyPr/>
        <a:lstStyle/>
        <a:p>
          <a:endParaRPr lang="en-US"/>
        </a:p>
      </dgm:t>
    </dgm:pt>
    <dgm:pt modelId="{52646FCE-85D2-4EC3-BEE0-BCF615EE2C5E}" type="pres">
      <dgm:prSet presAssocID="{6B407E8C-6BB5-4A97-8592-04D029A3C10F}" presName="linear" presStyleCnt="0">
        <dgm:presLayoutVars>
          <dgm:dir/>
          <dgm:animLvl val="lvl"/>
          <dgm:resizeHandles val="exact"/>
        </dgm:presLayoutVars>
      </dgm:prSet>
      <dgm:spPr/>
    </dgm:pt>
    <dgm:pt modelId="{8D9DD011-9513-4CE7-836B-121DD68EB9EA}" type="pres">
      <dgm:prSet presAssocID="{6A7EEE17-DA3A-45A6-8F21-BAE98B809093}" presName="parentLin" presStyleCnt="0"/>
      <dgm:spPr/>
    </dgm:pt>
    <dgm:pt modelId="{3C4E8F8A-442F-458C-AFE0-1801DB2B51D5}" type="pres">
      <dgm:prSet presAssocID="{6A7EEE17-DA3A-45A6-8F21-BAE98B809093}" presName="parentLeftMargin" presStyleLbl="node1" presStyleIdx="0" presStyleCnt="1"/>
      <dgm:spPr/>
    </dgm:pt>
    <dgm:pt modelId="{B1C651BF-4484-459A-BE14-5919841C3734}" type="pres">
      <dgm:prSet presAssocID="{6A7EEE17-DA3A-45A6-8F21-BAE98B809093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6A8163DD-D937-49E1-99BF-2321A0726C36}" type="pres">
      <dgm:prSet presAssocID="{6A7EEE17-DA3A-45A6-8F21-BAE98B809093}" presName="negativeSpace" presStyleCnt="0"/>
      <dgm:spPr/>
    </dgm:pt>
    <dgm:pt modelId="{A0B92FD2-DA38-4B0E-BAEB-4D1D6E056495}" type="pres">
      <dgm:prSet presAssocID="{6A7EEE17-DA3A-45A6-8F21-BAE98B809093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2A7D1402-4C9D-4E78-9F88-9403F5BB0FA2}" srcId="{6A7EEE17-DA3A-45A6-8F21-BAE98B809093}" destId="{7B9E8AF7-F697-4B90-9348-0CC7504B96EF}" srcOrd="5" destOrd="0" parTransId="{AB9CF22F-9F8D-40A6-AD97-92D2AFDA70C2}" sibTransId="{A85E5902-6678-4C13-830B-F3126A73FC67}"/>
    <dgm:cxn modelId="{9F5B470D-5F12-4EC5-8CA6-B91F46D86C4F}" srcId="{6A7EEE17-DA3A-45A6-8F21-BAE98B809093}" destId="{48304A9B-3A34-45F5-A047-912C9AE1CEE1}" srcOrd="7" destOrd="0" parTransId="{B3F2847A-569D-43EC-8993-7E2CC762D3C9}" sibTransId="{FD115D75-F770-472A-9D0B-88C48A6F5677}"/>
    <dgm:cxn modelId="{03AF271F-CFA8-40BF-85B9-663377F17F53}" srcId="{6A7EEE17-DA3A-45A6-8F21-BAE98B809093}" destId="{123B5B4F-FAB1-4ABC-8C00-617D4FF1E80C}" srcOrd="8" destOrd="0" parTransId="{89DED472-2203-497E-A040-C00C65820040}" sibTransId="{553B53D9-8130-4C88-BC24-B3B7C1C5FABA}"/>
    <dgm:cxn modelId="{B388C52F-0335-4B7F-9FEB-F69ED384548C}" type="presOf" srcId="{0FCFDDD3-D3A9-474D-B241-099DEEAD007E}" destId="{A0B92FD2-DA38-4B0E-BAEB-4D1D6E056495}" srcOrd="0" destOrd="9" presId="urn:microsoft.com/office/officeart/2005/8/layout/list1"/>
    <dgm:cxn modelId="{47AD5136-6FA5-43E8-A62C-2DD1FD44CD1C}" srcId="{6A7EEE17-DA3A-45A6-8F21-BAE98B809093}" destId="{5BC2A785-5226-4778-8C5B-A56138CB69B5}" srcOrd="2" destOrd="0" parTransId="{BD24999C-D251-435A-A692-B9D26A8237F9}" sibTransId="{06C9F333-77BF-4664-96D0-14626BB7B168}"/>
    <dgm:cxn modelId="{9F13B437-2C76-440A-8E2D-3039CCA099EA}" srcId="{6A7EEE17-DA3A-45A6-8F21-BAE98B809093}" destId="{2C520D41-1CB5-4F9C-AD2E-C52E13574684}" srcOrd="4" destOrd="0" parTransId="{6198A12B-8A00-4A1F-B9C2-1505646E44EA}" sibTransId="{01EADDB8-47A5-45C8-A162-9BE33C3E633B}"/>
    <dgm:cxn modelId="{E459F737-DB3E-4CFF-9613-6A0DF251937C}" type="presOf" srcId="{DA173ADA-0B7E-476B-A345-306CC1F65088}" destId="{A0B92FD2-DA38-4B0E-BAEB-4D1D6E056495}" srcOrd="0" destOrd="1" presId="urn:microsoft.com/office/officeart/2005/8/layout/list1"/>
    <dgm:cxn modelId="{10998B3B-34D3-4066-A390-1579513E955E}" type="presOf" srcId="{6A7EEE17-DA3A-45A6-8F21-BAE98B809093}" destId="{B1C651BF-4484-459A-BE14-5919841C3734}" srcOrd="1" destOrd="0" presId="urn:microsoft.com/office/officeart/2005/8/layout/list1"/>
    <dgm:cxn modelId="{5DEDEF3B-27B7-4630-8E2A-207B128C726F}" type="presOf" srcId="{48304A9B-3A34-45F5-A047-912C9AE1CEE1}" destId="{A0B92FD2-DA38-4B0E-BAEB-4D1D6E056495}" srcOrd="0" destOrd="7" presId="urn:microsoft.com/office/officeart/2005/8/layout/list1"/>
    <dgm:cxn modelId="{C5390246-D104-4245-9BA4-AFA3989DF116}" srcId="{6A7EEE17-DA3A-45A6-8F21-BAE98B809093}" destId="{60561F39-E7E6-4349-A0E7-CA7C8EA3A946}" srcOrd="3" destOrd="0" parTransId="{7E619A5A-A721-4282-84AE-0E232F10A433}" sibTransId="{F08E66C9-8D75-4ABE-A3AD-128322066609}"/>
    <dgm:cxn modelId="{095CE174-80BC-44FC-B314-6BDC25FE9A19}" type="presOf" srcId="{6B407E8C-6BB5-4A97-8592-04D029A3C10F}" destId="{52646FCE-85D2-4EC3-BEE0-BCF615EE2C5E}" srcOrd="0" destOrd="0" presId="urn:microsoft.com/office/officeart/2005/8/layout/list1"/>
    <dgm:cxn modelId="{B2CB7155-D658-42C5-B2AE-6A304698F3CA}" type="presOf" srcId="{9BEEF837-DF53-46EA-B90A-453C88E251C5}" destId="{A0B92FD2-DA38-4B0E-BAEB-4D1D6E056495}" srcOrd="0" destOrd="0" presId="urn:microsoft.com/office/officeart/2005/8/layout/list1"/>
    <dgm:cxn modelId="{05ADEF75-CCCE-4E01-938C-EFF0E521B030}" type="presOf" srcId="{CC3266B5-5E50-496B-94C4-AD476A95AAE8}" destId="{A0B92FD2-DA38-4B0E-BAEB-4D1D6E056495}" srcOrd="0" destOrd="6" presId="urn:microsoft.com/office/officeart/2005/8/layout/list1"/>
    <dgm:cxn modelId="{DA257B58-1993-4BDE-B83E-B492F765FE93}" srcId="{6A7EEE17-DA3A-45A6-8F21-BAE98B809093}" destId="{CC3266B5-5E50-496B-94C4-AD476A95AAE8}" srcOrd="6" destOrd="0" parTransId="{64D92C15-8670-40DB-8041-DA1941769E8C}" sibTransId="{54E113F5-E999-4AA6-9426-EDA8C595C92A}"/>
    <dgm:cxn modelId="{294E5F90-C04B-4DEC-B74C-85BC4D0AB15F}" srcId="{6A7EEE17-DA3A-45A6-8F21-BAE98B809093}" destId="{9BEEF837-DF53-46EA-B90A-453C88E251C5}" srcOrd="0" destOrd="0" parTransId="{ACACBB4C-96BF-4154-8A96-9A9A0C6B0BB9}" sibTransId="{F5052A65-C3C5-4FAE-9B51-803C7EE691DC}"/>
    <dgm:cxn modelId="{1C806898-47C5-48BE-AC0D-68882C28D846}" type="presOf" srcId="{123B5B4F-FAB1-4ABC-8C00-617D4FF1E80C}" destId="{A0B92FD2-DA38-4B0E-BAEB-4D1D6E056495}" srcOrd="0" destOrd="8" presId="urn:microsoft.com/office/officeart/2005/8/layout/list1"/>
    <dgm:cxn modelId="{EB76359E-9C0B-4D99-A470-8E53D454E2F8}" srcId="{6A7EEE17-DA3A-45A6-8F21-BAE98B809093}" destId="{DA173ADA-0B7E-476B-A345-306CC1F65088}" srcOrd="1" destOrd="0" parTransId="{E354E74F-85A3-441A-ACCE-0478F3A3510C}" sibTransId="{E9AA9792-62DF-4D20-A9E2-353F8194D33D}"/>
    <dgm:cxn modelId="{7A29C2AB-8AB1-4752-9BF2-047D1C5729FD}" type="presOf" srcId="{6A7EEE17-DA3A-45A6-8F21-BAE98B809093}" destId="{3C4E8F8A-442F-458C-AFE0-1801DB2B51D5}" srcOrd="0" destOrd="0" presId="urn:microsoft.com/office/officeart/2005/8/layout/list1"/>
    <dgm:cxn modelId="{8144A2BB-3DE3-4DFD-8FD4-4E23B5A412CD}" type="presOf" srcId="{60561F39-E7E6-4349-A0E7-CA7C8EA3A946}" destId="{A0B92FD2-DA38-4B0E-BAEB-4D1D6E056495}" srcOrd="0" destOrd="3" presId="urn:microsoft.com/office/officeart/2005/8/layout/list1"/>
    <dgm:cxn modelId="{B7C8B3BB-FD5E-4DE5-9A89-3D87EB2FB584}" type="presOf" srcId="{5BC2A785-5226-4778-8C5B-A56138CB69B5}" destId="{A0B92FD2-DA38-4B0E-BAEB-4D1D6E056495}" srcOrd="0" destOrd="2" presId="urn:microsoft.com/office/officeart/2005/8/layout/list1"/>
    <dgm:cxn modelId="{D3B2C9BD-9D14-438C-9C5F-E6A5F161BABB}" srcId="{6A7EEE17-DA3A-45A6-8F21-BAE98B809093}" destId="{0FCFDDD3-D3A9-474D-B241-099DEEAD007E}" srcOrd="9" destOrd="0" parTransId="{5E1C4622-753A-42CF-9239-F5F4EFE037DB}" sibTransId="{3E33F5F7-CAA7-485E-9E62-FD2DAC733D21}"/>
    <dgm:cxn modelId="{6E7496CC-01B5-4A38-9162-0BAAF20200C1}" type="presOf" srcId="{2C520D41-1CB5-4F9C-AD2E-C52E13574684}" destId="{A0B92FD2-DA38-4B0E-BAEB-4D1D6E056495}" srcOrd="0" destOrd="4" presId="urn:microsoft.com/office/officeart/2005/8/layout/list1"/>
    <dgm:cxn modelId="{3C49EED1-94A9-4A43-A666-69DDB2BD1D9E}" srcId="{6B407E8C-6BB5-4A97-8592-04D029A3C10F}" destId="{6A7EEE17-DA3A-45A6-8F21-BAE98B809093}" srcOrd="0" destOrd="0" parTransId="{26755516-D765-4A5F-BD5A-035357EBC6B8}" sibTransId="{8089C86B-E7A4-41C0-A6E5-23775FDFC877}"/>
    <dgm:cxn modelId="{FB09CEEA-6ED9-446C-81D4-4E5F124D609F}" srcId="{6A7EEE17-DA3A-45A6-8F21-BAE98B809093}" destId="{8C35C1F8-813B-45D4-95E8-1CD51D496396}" srcOrd="10" destOrd="0" parTransId="{16444C45-7AD0-4997-960D-9C459C7D01BA}" sibTransId="{2BF231B9-2968-4AD1-B950-A927CD3AA920}"/>
    <dgm:cxn modelId="{4C75D4EA-FD72-4E09-88E5-0791C38DC794}" type="presOf" srcId="{8C35C1F8-813B-45D4-95E8-1CD51D496396}" destId="{A0B92FD2-DA38-4B0E-BAEB-4D1D6E056495}" srcOrd="0" destOrd="10" presId="urn:microsoft.com/office/officeart/2005/8/layout/list1"/>
    <dgm:cxn modelId="{C1D007EE-56C7-4FD2-87BC-91A26BF71139}" type="presOf" srcId="{7B9E8AF7-F697-4B90-9348-0CC7504B96EF}" destId="{A0B92FD2-DA38-4B0E-BAEB-4D1D6E056495}" srcOrd="0" destOrd="5" presId="urn:microsoft.com/office/officeart/2005/8/layout/list1"/>
    <dgm:cxn modelId="{F1B4675A-9334-4FBC-BC6D-F9029E6E3095}" type="presParOf" srcId="{52646FCE-85D2-4EC3-BEE0-BCF615EE2C5E}" destId="{8D9DD011-9513-4CE7-836B-121DD68EB9EA}" srcOrd="0" destOrd="0" presId="urn:microsoft.com/office/officeart/2005/8/layout/list1"/>
    <dgm:cxn modelId="{8B9283D8-EEDC-489F-BEE8-B743B49EC603}" type="presParOf" srcId="{8D9DD011-9513-4CE7-836B-121DD68EB9EA}" destId="{3C4E8F8A-442F-458C-AFE0-1801DB2B51D5}" srcOrd="0" destOrd="0" presId="urn:microsoft.com/office/officeart/2005/8/layout/list1"/>
    <dgm:cxn modelId="{EB35B09E-9151-40D8-B03E-D4288D9DE059}" type="presParOf" srcId="{8D9DD011-9513-4CE7-836B-121DD68EB9EA}" destId="{B1C651BF-4484-459A-BE14-5919841C3734}" srcOrd="1" destOrd="0" presId="urn:microsoft.com/office/officeart/2005/8/layout/list1"/>
    <dgm:cxn modelId="{6549C638-987A-43BA-8A38-80C52164B1B8}" type="presParOf" srcId="{52646FCE-85D2-4EC3-BEE0-BCF615EE2C5E}" destId="{6A8163DD-D937-49E1-99BF-2321A0726C36}" srcOrd="1" destOrd="0" presId="urn:microsoft.com/office/officeart/2005/8/layout/list1"/>
    <dgm:cxn modelId="{1B8886E6-C56F-4AB6-86EE-AB476A124C1D}" type="presParOf" srcId="{52646FCE-85D2-4EC3-BEE0-BCF615EE2C5E}" destId="{A0B92FD2-DA38-4B0E-BAEB-4D1D6E056495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407E8C-6BB5-4A97-8592-04D029A3C10F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A7EEE17-DA3A-45A6-8F21-BAE98B809093}">
      <dgm:prSet/>
      <dgm:spPr/>
      <dgm:t>
        <a:bodyPr/>
        <a:lstStyle/>
        <a:p>
          <a:r>
            <a:rPr lang="en-US" dirty="0"/>
            <a:t>This fund pays for all Township expenses related to </a:t>
          </a:r>
        </a:p>
      </dgm:t>
    </dgm:pt>
    <dgm:pt modelId="{26755516-D765-4A5F-BD5A-035357EBC6B8}" type="parTrans" cxnId="{3C49EED1-94A9-4A43-A666-69DDB2BD1D9E}">
      <dgm:prSet/>
      <dgm:spPr/>
      <dgm:t>
        <a:bodyPr/>
        <a:lstStyle/>
        <a:p>
          <a:endParaRPr lang="en-US"/>
        </a:p>
      </dgm:t>
    </dgm:pt>
    <dgm:pt modelId="{8089C86B-E7A4-41C0-A6E5-23775FDFC877}" type="sibTrans" cxnId="{3C49EED1-94A9-4A43-A666-69DDB2BD1D9E}">
      <dgm:prSet/>
      <dgm:spPr/>
      <dgm:t>
        <a:bodyPr/>
        <a:lstStyle/>
        <a:p>
          <a:endParaRPr lang="en-US"/>
        </a:p>
      </dgm:t>
    </dgm:pt>
    <dgm:pt modelId="{A787FA0F-2C05-4590-884A-79A5974B789E}">
      <dgm:prSet custT="1"/>
      <dgm:spPr/>
      <dgm:t>
        <a:bodyPr/>
        <a:lstStyle/>
        <a:p>
          <a:r>
            <a:rPr lang="en-US" sz="1400" dirty="0"/>
            <a:t>Professional Services: Engineer, Contractors</a:t>
          </a:r>
        </a:p>
      </dgm:t>
    </dgm:pt>
    <dgm:pt modelId="{9D22BD94-0852-4D49-AD67-D538AD1CCB0F}" type="parTrans" cxnId="{BC445BAD-8289-43E6-A223-34DD72CEBAEE}">
      <dgm:prSet/>
      <dgm:spPr/>
      <dgm:t>
        <a:bodyPr/>
        <a:lstStyle/>
        <a:p>
          <a:endParaRPr lang="en-US"/>
        </a:p>
      </dgm:t>
    </dgm:pt>
    <dgm:pt modelId="{F1068B4E-84E9-415E-B9E0-B2771CCD1E8A}" type="sibTrans" cxnId="{BC445BAD-8289-43E6-A223-34DD72CEBAEE}">
      <dgm:prSet/>
      <dgm:spPr/>
      <dgm:t>
        <a:bodyPr/>
        <a:lstStyle/>
        <a:p>
          <a:endParaRPr lang="en-US"/>
        </a:p>
      </dgm:t>
    </dgm:pt>
    <dgm:pt modelId="{9653993D-5732-4CD1-BC0A-F92535685FBE}">
      <dgm:prSet custT="1"/>
      <dgm:spPr/>
      <dgm:t>
        <a:bodyPr/>
        <a:lstStyle/>
        <a:p>
          <a:r>
            <a:rPr lang="en-US" sz="1400" dirty="0"/>
            <a:t>Road Maintenance and Updates: Grading, gravel hauling, pit royalties, snow plowing, salt/sand, road repairs, asphalt, chipseal</a:t>
          </a:r>
        </a:p>
      </dgm:t>
    </dgm:pt>
    <dgm:pt modelId="{B067B3AF-8162-4B08-8E73-23795A186035}" type="parTrans" cxnId="{13914430-8310-48D8-8BEC-C70CDEAC54FF}">
      <dgm:prSet/>
      <dgm:spPr/>
      <dgm:t>
        <a:bodyPr/>
        <a:lstStyle/>
        <a:p>
          <a:endParaRPr lang="en-US"/>
        </a:p>
      </dgm:t>
    </dgm:pt>
    <dgm:pt modelId="{BB92CC8E-782D-4A01-9236-6A9C1E2B1294}" type="sibTrans" cxnId="{13914430-8310-48D8-8BEC-C70CDEAC54FF}">
      <dgm:prSet/>
      <dgm:spPr/>
      <dgm:t>
        <a:bodyPr/>
        <a:lstStyle/>
        <a:p>
          <a:endParaRPr lang="en-US"/>
        </a:p>
      </dgm:t>
    </dgm:pt>
    <dgm:pt modelId="{144D80BE-26AA-4104-A8ED-C18A11A99FAA}">
      <dgm:prSet custT="1"/>
      <dgm:spPr/>
      <dgm:t>
        <a:bodyPr/>
        <a:lstStyle/>
        <a:p>
          <a:r>
            <a:rPr lang="en-US" sz="1400" dirty="0"/>
            <a:t>Right Of Way Maintenance: mowing, brush removal, tree trimming, weed control, debris clean-up</a:t>
          </a:r>
        </a:p>
      </dgm:t>
    </dgm:pt>
    <dgm:pt modelId="{C893AE55-4953-4897-840E-4E5BD8A2C337}" type="parTrans" cxnId="{F34095F8-9D52-448F-AEA6-4688366A882D}">
      <dgm:prSet/>
      <dgm:spPr/>
      <dgm:t>
        <a:bodyPr/>
        <a:lstStyle/>
        <a:p>
          <a:endParaRPr lang="en-US"/>
        </a:p>
      </dgm:t>
    </dgm:pt>
    <dgm:pt modelId="{7BC0B425-2921-45E1-BF18-1B4B7AF8130D}" type="sibTrans" cxnId="{F34095F8-9D52-448F-AEA6-4688366A882D}">
      <dgm:prSet/>
      <dgm:spPr/>
      <dgm:t>
        <a:bodyPr/>
        <a:lstStyle/>
        <a:p>
          <a:endParaRPr lang="en-US"/>
        </a:p>
      </dgm:t>
    </dgm:pt>
    <dgm:pt modelId="{D3B1A38B-095B-426E-ABEA-C997F8247798}">
      <dgm:prSet custT="1"/>
      <dgm:spPr/>
      <dgm:t>
        <a:bodyPr/>
        <a:lstStyle/>
        <a:p>
          <a:r>
            <a:rPr lang="en-US" sz="1400" dirty="0"/>
            <a:t>Chloride for gravel stabilization &amp; dust control, road signs, culverts and other related items</a:t>
          </a:r>
        </a:p>
      </dgm:t>
    </dgm:pt>
    <dgm:pt modelId="{AF5195E1-65AB-4DCD-9AF3-CD99E4D4049C}" type="parTrans" cxnId="{F2E0464A-CCA0-4E13-931A-0FF4F4E6A7A6}">
      <dgm:prSet/>
      <dgm:spPr/>
      <dgm:t>
        <a:bodyPr/>
        <a:lstStyle/>
        <a:p>
          <a:endParaRPr lang="en-US"/>
        </a:p>
      </dgm:t>
    </dgm:pt>
    <dgm:pt modelId="{CA0EEBF2-9A78-4CF2-A58B-F5543FC37A4E}" type="sibTrans" cxnId="{F2E0464A-CCA0-4E13-931A-0FF4F4E6A7A6}">
      <dgm:prSet/>
      <dgm:spPr/>
      <dgm:t>
        <a:bodyPr/>
        <a:lstStyle/>
        <a:p>
          <a:endParaRPr lang="en-US"/>
        </a:p>
      </dgm:t>
    </dgm:pt>
    <dgm:pt modelId="{9BEEF837-DF53-46EA-B90A-453C88E251C5}">
      <dgm:prSet custT="1"/>
      <dgm:spPr/>
      <dgm:t>
        <a:bodyPr/>
        <a:lstStyle/>
        <a:p>
          <a:r>
            <a:rPr lang="en-US" sz="1400" dirty="0"/>
            <a:t>Compensation: Full-time and part-time Maintenance Staff</a:t>
          </a:r>
        </a:p>
      </dgm:t>
    </dgm:pt>
    <dgm:pt modelId="{F5052A65-C3C5-4FAE-9B51-803C7EE691DC}" type="sibTrans" cxnId="{294E5F90-C04B-4DEC-B74C-85BC4D0AB15F}">
      <dgm:prSet/>
      <dgm:spPr/>
      <dgm:t>
        <a:bodyPr/>
        <a:lstStyle/>
        <a:p>
          <a:endParaRPr lang="en-US"/>
        </a:p>
      </dgm:t>
    </dgm:pt>
    <dgm:pt modelId="{ACACBB4C-96BF-4154-8A96-9A9A0C6B0BB9}" type="parTrans" cxnId="{294E5F90-C04B-4DEC-B74C-85BC4D0AB15F}">
      <dgm:prSet/>
      <dgm:spPr/>
      <dgm:t>
        <a:bodyPr/>
        <a:lstStyle/>
        <a:p>
          <a:endParaRPr lang="en-US"/>
        </a:p>
      </dgm:t>
    </dgm:pt>
    <dgm:pt modelId="{0FEA36FC-EA6F-4CE6-8035-201CC1E96727}">
      <dgm:prSet custT="1"/>
      <dgm:spPr/>
      <dgm:t>
        <a:bodyPr/>
        <a:lstStyle/>
        <a:p>
          <a:r>
            <a:rPr lang="en-US" sz="1400" dirty="0"/>
            <a:t>Equipment: purchase, maintenance and repair, fuel</a:t>
          </a:r>
        </a:p>
      </dgm:t>
    </dgm:pt>
    <dgm:pt modelId="{3E4E6DBB-49F2-4981-99AA-DAEDA150CC99}" type="parTrans" cxnId="{5527ED3E-C98E-4A8A-9D12-4EEE6B5F99ED}">
      <dgm:prSet/>
      <dgm:spPr/>
      <dgm:t>
        <a:bodyPr/>
        <a:lstStyle/>
        <a:p>
          <a:endParaRPr lang="en-US"/>
        </a:p>
      </dgm:t>
    </dgm:pt>
    <dgm:pt modelId="{E64B2155-9AAA-4630-B538-2C90BF3FD322}" type="sibTrans" cxnId="{5527ED3E-C98E-4A8A-9D12-4EEE6B5F99ED}">
      <dgm:prSet/>
      <dgm:spPr/>
      <dgm:t>
        <a:bodyPr/>
        <a:lstStyle/>
        <a:p>
          <a:endParaRPr lang="en-US"/>
        </a:p>
      </dgm:t>
    </dgm:pt>
    <dgm:pt modelId="{52646FCE-85D2-4EC3-BEE0-BCF615EE2C5E}" type="pres">
      <dgm:prSet presAssocID="{6B407E8C-6BB5-4A97-8592-04D029A3C10F}" presName="linear" presStyleCnt="0">
        <dgm:presLayoutVars>
          <dgm:dir/>
          <dgm:animLvl val="lvl"/>
          <dgm:resizeHandles val="exact"/>
        </dgm:presLayoutVars>
      </dgm:prSet>
      <dgm:spPr/>
    </dgm:pt>
    <dgm:pt modelId="{8D9DD011-9513-4CE7-836B-121DD68EB9EA}" type="pres">
      <dgm:prSet presAssocID="{6A7EEE17-DA3A-45A6-8F21-BAE98B809093}" presName="parentLin" presStyleCnt="0"/>
      <dgm:spPr/>
    </dgm:pt>
    <dgm:pt modelId="{3C4E8F8A-442F-458C-AFE0-1801DB2B51D5}" type="pres">
      <dgm:prSet presAssocID="{6A7EEE17-DA3A-45A6-8F21-BAE98B809093}" presName="parentLeftMargin" presStyleLbl="node1" presStyleIdx="0" presStyleCnt="1"/>
      <dgm:spPr/>
    </dgm:pt>
    <dgm:pt modelId="{B1C651BF-4484-459A-BE14-5919841C3734}" type="pres">
      <dgm:prSet presAssocID="{6A7EEE17-DA3A-45A6-8F21-BAE98B809093}" presName="parentText" presStyleLbl="node1" presStyleIdx="0" presStyleCnt="1" custScaleX="119614">
        <dgm:presLayoutVars>
          <dgm:chMax val="0"/>
          <dgm:bulletEnabled val="1"/>
        </dgm:presLayoutVars>
      </dgm:prSet>
      <dgm:spPr/>
    </dgm:pt>
    <dgm:pt modelId="{6A8163DD-D937-49E1-99BF-2321A0726C36}" type="pres">
      <dgm:prSet presAssocID="{6A7EEE17-DA3A-45A6-8F21-BAE98B809093}" presName="negativeSpace" presStyleCnt="0"/>
      <dgm:spPr/>
    </dgm:pt>
    <dgm:pt modelId="{A0B92FD2-DA38-4B0E-BAEB-4D1D6E056495}" type="pres">
      <dgm:prSet presAssocID="{6A7EEE17-DA3A-45A6-8F21-BAE98B809093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515A8E02-8D31-4849-B8F5-B7E1C6BFB664}" type="presOf" srcId="{9653993D-5732-4CD1-BC0A-F92535685FBE}" destId="{A0B92FD2-DA38-4B0E-BAEB-4D1D6E056495}" srcOrd="0" destOrd="3" presId="urn:microsoft.com/office/officeart/2005/8/layout/list1"/>
    <dgm:cxn modelId="{A991101C-8FD0-4327-9F9F-CBD00694D867}" type="presOf" srcId="{D3B1A38B-095B-426E-ABEA-C997F8247798}" destId="{A0B92FD2-DA38-4B0E-BAEB-4D1D6E056495}" srcOrd="0" destOrd="5" presId="urn:microsoft.com/office/officeart/2005/8/layout/list1"/>
    <dgm:cxn modelId="{13914430-8310-48D8-8BEC-C70CDEAC54FF}" srcId="{6A7EEE17-DA3A-45A6-8F21-BAE98B809093}" destId="{9653993D-5732-4CD1-BC0A-F92535685FBE}" srcOrd="3" destOrd="0" parTransId="{B067B3AF-8162-4B08-8E73-23795A186035}" sibTransId="{BB92CC8E-782D-4A01-9236-6A9C1E2B1294}"/>
    <dgm:cxn modelId="{9D916733-1673-468E-A6FF-2F0A6B03B86C}" type="presOf" srcId="{144D80BE-26AA-4104-A8ED-C18A11A99FAA}" destId="{A0B92FD2-DA38-4B0E-BAEB-4D1D6E056495}" srcOrd="0" destOrd="4" presId="urn:microsoft.com/office/officeart/2005/8/layout/list1"/>
    <dgm:cxn modelId="{10998B3B-34D3-4066-A390-1579513E955E}" type="presOf" srcId="{6A7EEE17-DA3A-45A6-8F21-BAE98B809093}" destId="{B1C651BF-4484-459A-BE14-5919841C3734}" srcOrd="1" destOrd="0" presId="urn:microsoft.com/office/officeart/2005/8/layout/list1"/>
    <dgm:cxn modelId="{5527ED3E-C98E-4A8A-9D12-4EEE6B5F99ED}" srcId="{6A7EEE17-DA3A-45A6-8F21-BAE98B809093}" destId="{0FEA36FC-EA6F-4CE6-8035-201CC1E96727}" srcOrd="2" destOrd="0" parTransId="{3E4E6DBB-49F2-4981-99AA-DAEDA150CC99}" sibTransId="{E64B2155-9AAA-4630-B538-2C90BF3FD322}"/>
    <dgm:cxn modelId="{7E6A1764-3B83-4C59-B2D4-9C1C3A347651}" type="presOf" srcId="{A787FA0F-2C05-4590-884A-79A5974B789E}" destId="{A0B92FD2-DA38-4B0E-BAEB-4D1D6E056495}" srcOrd="0" destOrd="1" presId="urn:microsoft.com/office/officeart/2005/8/layout/list1"/>
    <dgm:cxn modelId="{F2E0464A-CCA0-4E13-931A-0FF4F4E6A7A6}" srcId="{6A7EEE17-DA3A-45A6-8F21-BAE98B809093}" destId="{D3B1A38B-095B-426E-ABEA-C997F8247798}" srcOrd="5" destOrd="0" parTransId="{AF5195E1-65AB-4DCD-9AF3-CD99E4D4049C}" sibTransId="{CA0EEBF2-9A78-4CF2-A58B-F5543FC37A4E}"/>
    <dgm:cxn modelId="{095CE174-80BC-44FC-B314-6BDC25FE9A19}" type="presOf" srcId="{6B407E8C-6BB5-4A97-8592-04D029A3C10F}" destId="{52646FCE-85D2-4EC3-BEE0-BCF615EE2C5E}" srcOrd="0" destOrd="0" presId="urn:microsoft.com/office/officeart/2005/8/layout/list1"/>
    <dgm:cxn modelId="{B2CB7155-D658-42C5-B2AE-6A304698F3CA}" type="presOf" srcId="{9BEEF837-DF53-46EA-B90A-453C88E251C5}" destId="{A0B92FD2-DA38-4B0E-BAEB-4D1D6E056495}" srcOrd="0" destOrd="0" presId="urn:microsoft.com/office/officeart/2005/8/layout/list1"/>
    <dgm:cxn modelId="{294E5F90-C04B-4DEC-B74C-85BC4D0AB15F}" srcId="{6A7EEE17-DA3A-45A6-8F21-BAE98B809093}" destId="{9BEEF837-DF53-46EA-B90A-453C88E251C5}" srcOrd="0" destOrd="0" parTransId="{ACACBB4C-96BF-4154-8A96-9A9A0C6B0BB9}" sibTransId="{F5052A65-C3C5-4FAE-9B51-803C7EE691DC}"/>
    <dgm:cxn modelId="{5A3F4991-DEE4-403F-B403-DFEBA4F4D441}" type="presOf" srcId="{0FEA36FC-EA6F-4CE6-8035-201CC1E96727}" destId="{A0B92FD2-DA38-4B0E-BAEB-4D1D6E056495}" srcOrd="0" destOrd="2" presId="urn:microsoft.com/office/officeart/2005/8/layout/list1"/>
    <dgm:cxn modelId="{7A29C2AB-8AB1-4752-9BF2-047D1C5729FD}" type="presOf" srcId="{6A7EEE17-DA3A-45A6-8F21-BAE98B809093}" destId="{3C4E8F8A-442F-458C-AFE0-1801DB2B51D5}" srcOrd="0" destOrd="0" presId="urn:microsoft.com/office/officeart/2005/8/layout/list1"/>
    <dgm:cxn modelId="{BC445BAD-8289-43E6-A223-34DD72CEBAEE}" srcId="{6A7EEE17-DA3A-45A6-8F21-BAE98B809093}" destId="{A787FA0F-2C05-4590-884A-79A5974B789E}" srcOrd="1" destOrd="0" parTransId="{9D22BD94-0852-4D49-AD67-D538AD1CCB0F}" sibTransId="{F1068B4E-84E9-415E-B9E0-B2771CCD1E8A}"/>
    <dgm:cxn modelId="{3C49EED1-94A9-4A43-A666-69DDB2BD1D9E}" srcId="{6B407E8C-6BB5-4A97-8592-04D029A3C10F}" destId="{6A7EEE17-DA3A-45A6-8F21-BAE98B809093}" srcOrd="0" destOrd="0" parTransId="{26755516-D765-4A5F-BD5A-035357EBC6B8}" sibTransId="{8089C86B-E7A4-41C0-A6E5-23775FDFC877}"/>
    <dgm:cxn modelId="{F34095F8-9D52-448F-AEA6-4688366A882D}" srcId="{6A7EEE17-DA3A-45A6-8F21-BAE98B809093}" destId="{144D80BE-26AA-4104-A8ED-C18A11A99FAA}" srcOrd="4" destOrd="0" parTransId="{C893AE55-4953-4897-840E-4E5BD8A2C337}" sibTransId="{7BC0B425-2921-45E1-BF18-1B4B7AF8130D}"/>
    <dgm:cxn modelId="{F1B4675A-9334-4FBC-BC6D-F9029E6E3095}" type="presParOf" srcId="{52646FCE-85D2-4EC3-BEE0-BCF615EE2C5E}" destId="{8D9DD011-9513-4CE7-836B-121DD68EB9EA}" srcOrd="0" destOrd="0" presId="urn:microsoft.com/office/officeart/2005/8/layout/list1"/>
    <dgm:cxn modelId="{8B9283D8-EEDC-489F-BEE8-B743B49EC603}" type="presParOf" srcId="{8D9DD011-9513-4CE7-836B-121DD68EB9EA}" destId="{3C4E8F8A-442F-458C-AFE0-1801DB2B51D5}" srcOrd="0" destOrd="0" presId="urn:microsoft.com/office/officeart/2005/8/layout/list1"/>
    <dgm:cxn modelId="{EB35B09E-9151-40D8-B03E-D4288D9DE059}" type="presParOf" srcId="{8D9DD011-9513-4CE7-836B-121DD68EB9EA}" destId="{B1C651BF-4484-459A-BE14-5919841C3734}" srcOrd="1" destOrd="0" presId="urn:microsoft.com/office/officeart/2005/8/layout/list1"/>
    <dgm:cxn modelId="{6549C638-987A-43BA-8A38-80C52164B1B8}" type="presParOf" srcId="{52646FCE-85D2-4EC3-BEE0-BCF615EE2C5E}" destId="{6A8163DD-D937-49E1-99BF-2321A0726C36}" srcOrd="1" destOrd="0" presId="urn:microsoft.com/office/officeart/2005/8/layout/list1"/>
    <dgm:cxn modelId="{1B8886E6-C56F-4AB6-86EE-AB476A124C1D}" type="presParOf" srcId="{52646FCE-85D2-4EC3-BEE0-BCF615EE2C5E}" destId="{A0B92FD2-DA38-4B0E-BAEB-4D1D6E056495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018C73-750F-4D36-88CA-CA938FECC704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F487C4E-DEBE-486B-B942-D35CB2B8BF32}">
      <dgm:prSet custT="1"/>
      <dgm:spPr/>
      <dgm:t>
        <a:bodyPr/>
        <a:lstStyle/>
        <a:p>
          <a:pPr>
            <a:buNone/>
          </a:pPr>
          <a:r>
            <a:rPr lang="en-US" sz="2000" b="1" dirty="0"/>
            <a:t>Road Improvements</a:t>
          </a:r>
          <a:endParaRPr lang="en-US" sz="2000" dirty="0"/>
        </a:p>
      </dgm:t>
    </dgm:pt>
    <dgm:pt modelId="{50711111-6B66-4F0A-A922-7119F0C3EC1B}" type="parTrans" cxnId="{75F3CA5D-02C4-4466-95F5-6592FB538EED}">
      <dgm:prSet/>
      <dgm:spPr/>
      <dgm:t>
        <a:bodyPr/>
        <a:lstStyle/>
        <a:p>
          <a:endParaRPr lang="en-US"/>
        </a:p>
      </dgm:t>
    </dgm:pt>
    <dgm:pt modelId="{C428CEE4-92B0-408F-A0E1-9287D7D3DD96}" type="sibTrans" cxnId="{75F3CA5D-02C4-4466-95F5-6592FB538EED}">
      <dgm:prSet/>
      <dgm:spPr/>
      <dgm:t>
        <a:bodyPr/>
        <a:lstStyle/>
        <a:p>
          <a:endParaRPr lang="en-US"/>
        </a:p>
      </dgm:t>
    </dgm:pt>
    <dgm:pt modelId="{70B65C83-940D-46EB-BC73-2421F6A92963}">
      <dgm:prSet custT="1"/>
      <dgm:spPr/>
      <dgm:t>
        <a:bodyPr/>
        <a:lstStyle/>
        <a:p>
          <a:r>
            <a:rPr lang="en-US" sz="2000" dirty="0"/>
            <a:t>Asphalt Overlay</a:t>
          </a:r>
        </a:p>
      </dgm:t>
    </dgm:pt>
    <dgm:pt modelId="{43A74326-8581-4F1A-98ED-C7E1A0437459}" type="parTrans" cxnId="{94B4067D-1D27-4F12-A817-068A7683B131}">
      <dgm:prSet/>
      <dgm:spPr/>
      <dgm:t>
        <a:bodyPr/>
        <a:lstStyle/>
        <a:p>
          <a:endParaRPr lang="en-US"/>
        </a:p>
      </dgm:t>
    </dgm:pt>
    <dgm:pt modelId="{B3BB9281-661D-4EE6-AAAF-4881E15A48EB}" type="sibTrans" cxnId="{94B4067D-1D27-4F12-A817-068A7683B131}">
      <dgm:prSet/>
      <dgm:spPr/>
      <dgm:t>
        <a:bodyPr/>
        <a:lstStyle/>
        <a:p>
          <a:endParaRPr lang="en-US"/>
        </a:p>
      </dgm:t>
    </dgm:pt>
    <dgm:pt modelId="{90799225-52F1-4667-BDA0-BB344DCC200E}">
      <dgm:prSet custT="1"/>
      <dgm:spPr/>
      <dgm:t>
        <a:bodyPr/>
        <a:lstStyle/>
        <a:p>
          <a:r>
            <a:rPr lang="en-US" sz="2000" dirty="0"/>
            <a:t>Chipseal</a:t>
          </a:r>
        </a:p>
      </dgm:t>
    </dgm:pt>
    <dgm:pt modelId="{CBAE72D8-1EAC-40E8-9572-A14A11297FC9}" type="parTrans" cxnId="{3942B7B7-7D54-4956-B8F5-418C2192F328}">
      <dgm:prSet/>
      <dgm:spPr/>
      <dgm:t>
        <a:bodyPr/>
        <a:lstStyle/>
        <a:p>
          <a:endParaRPr lang="en-US"/>
        </a:p>
      </dgm:t>
    </dgm:pt>
    <dgm:pt modelId="{2B9C05E8-5BBE-4C15-940D-E1D9D4007748}" type="sibTrans" cxnId="{3942B7B7-7D54-4956-B8F5-418C2192F328}">
      <dgm:prSet/>
      <dgm:spPr/>
      <dgm:t>
        <a:bodyPr/>
        <a:lstStyle/>
        <a:p>
          <a:endParaRPr lang="en-US"/>
        </a:p>
      </dgm:t>
    </dgm:pt>
    <dgm:pt modelId="{84D1E35E-FD2D-4400-AACC-5BBCDE9D513A}">
      <dgm:prSet custT="1"/>
      <dgm:spPr/>
      <dgm:t>
        <a:bodyPr/>
        <a:lstStyle/>
        <a:p>
          <a:r>
            <a:rPr lang="en-US" sz="2000" b="1" dirty="0"/>
            <a:t>Road Maintenance</a:t>
          </a:r>
          <a:endParaRPr lang="en-US" sz="2000" dirty="0"/>
        </a:p>
      </dgm:t>
    </dgm:pt>
    <dgm:pt modelId="{E99346C5-945A-4DA6-8AB2-5A79ED4A24CC}" type="parTrans" cxnId="{CF039C0F-F18F-40DD-8587-E897E8ECFBD6}">
      <dgm:prSet/>
      <dgm:spPr/>
      <dgm:t>
        <a:bodyPr/>
        <a:lstStyle/>
        <a:p>
          <a:endParaRPr lang="en-US"/>
        </a:p>
      </dgm:t>
    </dgm:pt>
    <dgm:pt modelId="{95EE1591-748A-40BE-9A13-53C465836143}" type="sibTrans" cxnId="{CF039C0F-F18F-40DD-8587-E897E8ECFBD6}">
      <dgm:prSet/>
      <dgm:spPr/>
      <dgm:t>
        <a:bodyPr/>
        <a:lstStyle/>
        <a:p>
          <a:endParaRPr lang="en-US"/>
        </a:p>
      </dgm:t>
    </dgm:pt>
    <dgm:pt modelId="{337D0A19-C59A-4751-9D1F-44677E979AD6}">
      <dgm:prSet custT="1"/>
      <dgm:spPr/>
      <dgm:t>
        <a:bodyPr/>
        <a:lstStyle/>
        <a:p>
          <a:r>
            <a:rPr lang="en-US" sz="2000" dirty="0"/>
            <a:t>Chloride Used: 38,000 Gallons</a:t>
          </a:r>
        </a:p>
      </dgm:t>
    </dgm:pt>
    <dgm:pt modelId="{09A5281F-8D3C-4CE0-903C-8EB382B67CE9}" type="parTrans" cxnId="{8D006A6B-D1BC-492F-A30B-7FFDDB907112}">
      <dgm:prSet/>
      <dgm:spPr/>
      <dgm:t>
        <a:bodyPr/>
        <a:lstStyle/>
        <a:p>
          <a:endParaRPr lang="en-US"/>
        </a:p>
      </dgm:t>
    </dgm:pt>
    <dgm:pt modelId="{7E95EBC1-F1EA-4BA3-BB08-2DB902FDADC2}" type="sibTrans" cxnId="{8D006A6B-D1BC-492F-A30B-7FFDDB907112}">
      <dgm:prSet/>
      <dgm:spPr/>
      <dgm:t>
        <a:bodyPr/>
        <a:lstStyle/>
        <a:p>
          <a:endParaRPr lang="en-US"/>
        </a:p>
      </dgm:t>
    </dgm:pt>
    <dgm:pt modelId="{5FFCA5C7-8742-47E9-9D75-B7AF7208CF24}">
      <dgm:prSet custT="1"/>
      <dgm:spPr/>
      <dgm:t>
        <a:bodyPr/>
        <a:lstStyle/>
        <a:p>
          <a:r>
            <a:rPr lang="en-US" sz="2000" dirty="0"/>
            <a:t>Gravel Hauled: 6,700 Yards</a:t>
          </a:r>
        </a:p>
      </dgm:t>
    </dgm:pt>
    <dgm:pt modelId="{9D26E7D3-5EE1-453C-9B6A-7365C0AB4B5E}" type="parTrans" cxnId="{4A5A8575-CD6C-44F4-B61C-2054672F5AFB}">
      <dgm:prSet/>
      <dgm:spPr/>
      <dgm:t>
        <a:bodyPr/>
        <a:lstStyle/>
        <a:p>
          <a:endParaRPr lang="en-US"/>
        </a:p>
      </dgm:t>
    </dgm:pt>
    <dgm:pt modelId="{BC611252-2752-4199-9C1D-D86916D0DA96}" type="sibTrans" cxnId="{4A5A8575-CD6C-44F4-B61C-2054672F5AFB}">
      <dgm:prSet/>
      <dgm:spPr/>
      <dgm:t>
        <a:bodyPr/>
        <a:lstStyle/>
        <a:p>
          <a:endParaRPr lang="en-US"/>
        </a:p>
      </dgm:t>
    </dgm:pt>
    <dgm:pt modelId="{8053BE85-EBA6-4562-975F-CEE04E290B98}">
      <dgm:prSet custT="1"/>
      <dgm:spPr/>
      <dgm:t>
        <a:bodyPr/>
        <a:lstStyle/>
        <a:p>
          <a:r>
            <a:rPr lang="en-US" sz="2000" dirty="0"/>
            <a:t>Asphalt for crack filling: 16,500 lbs.</a:t>
          </a:r>
        </a:p>
      </dgm:t>
    </dgm:pt>
    <dgm:pt modelId="{A3177879-DCB2-4958-8043-DF74D8BDC083}" type="parTrans" cxnId="{11130D69-5ED0-44FB-A6D3-49DBC53D7FD6}">
      <dgm:prSet/>
      <dgm:spPr/>
      <dgm:t>
        <a:bodyPr/>
        <a:lstStyle/>
        <a:p>
          <a:endParaRPr lang="en-US"/>
        </a:p>
      </dgm:t>
    </dgm:pt>
    <dgm:pt modelId="{A4CD89FF-7E52-4E05-9243-AB13E3C951B2}" type="sibTrans" cxnId="{11130D69-5ED0-44FB-A6D3-49DBC53D7FD6}">
      <dgm:prSet/>
      <dgm:spPr/>
      <dgm:t>
        <a:bodyPr/>
        <a:lstStyle/>
        <a:p>
          <a:endParaRPr lang="en-US"/>
        </a:p>
      </dgm:t>
    </dgm:pt>
    <dgm:pt modelId="{35D5291C-26D3-4E10-8FC2-B55CB89C7303}">
      <dgm:prSet custT="1"/>
      <dgm:spPr/>
      <dgm:t>
        <a:bodyPr/>
        <a:lstStyle/>
        <a:p>
          <a:r>
            <a:rPr lang="en-US" sz="2000" dirty="0"/>
            <a:t>Regular road/ditch maintenance </a:t>
          </a:r>
        </a:p>
      </dgm:t>
    </dgm:pt>
    <dgm:pt modelId="{E68C1449-02AE-4B5D-BC22-A559C22139BC}" type="parTrans" cxnId="{54BCAE50-F966-4626-B3E0-3E14CD0E3F6A}">
      <dgm:prSet/>
      <dgm:spPr/>
      <dgm:t>
        <a:bodyPr/>
        <a:lstStyle/>
        <a:p>
          <a:endParaRPr lang="en-US"/>
        </a:p>
      </dgm:t>
    </dgm:pt>
    <dgm:pt modelId="{480435F0-4A5B-4BBA-A562-069A56A33CB8}" type="sibTrans" cxnId="{54BCAE50-F966-4626-B3E0-3E14CD0E3F6A}">
      <dgm:prSet/>
      <dgm:spPr/>
      <dgm:t>
        <a:bodyPr/>
        <a:lstStyle/>
        <a:p>
          <a:endParaRPr lang="en-US"/>
        </a:p>
      </dgm:t>
    </dgm:pt>
    <dgm:pt modelId="{04075D95-B561-4E28-B6A0-5273E86365F9}">
      <dgm:prSet/>
      <dgm:spPr/>
      <dgm:t>
        <a:bodyPr/>
        <a:lstStyle/>
        <a:p>
          <a:endParaRPr lang="en-US" sz="2000" dirty="0"/>
        </a:p>
      </dgm:t>
    </dgm:pt>
    <dgm:pt modelId="{EBC23C47-DBD8-464F-9086-A897DAC705C8}" type="parTrans" cxnId="{F8E3C920-EF3B-4859-8319-A18D44012A0A}">
      <dgm:prSet/>
      <dgm:spPr/>
      <dgm:t>
        <a:bodyPr/>
        <a:lstStyle/>
        <a:p>
          <a:endParaRPr lang="en-US"/>
        </a:p>
      </dgm:t>
    </dgm:pt>
    <dgm:pt modelId="{8E664A2C-FF17-42FE-9652-7613BE24FEE0}" type="sibTrans" cxnId="{F8E3C920-EF3B-4859-8319-A18D44012A0A}">
      <dgm:prSet/>
      <dgm:spPr/>
      <dgm:t>
        <a:bodyPr/>
        <a:lstStyle/>
        <a:p>
          <a:endParaRPr lang="en-US"/>
        </a:p>
      </dgm:t>
    </dgm:pt>
    <dgm:pt modelId="{CAE3F5E9-B01E-4A26-8707-F23D08EC6087}">
      <dgm:prSet custT="1"/>
      <dgm:spPr/>
      <dgm:t>
        <a:bodyPr/>
        <a:lstStyle/>
        <a:p>
          <a:r>
            <a:rPr lang="en-US" sz="2000" dirty="0"/>
            <a:t>Major Ditch Cleaning on Baker</a:t>
          </a:r>
        </a:p>
      </dgm:t>
    </dgm:pt>
    <dgm:pt modelId="{0B3BF016-50C2-4BE1-80A4-58ED3A674446}" type="parTrans" cxnId="{DCF965C2-7C2A-4C5F-A5FD-B9D0BF60D42E}">
      <dgm:prSet/>
      <dgm:spPr/>
      <dgm:t>
        <a:bodyPr/>
        <a:lstStyle/>
        <a:p>
          <a:endParaRPr lang="en-US"/>
        </a:p>
      </dgm:t>
    </dgm:pt>
    <dgm:pt modelId="{E26128C5-DB02-4B19-8571-FA7C2F5068FF}" type="sibTrans" cxnId="{DCF965C2-7C2A-4C5F-A5FD-B9D0BF60D42E}">
      <dgm:prSet/>
      <dgm:spPr/>
      <dgm:t>
        <a:bodyPr/>
        <a:lstStyle/>
        <a:p>
          <a:endParaRPr lang="en-US"/>
        </a:p>
      </dgm:t>
    </dgm:pt>
    <dgm:pt modelId="{19D7DE0F-0FED-4176-B764-100F5AD1949F}">
      <dgm:prSet custT="1"/>
      <dgm:spPr/>
      <dgm:t>
        <a:bodyPr/>
        <a:lstStyle/>
        <a:p>
          <a:pPr>
            <a:buNone/>
          </a:pPr>
          <a:r>
            <a:rPr lang="en-US" sz="2000" dirty="0"/>
            <a:t>   119th, 120th, Blackwood, Baker, Banyon</a:t>
          </a:r>
        </a:p>
      </dgm:t>
    </dgm:pt>
    <dgm:pt modelId="{91162579-BE09-464E-92E6-3AF8DDA3C5F4}" type="parTrans" cxnId="{9AC90F0F-A7BA-4589-9E79-594793BAA4EF}">
      <dgm:prSet/>
      <dgm:spPr/>
      <dgm:t>
        <a:bodyPr/>
        <a:lstStyle/>
        <a:p>
          <a:endParaRPr lang="en-US"/>
        </a:p>
      </dgm:t>
    </dgm:pt>
    <dgm:pt modelId="{7C75E536-CA43-4152-BF10-31CCCA3FA4C8}" type="sibTrans" cxnId="{9AC90F0F-A7BA-4589-9E79-594793BAA4EF}">
      <dgm:prSet/>
      <dgm:spPr/>
      <dgm:t>
        <a:bodyPr/>
        <a:lstStyle/>
        <a:p>
          <a:endParaRPr lang="en-US"/>
        </a:p>
      </dgm:t>
    </dgm:pt>
    <dgm:pt modelId="{B910D188-41E3-458D-B9C9-58F736441C3F}">
      <dgm:prSet custT="1"/>
      <dgm:spPr/>
      <dgm:t>
        <a:bodyPr/>
        <a:lstStyle/>
        <a:p>
          <a:pPr>
            <a:buNone/>
          </a:pPr>
          <a:r>
            <a:rPr lang="en-US" sz="2000" dirty="0"/>
            <a:t>156th, Meridian, 105th, 97th, Amery, 101</a:t>
          </a:r>
          <a:r>
            <a:rPr lang="en-US" sz="2000" baseline="30000" dirty="0"/>
            <a:t>st</a:t>
          </a:r>
          <a:r>
            <a:rPr lang="en-US" sz="2000" dirty="0"/>
            <a:t>, 94</a:t>
          </a:r>
          <a:r>
            <a:rPr lang="en-US" sz="2000" baseline="30000" dirty="0"/>
            <a:t>th</a:t>
          </a:r>
          <a:endParaRPr lang="en-US" sz="2000" dirty="0"/>
        </a:p>
      </dgm:t>
    </dgm:pt>
    <dgm:pt modelId="{D9BF2A15-7477-4A3F-AAC1-0073C6E88737}" type="parTrans" cxnId="{9EB25CD5-DBFB-44F2-B871-FB53547BD7C3}">
      <dgm:prSet/>
      <dgm:spPr/>
      <dgm:t>
        <a:bodyPr/>
        <a:lstStyle/>
        <a:p>
          <a:endParaRPr lang="en-US"/>
        </a:p>
      </dgm:t>
    </dgm:pt>
    <dgm:pt modelId="{5C40E5CF-96E0-481D-BF23-F1075B2B1206}" type="sibTrans" cxnId="{9EB25CD5-DBFB-44F2-B871-FB53547BD7C3}">
      <dgm:prSet/>
      <dgm:spPr/>
      <dgm:t>
        <a:bodyPr/>
        <a:lstStyle/>
        <a:p>
          <a:endParaRPr lang="en-US"/>
        </a:p>
      </dgm:t>
    </dgm:pt>
    <dgm:pt modelId="{690E59ED-3EB7-423A-BFBB-D1F0187E1C41}">
      <dgm:prSet custT="1"/>
      <dgm:spPr/>
      <dgm:t>
        <a:bodyPr/>
        <a:lstStyle/>
        <a:p>
          <a:pPr>
            <a:buNone/>
          </a:pPr>
          <a:endParaRPr lang="en-US" sz="2000" dirty="0"/>
        </a:p>
      </dgm:t>
    </dgm:pt>
    <dgm:pt modelId="{7EF04910-16E2-4108-ABE6-F2DFC644B7CC}" type="parTrans" cxnId="{52B05B99-5737-4304-9196-B55B8D12B337}">
      <dgm:prSet/>
      <dgm:spPr/>
      <dgm:t>
        <a:bodyPr/>
        <a:lstStyle/>
        <a:p>
          <a:endParaRPr lang="en-US"/>
        </a:p>
      </dgm:t>
    </dgm:pt>
    <dgm:pt modelId="{C0E0C8BC-AF7B-4074-9FC6-52C47C98D43B}" type="sibTrans" cxnId="{52B05B99-5737-4304-9196-B55B8D12B337}">
      <dgm:prSet/>
      <dgm:spPr/>
      <dgm:t>
        <a:bodyPr/>
        <a:lstStyle/>
        <a:p>
          <a:endParaRPr lang="en-US"/>
        </a:p>
      </dgm:t>
    </dgm:pt>
    <dgm:pt modelId="{CF064269-5FB3-4CAC-B823-19573CDE2815}" type="pres">
      <dgm:prSet presAssocID="{37018C73-750F-4D36-88CA-CA938FECC704}" presName="diagram" presStyleCnt="0">
        <dgm:presLayoutVars>
          <dgm:dir/>
          <dgm:resizeHandles val="exact"/>
        </dgm:presLayoutVars>
      </dgm:prSet>
      <dgm:spPr/>
    </dgm:pt>
    <dgm:pt modelId="{05E29288-79A1-40E9-8756-4086B584B2C2}" type="pres">
      <dgm:prSet presAssocID="{1F487C4E-DEBE-486B-B942-D35CB2B8BF32}" presName="node" presStyleLbl="node1" presStyleIdx="0" presStyleCnt="2" custScaleX="123606" custLinFactNeighborX="593" custLinFactNeighborY="-95">
        <dgm:presLayoutVars>
          <dgm:bulletEnabled val="1"/>
        </dgm:presLayoutVars>
      </dgm:prSet>
      <dgm:spPr/>
    </dgm:pt>
    <dgm:pt modelId="{01BB14FC-4BA5-46C1-97EB-8F6B81C2B72E}" type="pres">
      <dgm:prSet presAssocID="{C428CEE4-92B0-408F-A0E1-9287D7D3DD96}" presName="sibTrans" presStyleCnt="0"/>
      <dgm:spPr/>
    </dgm:pt>
    <dgm:pt modelId="{32A9276E-5050-4FDF-8B3A-9643C7062658}" type="pres">
      <dgm:prSet presAssocID="{84D1E35E-FD2D-4400-AACC-5BBCDE9D513A}" presName="node" presStyleLbl="node1" presStyleIdx="1" presStyleCnt="2" custScaleX="124397" custLinFactNeighborX="791" custLinFactNeighborY="-6489">
        <dgm:presLayoutVars>
          <dgm:bulletEnabled val="1"/>
        </dgm:presLayoutVars>
      </dgm:prSet>
      <dgm:spPr/>
    </dgm:pt>
  </dgm:ptLst>
  <dgm:cxnLst>
    <dgm:cxn modelId="{4DD15D0C-AB49-46D8-A7AF-2A309A2F1F54}" type="presOf" srcId="{37018C73-750F-4D36-88CA-CA938FECC704}" destId="{CF064269-5FB3-4CAC-B823-19573CDE2815}" srcOrd="0" destOrd="0" presId="urn:microsoft.com/office/officeart/2005/8/layout/default"/>
    <dgm:cxn modelId="{9AC90F0F-A7BA-4589-9E79-594793BAA4EF}" srcId="{1F487C4E-DEBE-486B-B942-D35CB2B8BF32}" destId="{19D7DE0F-0FED-4176-B764-100F5AD1949F}" srcOrd="1" destOrd="0" parTransId="{91162579-BE09-464E-92E6-3AF8DDA3C5F4}" sibTransId="{7C75E536-CA43-4152-BF10-31CCCA3FA4C8}"/>
    <dgm:cxn modelId="{CF039C0F-F18F-40DD-8587-E897E8ECFBD6}" srcId="{37018C73-750F-4D36-88CA-CA938FECC704}" destId="{84D1E35E-FD2D-4400-AACC-5BBCDE9D513A}" srcOrd="1" destOrd="0" parTransId="{E99346C5-945A-4DA6-8AB2-5A79ED4A24CC}" sibTransId="{95EE1591-748A-40BE-9A13-53C465836143}"/>
    <dgm:cxn modelId="{94277811-CBFA-4FD1-8650-B76347532278}" type="presOf" srcId="{CAE3F5E9-B01E-4A26-8707-F23D08EC6087}" destId="{32A9276E-5050-4FDF-8B3A-9643C7062658}" srcOrd="0" destOrd="4" presId="urn:microsoft.com/office/officeart/2005/8/layout/default"/>
    <dgm:cxn modelId="{0B93AA20-1652-483D-9243-54F47804F846}" type="presOf" srcId="{84D1E35E-FD2D-4400-AACC-5BBCDE9D513A}" destId="{32A9276E-5050-4FDF-8B3A-9643C7062658}" srcOrd="0" destOrd="0" presId="urn:microsoft.com/office/officeart/2005/8/layout/default"/>
    <dgm:cxn modelId="{F8E3C920-EF3B-4859-8319-A18D44012A0A}" srcId="{84D1E35E-FD2D-4400-AACC-5BBCDE9D513A}" destId="{04075D95-B561-4E28-B6A0-5273E86365F9}" srcOrd="5" destOrd="0" parTransId="{EBC23C47-DBD8-464F-9086-A897DAC705C8}" sibTransId="{8E664A2C-FF17-42FE-9652-7613BE24FEE0}"/>
    <dgm:cxn modelId="{D8BDB35C-F04F-4A4E-9B4A-9BF7849A7A66}" type="presOf" srcId="{337D0A19-C59A-4751-9D1F-44677E979AD6}" destId="{32A9276E-5050-4FDF-8B3A-9643C7062658}" srcOrd="0" destOrd="1" presId="urn:microsoft.com/office/officeart/2005/8/layout/default"/>
    <dgm:cxn modelId="{75F3CA5D-02C4-4466-95F5-6592FB538EED}" srcId="{37018C73-750F-4D36-88CA-CA938FECC704}" destId="{1F487C4E-DEBE-486B-B942-D35CB2B8BF32}" srcOrd="0" destOrd="0" parTransId="{50711111-6B66-4F0A-A922-7119F0C3EC1B}" sibTransId="{C428CEE4-92B0-408F-A0E1-9287D7D3DD96}"/>
    <dgm:cxn modelId="{11130D69-5ED0-44FB-A6D3-49DBC53D7FD6}" srcId="{84D1E35E-FD2D-4400-AACC-5BBCDE9D513A}" destId="{8053BE85-EBA6-4562-975F-CEE04E290B98}" srcOrd="2" destOrd="0" parTransId="{A3177879-DCB2-4958-8043-DF74D8BDC083}" sibTransId="{A4CD89FF-7E52-4E05-9243-AB13E3C951B2}"/>
    <dgm:cxn modelId="{8D006A6B-D1BC-492F-A30B-7FFDDB907112}" srcId="{84D1E35E-FD2D-4400-AACC-5BBCDE9D513A}" destId="{337D0A19-C59A-4751-9D1F-44677E979AD6}" srcOrd="0" destOrd="0" parTransId="{09A5281F-8D3C-4CE0-903C-8EB382B67CE9}" sibTransId="{7E95EBC1-F1EA-4BA3-BB08-2DB902FDADC2}"/>
    <dgm:cxn modelId="{8190824D-D49A-4873-9E65-64EF5B4ADDA1}" type="presOf" srcId="{5FFCA5C7-8742-47E9-9D75-B7AF7208CF24}" destId="{32A9276E-5050-4FDF-8B3A-9643C7062658}" srcOrd="0" destOrd="2" presId="urn:microsoft.com/office/officeart/2005/8/layout/default"/>
    <dgm:cxn modelId="{54BCAE50-F966-4626-B3E0-3E14CD0E3F6A}" srcId="{84D1E35E-FD2D-4400-AACC-5BBCDE9D513A}" destId="{35D5291C-26D3-4E10-8FC2-B55CB89C7303}" srcOrd="4" destOrd="0" parTransId="{E68C1449-02AE-4B5D-BC22-A559C22139BC}" sibTransId="{480435F0-4A5B-4BBA-A562-069A56A33CB8}"/>
    <dgm:cxn modelId="{2FD37453-084A-431D-87DD-A6B5B9BB4CBE}" type="presOf" srcId="{70B65C83-940D-46EB-BC73-2421F6A92963}" destId="{05E29288-79A1-40E9-8756-4086B584B2C2}" srcOrd="0" destOrd="1" presId="urn:microsoft.com/office/officeart/2005/8/layout/default"/>
    <dgm:cxn modelId="{4A5A8575-CD6C-44F4-B61C-2054672F5AFB}" srcId="{84D1E35E-FD2D-4400-AACC-5BBCDE9D513A}" destId="{5FFCA5C7-8742-47E9-9D75-B7AF7208CF24}" srcOrd="1" destOrd="0" parTransId="{9D26E7D3-5EE1-453C-9B6A-7365C0AB4B5E}" sibTransId="{BC611252-2752-4199-9C1D-D86916D0DA96}"/>
    <dgm:cxn modelId="{94B4067D-1D27-4F12-A817-068A7683B131}" srcId="{1F487C4E-DEBE-486B-B942-D35CB2B8BF32}" destId="{70B65C83-940D-46EB-BC73-2421F6A92963}" srcOrd="0" destOrd="0" parTransId="{43A74326-8581-4F1A-98ED-C7E1A0437459}" sibTransId="{B3BB9281-661D-4EE6-AAAF-4881E15A48EB}"/>
    <dgm:cxn modelId="{BF3B887E-D215-4C4B-99B3-B1065BD9191C}" type="presOf" srcId="{90799225-52F1-4667-BDA0-BB344DCC200E}" destId="{05E29288-79A1-40E9-8756-4086B584B2C2}" srcOrd="0" destOrd="4" presId="urn:microsoft.com/office/officeart/2005/8/layout/default"/>
    <dgm:cxn modelId="{6C16E682-9819-4004-B928-110B1AC27CAE}" type="presOf" srcId="{8053BE85-EBA6-4562-975F-CEE04E290B98}" destId="{32A9276E-5050-4FDF-8B3A-9643C7062658}" srcOrd="0" destOrd="3" presId="urn:microsoft.com/office/officeart/2005/8/layout/default"/>
    <dgm:cxn modelId="{2CDE4D83-21A6-4076-8F81-0DB0B0CB89BB}" type="presOf" srcId="{35D5291C-26D3-4E10-8FC2-B55CB89C7303}" destId="{32A9276E-5050-4FDF-8B3A-9643C7062658}" srcOrd="0" destOrd="5" presId="urn:microsoft.com/office/officeart/2005/8/layout/default"/>
    <dgm:cxn modelId="{52B05B99-5737-4304-9196-B55B8D12B337}" srcId="{1F487C4E-DEBE-486B-B942-D35CB2B8BF32}" destId="{690E59ED-3EB7-423A-BFBB-D1F0187E1C41}" srcOrd="2" destOrd="0" parTransId="{7EF04910-16E2-4108-ABE6-F2DFC644B7CC}" sibTransId="{C0E0C8BC-AF7B-4074-9FC6-52C47C98D43B}"/>
    <dgm:cxn modelId="{3942B7B7-7D54-4956-B8F5-418C2192F328}" srcId="{1F487C4E-DEBE-486B-B942-D35CB2B8BF32}" destId="{90799225-52F1-4667-BDA0-BB344DCC200E}" srcOrd="3" destOrd="0" parTransId="{CBAE72D8-1EAC-40E8-9572-A14A11297FC9}" sibTransId="{2B9C05E8-5BBE-4C15-940D-E1D9D4007748}"/>
    <dgm:cxn modelId="{DCF965C2-7C2A-4C5F-A5FD-B9D0BF60D42E}" srcId="{84D1E35E-FD2D-4400-AACC-5BBCDE9D513A}" destId="{CAE3F5E9-B01E-4A26-8707-F23D08EC6087}" srcOrd="3" destOrd="0" parTransId="{0B3BF016-50C2-4BE1-80A4-58ED3A674446}" sibTransId="{E26128C5-DB02-4B19-8571-FA7C2F5068FF}"/>
    <dgm:cxn modelId="{014C8BC5-577D-452B-8530-C48F068230EE}" type="presOf" srcId="{04075D95-B561-4E28-B6A0-5273E86365F9}" destId="{32A9276E-5050-4FDF-8B3A-9643C7062658}" srcOrd="0" destOrd="6" presId="urn:microsoft.com/office/officeart/2005/8/layout/default"/>
    <dgm:cxn modelId="{9EB25CD5-DBFB-44F2-B871-FB53547BD7C3}" srcId="{90799225-52F1-4667-BDA0-BB344DCC200E}" destId="{B910D188-41E3-458D-B9C9-58F736441C3F}" srcOrd="0" destOrd="0" parTransId="{D9BF2A15-7477-4A3F-AAC1-0073C6E88737}" sibTransId="{5C40E5CF-96E0-481D-BF23-F1075B2B1206}"/>
    <dgm:cxn modelId="{A340D9D6-ADBE-478A-9DEE-D7EC76524D80}" type="presOf" srcId="{690E59ED-3EB7-423A-BFBB-D1F0187E1C41}" destId="{05E29288-79A1-40E9-8756-4086B584B2C2}" srcOrd="0" destOrd="3" presId="urn:microsoft.com/office/officeart/2005/8/layout/default"/>
    <dgm:cxn modelId="{CED7AADE-CE24-4F46-A416-53A9217EF399}" type="presOf" srcId="{19D7DE0F-0FED-4176-B764-100F5AD1949F}" destId="{05E29288-79A1-40E9-8756-4086B584B2C2}" srcOrd="0" destOrd="2" presId="urn:microsoft.com/office/officeart/2005/8/layout/default"/>
    <dgm:cxn modelId="{B98B83E9-7E51-4A31-A826-66FE4704165C}" type="presOf" srcId="{1F487C4E-DEBE-486B-B942-D35CB2B8BF32}" destId="{05E29288-79A1-40E9-8756-4086B584B2C2}" srcOrd="0" destOrd="0" presId="urn:microsoft.com/office/officeart/2005/8/layout/default"/>
    <dgm:cxn modelId="{C6C8EDED-A188-4489-90BF-5E4AAACF16E3}" type="presOf" srcId="{B910D188-41E3-458D-B9C9-58F736441C3F}" destId="{05E29288-79A1-40E9-8756-4086B584B2C2}" srcOrd="0" destOrd="5" presId="urn:microsoft.com/office/officeart/2005/8/layout/default"/>
    <dgm:cxn modelId="{AE0E9FC2-6776-416D-8EEC-E42B78F03E60}" type="presParOf" srcId="{CF064269-5FB3-4CAC-B823-19573CDE2815}" destId="{05E29288-79A1-40E9-8756-4086B584B2C2}" srcOrd="0" destOrd="0" presId="urn:microsoft.com/office/officeart/2005/8/layout/default"/>
    <dgm:cxn modelId="{2E5EE095-01C8-43E5-9EF8-A62F0378BC37}" type="presParOf" srcId="{CF064269-5FB3-4CAC-B823-19573CDE2815}" destId="{01BB14FC-4BA5-46C1-97EB-8F6B81C2B72E}" srcOrd="1" destOrd="0" presId="urn:microsoft.com/office/officeart/2005/8/layout/default"/>
    <dgm:cxn modelId="{B1E49469-3144-4162-B4F4-FADD8389F6B2}" type="presParOf" srcId="{CF064269-5FB3-4CAC-B823-19573CDE2815}" destId="{32A9276E-5050-4FDF-8B3A-9643C7062658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3298D8-FC94-421E-B4F6-2580A9336C50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5FCBE52-AAF9-4566-AEC6-ACE7D200B362}">
      <dgm:prSet/>
      <dgm:spPr/>
      <dgm:t>
        <a:bodyPr/>
        <a:lstStyle/>
        <a:p>
          <a:r>
            <a:rPr lang="en-US" b="1" dirty="0"/>
            <a:t>IT Infrastructure Improvements</a:t>
          </a:r>
          <a:endParaRPr lang="en-US" dirty="0"/>
        </a:p>
      </dgm:t>
    </dgm:pt>
    <dgm:pt modelId="{D664E99D-A583-44F7-8F6C-A068078147A9}" type="parTrans" cxnId="{4C04EBD7-9106-45D3-8ECF-1085019D4A0F}">
      <dgm:prSet/>
      <dgm:spPr/>
      <dgm:t>
        <a:bodyPr/>
        <a:lstStyle/>
        <a:p>
          <a:endParaRPr lang="en-US"/>
        </a:p>
      </dgm:t>
    </dgm:pt>
    <dgm:pt modelId="{B71D5943-E3C3-4DD2-9426-109D0F75A13E}" type="sibTrans" cxnId="{4C04EBD7-9106-45D3-8ECF-1085019D4A0F}">
      <dgm:prSet/>
      <dgm:spPr/>
      <dgm:t>
        <a:bodyPr/>
        <a:lstStyle/>
        <a:p>
          <a:endParaRPr lang="en-US"/>
        </a:p>
      </dgm:t>
    </dgm:pt>
    <dgm:pt modelId="{49D65E7A-66AF-4F9F-9B41-8E6D16C41051}">
      <dgm:prSet custT="1"/>
      <dgm:spPr/>
      <dgm:t>
        <a:bodyPr/>
        <a:lstStyle/>
        <a:p>
          <a:r>
            <a:rPr lang="en-US" sz="2000" dirty="0"/>
            <a:t>ARPA Funds used for IT Infrastructure Improvements</a:t>
          </a:r>
        </a:p>
      </dgm:t>
    </dgm:pt>
    <dgm:pt modelId="{1E615B87-2075-41FE-BD91-99509B2D3AE1}" type="parTrans" cxnId="{72FCBCA0-A0C6-49EB-9240-3419F6995D2C}">
      <dgm:prSet/>
      <dgm:spPr/>
      <dgm:t>
        <a:bodyPr/>
        <a:lstStyle/>
        <a:p>
          <a:endParaRPr lang="en-US"/>
        </a:p>
      </dgm:t>
    </dgm:pt>
    <dgm:pt modelId="{DD45A332-FC5F-4A9F-A4F5-6E720BF04044}" type="sibTrans" cxnId="{72FCBCA0-A0C6-49EB-9240-3419F6995D2C}">
      <dgm:prSet/>
      <dgm:spPr/>
      <dgm:t>
        <a:bodyPr/>
        <a:lstStyle/>
        <a:p>
          <a:endParaRPr lang="en-US"/>
        </a:p>
      </dgm:t>
    </dgm:pt>
    <dgm:pt modelId="{1F39D269-7C63-43CF-9528-A5262CDCA8AE}">
      <dgm:prSet custT="1"/>
      <dgm:spPr/>
      <dgm:t>
        <a:bodyPr/>
        <a:lstStyle/>
        <a:p>
          <a:pPr>
            <a:buNone/>
          </a:pPr>
          <a:r>
            <a:rPr lang="en-US" sz="2000" dirty="0"/>
            <a:t>		Computer Equipment</a:t>
          </a:r>
        </a:p>
      </dgm:t>
    </dgm:pt>
    <dgm:pt modelId="{654AEBE9-2FA3-4571-B5EB-FDF07C50C878}" type="parTrans" cxnId="{67D3B209-D31E-4340-BFF4-9C2B8BDC3BB4}">
      <dgm:prSet/>
      <dgm:spPr/>
      <dgm:t>
        <a:bodyPr/>
        <a:lstStyle/>
        <a:p>
          <a:endParaRPr lang="en-US"/>
        </a:p>
      </dgm:t>
    </dgm:pt>
    <dgm:pt modelId="{1E2E3422-4A49-4DC5-93F4-7F0D74CA4A82}" type="sibTrans" cxnId="{67D3B209-D31E-4340-BFF4-9C2B8BDC3BB4}">
      <dgm:prSet/>
      <dgm:spPr/>
      <dgm:t>
        <a:bodyPr/>
        <a:lstStyle/>
        <a:p>
          <a:endParaRPr lang="en-US"/>
        </a:p>
      </dgm:t>
    </dgm:pt>
    <dgm:pt modelId="{4FA341FA-3346-4EFD-9689-D4E757163247}">
      <dgm:prSet custT="1"/>
      <dgm:spPr/>
      <dgm:t>
        <a:bodyPr/>
        <a:lstStyle/>
        <a:p>
          <a:pPr>
            <a:buNone/>
          </a:pPr>
          <a:r>
            <a:rPr lang="en-US" sz="2000" dirty="0"/>
            <a:t>	Cyber Security</a:t>
          </a:r>
        </a:p>
      </dgm:t>
    </dgm:pt>
    <dgm:pt modelId="{621C067A-A6A5-4390-8A30-F1E4A895756B}" type="parTrans" cxnId="{3458E399-DE20-4CFF-98EF-D12A405D6792}">
      <dgm:prSet/>
      <dgm:spPr/>
      <dgm:t>
        <a:bodyPr/>
        <a:lstStyle/>
        <a:p>
          <a:endParaRPr lang="en-US"/>
        </a:p>
      </dgm:t>
    </dgm:pt>
    <dgm:pt modelId="{6BD69ECE-AC86-40A6-9211-3647150C1B95}" type="sibTrans" cxnId="{3458E399-DE20-4CFF-98EF-D12A405D6792}">
      <dgm:prSet/>
      <dgm:spPr/>
      <dgm:t>
        <a:bodyPr/>
        <a:lstStyle/>
        <a:p>
          <a:endParaRPr lang="en-US"/>
        </a:p>
      </dgm:t>
    </dgm:pt>
    <dgm:pt modelId="{E94B3FCD-0F81-4632-BA0C-4327C983155D}">
      <dgm:prSet custT="1"/>
      <dgm:spPr/>
      <dgm:t>
        <a:bodyPr/>
        <a:lstStyle/>
        <a:p>
          <a:pPr>
            <a:buNone/>
          </a:pPr>
          <a:r>
            <a:rPr lang="en-US" sz="2000" dirty="0"/>
            <a:t>		Microsoft Office Products</a:t>
          </a:r>
        </a:p>
      </dgm:t>
    </dgm:pt>
    <dgm:pt modelId="{9C8C243B-27EE-46D2-B86B-AD59C89FC1FC}" type="parTrans" cxnId="{9D4FDB96-86D4-48D8-8773-C645F89BD960}">
      <dgm:prSet/>
      <dgm:spPr/>
      <dgm:t>
        <a:bodyPr/>
        <a:lstStyle/>
        <a:p>
          <a:endParaRPr lang="en-US"/>
        </a:p>
      </dgm:t>
    </dgm:pt>
    <dgm:pt modelId="{8E055B22-0323-4C4F-B082-DC289CCC7365}" type="sibTrans" cxnId="{9D4FDB96-86D4-48D8-8773-C645F89BD960}">
      <dgm:prSet/>
      <dgm:spPr/>
      <dgm:t>
        <a:bodyPr/>
        <a:lstStyle/>
        <a:p>
          <a:endParaRPr lang="en-US"/>
        </a:p>
      </dgm:t>
    </dgm:pt>
    <dgm:pt modelId="{E705B3C9-A5B4-4861-94C0-C01FB2B40E32}" type="pres">
      <dgm:prSet presAssocID="{EC3298D8-FC94-421E-B4F6-2580A9336C50}" presName="linear" presStyleCnt="0">
        <dgm:presLayoutVars>
          <dgm:dir/>
          <dgm:animLvl val="lvl"/>
          <dgm:resizeHandles val="exact"/>
        </dgm:presLayoutVars>
      </dgm:prSet>
      <dgm:spPr/>
    </dgm:pt>
    <dgm:pt modelId="{69151AFE-7897-4E27-992F-7352AC0A88EC}" type="pres">
      <dgm:prSet presAssocID="{A5FCBE52-AAF9-4566-AEC6-ACE7D200B362}" presName="parentLin" presStyleCnt="0"/>
      <dgm:spPr/>
    </dgm:pt>
    <dgm:pt modelId="{B7F7C583-C677-416A-9859-E90DB20E5B6A}" type="pres">
      <dgm:prSet presAssocID="{A5FCBE52-AAF9-4566-AEC6-ACE7D200B362}" presName="parentLeftMargin" presStyleLbl="node1" presStyleIdx="0" presStyleCnt="1"/>
      <dgm:spPr/>
    </dgm:pt>
    <dgm:pt modelId="{536A5952-0EFD-405E-B19D-3563230C9615}" type="pres">
      <dgm:prSet presAssocID="{A5FCBE52-AAF9-4566-AEC6-ACE7D200B362}" presName="parentText" presStyleLbl="node1" presStyleIdx="0" presStyleCnt="1" custLinFactY="55717" custLinFactNeighborX="-43227" custLinFactNeighborY="100000">
        <dgm:presLayoutVars>
          <dgm:chMax val="0"/>
          <dgm:bulletEnabled val="1"/>
        </dgm:presLayoutVars>
      </dgm:prSet>
      <dgm:spPr/>
    </dgm:pt>
    <dgm:pt modelId="{45AFF4E0-FED0-42A9-9A4B-DF9F9D740A5A}" type="pres">
      <dgm:prSet presAssocID="{A5FCBE52-AAF9-4566-AEC6-ACE7D200B362}" presName="negativeSpace" presStyleCnt="0"/>
      <dgm:spPr/>
    </dgm:pt>
    <dgm:pt modelId="{545BC9D6-75F8-409D-9A4A-673EC52C0CA6}" type="pres">
      <dgm:prSet presAssocID="{A5FCBE52-AAF9-4566-AEC6-ACE7D200B362}" presName="childText" presStyleLbl="conFgAcc1" presStyleIdx="0" presStyleCnt="1" custLinFactY="41987" custLinFactNeighborX="-6244" custLinFactNeighborY="100000">
        <dgm:presLayoutVars>
          <dgm:bulletEnabled val="1"/>
        </dgm:presLayoutVars>
      </dgm:prSet>
      <dgm:spPr/>
    </dgm:pt>
  </dgm:ptLst>
  <dgm:cxnLst>
    <dgm:cxn modelId="{67D3B209-D31E-4340-BFF4-9C2B8BDC3BB4}" srcId="{49D65E7A-66AF-4F9F-9B41-8E6D16C41051}" destId="{1F39D269-7C63-43CF-9528-A5262CDCA8AE}" srcOrd="0" destOrd="0" parTransId="{654AEBE9-2FA3-4571-B5EB-FDF07C50C878}" sibTransId="{1E2E3422-4A49-4DC5-93F4-7F0D74CA4A82}"/>
    <dgm:cxn modelId="{6A674A19-8858-4D04-A361-CD013EF5CD4A}" type="presOf" srcId="{49D65E7A-66AF-4F9F-9B41-8E6D16C41051}" destId="{545BC9D6-75F8-409D-9A4A-673EC52C0CA6}" srcOrd="0" destOrd="0" presId="urn:microsoft.com/office/officeart/2005/8/layout/list1"/>
    <dgm:cxn modelId="{B55A182A-1533-49D2-ABCB-4361704A8243}" type="presOf" srcId="{1F39D269-7C63-43CF-9528-A5262CDCA8AE}" destId="{545BC9D6-75F8-409D-9A4A-673EC52C0CA6}" srcOrd="0" destOrd="1" presId="urn:microsoft.com/office/officeart/2005/8/layout/list1"/>
    <dgm:cxn modelId="{9D4FDB96-86D4-48D8-8773-C645F89BD960}" srcId="{1F39D269-7C63-43CF-9528-A5262CDCA8AE}" destId="{E94B3FCD-0F81-4632-BA0C-4327C983155D}" srcOrd="0" destOrd="0" parTransId="{9C8C243B-27EE-46D2-B86B-AD59C89FC1FC}" sibTransId="{8E055B22-0323-4C4F-B082-DC289CCC7365}"/>
    <dgm:cxn modelId="{3458E399-DE20-4CFF-98EF-D12A405D6792}" srcId="{E94B3FCD-0F81-4632-BA0C-4327C983155D}" destId="{4FA341FA-3346-4EFD-9689-D4E757163247}" srcOrd="0" destOrd="0" parTransId="{621C067A-A6A5-4390-8A30-F1E4A895756B}" sibTransId="{6BD69ECE-AC86-40A6-9211-3647150C1B95}"/>
    <dgm:cxn modelId="{72FCBCA0-A0C6-49EB-9240-3419F6995D2C}" srcId="{A5FCBE52-AAF9-4566-AEC6-ACE7D200B362}" destId="{49D65E7A-66AF-4F9F-9B41-8E6D16C41051}" srcOrd="0" destOrd="0" parTransId="{1E615B87-2075-41FE-BD91-99509B2D3AE1}" sibTransId="{DD45A332-FC5F-4A9F-A4F5-6E720BF04044}"/>
    <dgm:cxn modelId="{13AC9AA4-8E4B-49BB-999F-307BA6677184}" type="presOf" srcId="{A5FCBE52-AAF9-4566-AEC6-ACE7D200B362}" destId="{B7F7C583-C677-416A-9859-E90DB20E5B6A}" srcOrd="0" destOrd="0" presId="urn:microsoft.com/office/officeart/2005/8/layout/list1"/>
    <dgm:cxn modelId="{4C04EBD7-9106-45D3-8ECF-1085019D4A0F}" srcId="{EC3298D8-FC94-421E-B4F6-2580A9336C50}" destId="{A5FCBE52-AAF9-4566-AEC6-ACE7D200B362}" srcOrd="0" destOrd="0" parTransId="{D664E99D-A583-44F7-8F6C-A068078147A9}" sibTransId="{B71D5943-E3C3-4DD2-9426-109D0F75A13E}"/>
    <dgm:cxn modelId="{CF4F70E0-2FF3-46CA-9B07-2C18D4542470}" type="presOf" srcId="{4FA341FA-3346-4EFD-9689-D4E757163247}" destId="{545BC9D6-75F8-409D-9A4A-673EC52C0CA6}" srcOrd="0" destOrd="3" presId="urn:microsoft.com/office/officeart/2005/8/layout/list1"/>
    <dgm:cxn modelId="{077DF4EE-7461-4A2C-AF80-3EBB76F4B075}" type="presOf" srcId="{A5FCBE52-AAF9-4566-AEC6-ACE7D200B362}" destId="{536A5952-0EFD-405E-B19D-3563230C9615}" srcOrd="1" destOrd="0" presId="urn:microsoft.com/office/officeart/2005/8/layout/list1"/>
    <dgm:cxn modelId="{30378EFC-41B5-4E09-AEA1-7C5579E9FE73}" type="presOf" srcId="{E94B3FCD-0F81-4632-BA0C-4327C983155D}" destId="{545BC9D6-75F8-409D-9A4A-673EC52C0CA6}" srcOrd="0" destOrd="2" presId="urn:microsoft.com/office/officeart/2005/8/layout/list1"/>
    <dgm:cxn modelId="{73087BFD-EB51-4E9F-8B64-A154E649F956}" type="presOf" srcId="{EC3298D8-FC94-421E-B4F6-2580A9336C50}" destId="{E705B3C9-A5B4-4861-94C0-C01FB2B40E32}" srcOrd="0" destOrd="0" presId="urn:microsoft.com/office/officeart/2005/8/layout/list1"/>
    <dgm:cxn modelId="{EE2C8A54-4F85-46E0-A4EB-1C3937E6C211}" type="presParOf" srcId="{E705B3C9-A5B4-4861-94C0-C01FB2B40E32}" destId="{69151AFE-7897-4E27-992F-7352AC0A88EC}" srcOrd="0" destOrd="0" presId="urn:microsoft.com/office/officeart/2005/8/layout/list1"/>
    <dgm:cxn modelId="{97083685-7E5A-4F9F-9255-411B1EF28B6B}" type="presParOf" srcId="{69151AFE-7897-4E27-992F-7352AC0A88EC}" destId="{B7F7C583-C677-416A-9859-E90DB20E5B6A}" srcOrd="0" destOrd="0" presId="urn:microsoft.com/office/officeart/2005/8/layout/list1"/>
    <dgm:cxn modelId="{6A550AFC-99C8-4024-98BA-E904F2A91EB5}" type="presParOf" srcId="{69151AFE-7897-4E27-992F-7352AC0A88EC}" destId="{536A5952-0EFD-405E-B19D-3563230C9615}" srcOrd="1" destOrd="0" presId="urn:microsoft.com/office/officeart/2005/8/layout/list1"/>
    <dgm:cxn modelId="{13FDFCAD-8874-4CB0-BCCC-A199E5701ECB}" type="presParOf" srcId="{E705B3C9-A5B4-4861-94C0-C01FB2B40E32}" destId="{45AFF4E0-FED0-42A9-9A4B-DF9F9D740A5A}" srcOrd="1" destOrd="0" presId="urn:microsoft.com/office/officeart/2005/8/layout/list1"/>
    <dgm:cxn modelId="{EF61F557-D596-4551-9D37-2F78F393B1E1}" type="presParOf" srcId="{E705B3C9-A5B4-4861-94C0-C01FB2B40E32}" destId="{545BC9D6-75F8-409D-9A4A-673EC52C0CA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853475-EC0F-4961-8B23-584859E492AA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9172EEE-F79A-4E7E-8D39-1811374FF5C3}">
      <dgm:prSet/>
      <dgm:spPr/>
      <dgm:t>
        <a:bodyPr/>
        <a:lstStyle/>
        <a:p>
          <a:r>
            <a:rPr lang="en-US" b="1" i="0" baseline="0" dirty="0"/>
            <a:t>Silver Creek Township- Crime Calls</a:t>
          </a:r>
          <a:r>
            <a:rPr lang="en-US" b="0" i="0" baseline="0" dirty="0"/>
            <a:t>	</a:t>
          </a:r>
          <a:endParaRPr lang="en-US" dirty="0"/>
        </a:p>
      </dgm:t>
    </dgm:pt>
    <dgm:pt modelId="{7392804F-0B43-411C-AE76-1B8707900AA7}" type="parTrans" cxnId="{2420BF18-D12F-4ADD-A99A-BFA9F02346CD}">
      <dgm:prSet/>
      <dgm:spPr/>
      <dgm:t>
        <a:bodyPr/>
        <a:lstStyle/>
        <a:p>
          <a:endParaRPr lang="en-US"/>
        </a:p>
      </dgm:t>
    </dgm:pt>
    <dgm:pt modelId="{D599CD23-D3CB-4CF7-9268-0BD17B323002}" type="sibTrans" cxnId="{2420BF18-D12F-4ADD-A99A-BFA9F02346CD}">
      <dgm:prSet/>
      <dgm:spPr/>
      <dgm:t>
        <a:bodyPr/>
        <a:lstStyle/>
        <a:p>
          <a:endParaRPr lang="en-US"/>
        </a:p>
      </dgm:t>
    </dgm:pt>
    <dgm:pt modelId="{93F4104F-9098-46F6-B968-B27FBC43FFEF}">
      <dgm:prSet/>
      <dgm:spPr/>
      <dgm:t>
        <a:bodyPr/>
        <a:lstStyle/>
        <a:p>
          <a:r>
            <a:rPr lang="en-US" b="0" i="0" baseline="0" dirty="0"/>
            <a:t>Assault 				3	</a:t>
          </a:r>
          <a:endParaRPr lang="en-US" dirty="0"/>
        </a:p>
      </dgm:t>
    </dgm:pt>
    <dgm:pt modelId="{00787973-2021-47D8-BD42-9AD6C785370F}" type="parTrans" cxnId="{E7E035AC-6FFC-4302-97CA-D1D665CAE1C1}">
      <dgm:prSet/>
      <dgm:spPr/>
      <dgm:t>
        <a:bodyPr/>
        <a:lstStyle/>
        <a:p>
          <a:endParaRPr lang="en-US"/>
        </a:p>
      </dgm:t>
    </dgm:pt>
    <dgm:pt modelId="{0A04BA07-5DCC-4839-8653-BA973D647FBA}" type="sibTrans" cxnId="{E7E035AC-6FFC-4302-97CA-D1D665CAE1C1}">
      <dgm:prSet/>
      <dgm:spPr/>
      <dgm:t>
        <a:bodyPr/>
        <a:lstStyle/>
        <a:p>
          <a:endParaRPr lang="en-US"/>
        </a:p>
      </dgm:t>
    </dgm:pt>
    <dgm:pt modelId="{D5CE00F1-AABA-49CA-B35A-36A006A9F238}">
      <dgm:prSet/>
      <dgm:spPr/>
      <dgm:t>
        <a:bodyPr/>
        <a:lstStyle/>
        <a:p>
          <a:r>
            <a:rPr lang="en-US" b="0" i="0" baseline="0" dirty="0"/>
            <a:t>Burglary				3	</a:t>
          </a:r>
          <a:endParaRPr lang="en-US" dirty="0"/>
        </a:p>
      </dgm:t>
    </dgm:pt>
    <dgm:pt modelId="{4E4ABB46-86FE-4836-841E-0B1BB564ACA0}" type="parTrans" cxnId="{939B06AC-375E-4789-944F-AECFCEAA8F98}">
      <dgm:prSet/>
      <dgm:spPr/>
      <dgm:t>
        <a:bodyPr/>
        <a:lstStyle/>
        <a:p>
          <a:endParaRPr lang="en-US"/>
        </a:p>
      </dgm:t>
    </dgm:pt>
    <dgm:pt modelId="{1B2DEEF8-1A03-448E-9C0D-D8D2184F0BC8}" type="sibTrans" cxnId="{939B06AC-375E-4789-944F-AECFCEAA8F98}">
      <dgm:prSet/>
      <dgm:spPr/>
      <dgm:t>
        <a:bodyPr/>
        <a:lstStyle/>
        <a:p>
          <a:endParaRPr lang="en-US"/>
        </a:p>
      </dgm:t>
    </dgm:pt>
    <dgm:pt modelId="{AB79AD40-16CE-4B45-93B6-8AA5B603DD31}">
      <dgm:prSet/>
      <dgm:spPr/>
      <dgm:t>
        <a:bodyPr/>
        <a:lstStyle/>
        <a:p>
          <a:r>
            <a:rPr lang="en-US" b="0" i="0" baseline="0"/>
            <a:t>Court Order Violation 		8	</a:t>
          </a:r>
          <a:endParaRPr lang="en-US"/>
        </a:p>
      </dgm:t>
    </dgm:pt>
    <dgm:pt modelId="{AFCCC6ED-5E1C-4341-ABA9-F68320C79323}" type="parTrans" cxnId="{0E49336E-5492-43A4-BC18-7EFFBF698DCC}">
      <dgm:prSet/>
      <dgm:spPr/>
      <dgm:t>
        <a:bodyPr/>
        <a:lstStyle/>
        <a:p>
          <a:endParaRPr lang="en-US"/>
        </a:p>
      </dgm:t>
    </dgm:pt>
    <dgm:pt modelId="{9CEB8340-0DAB-4DE6-8927-8B2ECE32F553}" type="sibTrans" cxnId="{0E49336E-5492-43A4-BC18-7EFFBF698DCC}">
      <dgm:prSet/>
      <dgm:spPr/>
      <dgm:t>
        <a:bodyPr/>
        <a:lstStyle/>
        <a:p>
          <a:endParaRPr lang="en-US"/>
        </a:p>
      </dgm:t>
    </dgm:pt>
    <dgm:pt modelId="{3134B234-198F-4518-AFD1-6185FBFC6CC0}">
      <dgm:prSet/>
      <dgm:spPr/>
      <dgm:t>
        <a:bodyPr/>
        <a:lstStyle/>
        <a:p>
          <a:r>
            <a:rPr lang="en-US" b="0" i="0" baseline="0"/>
            <a:t>Criminal Damage to Property	4	</a:t>
          </a:r>
          <a:endParaRPr lang="en-US"/>
        </a:p>
      </dgm:t>
    </dgm:pt>
    <dgm:pt modelId="{E4A2973E-B623-40D6-81F7-B4F2167B1F7A}" type="parTrans" cxnId="{7226B782-E4C5-4C7F-9ED3-3AB82DA86C1B}">
      <dgm:prSet/>
      <dgm:spPr/>
      <dgm:t>
        <a:bodyPr/>
        <a:lstStyle/>
        <a:p>
          <a:endParaRPr lang="en-US"/>
        </a:p>
      </dgm:t>
    </dgm:pt>
    <dgm:pt modelId="{733E384E-B9D9-4883-97D7-7714D8637F79}" type="sibTrans" cxnId="{7226B782-E4C5-4C7F-9ED3-3AB82DA86C1B}">
      <dgm:prSet/>
      <dgm:spPr/>
      <dgm:t>
        <a:bodyPr/>
        <a:lstStyle/>
        <a:p>
          <a:endParaRPr lang="en-US"/>
        </a:p>
      </dgm:t>
    </dgm:pt>
    <dgm:pt modelId="{C0C00D42-B39F-40AD-B4BC-989773712434}">
      <dgm:prSet/>
      <dgm:spPr/>
      <dgm:t>
        <a:bodyPr/>
        <a:lstStyle/>
        <a:p>
          <a:r>
            <a:rPr lang="en-US" b="0" i="0" baseline="0"/>
            <a:t>Drugs				10	</a:t>
          </a:r>
          <a:endParaRPr lang="en-US"/>
        </a:p>
      </dgm:t>
    </dgm:pt>
    <dgm:pt modelId="{6B32FBC5-EE41-4063-B743-3BE546B9B41F}" type="parTrans" cxnId="{6F5D77AD-4A9E-4F8D-AF2E-BC1609D2F88F}">
      <dgm:prSet/>
      <dgm:spPr/>
      <dgm:t>
        <a:bodyPr/>
        <a:lstStyle/>
        <a:p>
          <a:endParaRPr lang="en-US"/>
        </a:p>
      </dgm:t>
    </dgm:pt>
    <dgm:pt modelId="{EC71954A-D897-4310-BF28-1174712C4DAE}" type="sibTrans" cxnId="{6F5D77AD-4A9E-4F8D-AF2E-BC1609D2F88F}">
      <dgm:prSet/>
      <dgm:spPr/>
      <dgm:t>
        <a:bodyPr/>
        <a:lstStyle/>
        <a:p>
          <a:endParaRPr lang="en-US"/>
        </a:p>
      </dgm:t>
    </dgm:pt>
    <dgm:pt modelId="{78DAA1C1-5979-4693-9B4A-1CB6A39FAFD2}">
      <dgm:prSet/>
      <dgm:spPr/>
      <dgm:t>
        <a:bodyPr/>
        <a:lstStyle/>
        <a:p>
          <a:r>
            <a:rPr lang="en-US" b="0" i="0" baseline="0" dirty="0"/>
            <a:t>Fraud Complaint			10	</a:t>
          </a:r>
          <a:endParaRPr lang="en-US" dirty="0"/>
        </a:p>
      </dgm:t>
    </dgm:pt>
    <dgm:pt modelId="{1997A057-D755-4783-9250-735E8B5A0AD7}" type="parTrans" cxnId="{7FD24D28-3C4D-4120-961B-09DC9CBE6BB7}">
      <dgm:prSet/>
      <dgm:spPr/>
      <dgm:t>
        <a:bodyPr/>
        <a:lstStyle/>
        <a:p>
          <a:endParaRPr lang="en-US"/>
        </a:p>
      </dgm:t>
    </dgm:pt>
    <dgm:pt modelId="{82CCE4C5-D492-4016-9318-070B9F738237}" type="sibTrans" cxnId="{7FD24D28-3C4D-4120-961B-09DC9CBE6BB7}">
      <dgm:prSet/>
      <dgm:spPr/>
      <dgm:t>
        <a:bodyPr/>
        <a:lstStyle/>
        <a:p>
          <a:endParaRPr lang="en-US"/>
        </a:p>
      </dgm:t>
    </dgm:pt>
    <dgm:pt modelId="{50BD176F-59AB-41ED-870F-204838011AE1}">
      <dgm:prSet/>
      <dgm:spPr/>
      <dgm:t>
        <a:bodyPr/>
        <a:lstStyle/>
        <a:p>
          <a:r>
            <a:rPr lang="en-US" b="0" i="0" baseline="0"/>
            <a:t>Homicide			0	</a:t>
          </a:r>
          <a:endParaRPr lang="en-US"/>
        </a:p>
      </dgm:t>
    </dgm:pt>
    <dgm:pt modelId="{0FDE0167-B08E-4198-A525-EEF3883AEBCC}" type="parTrans" cxnId="{B8B16E28-EA8B-44B4-961C-0D3913AC509D}">
      <dgm:prSet/>
      <dgm:spPr/>
      <dgm:t>
        <a:bodyPr/>
        <a:lstStyle/>
        <a:p>
          <a:endParaRPr lang="en-US"/>
        </a:p>
      </dgm:t>
    </dgm:pt>
    <dgm:pt modelId="{B7FDD6A0-69F9-4F08-8F7B-383C0BA9AC36}" type="sibTrans" cxnId="{B8B16E28-EA8B-44B4-961C-0D3913AC509D}">
      <dgm:prSet/>
      <dgm:spPr/>
      <dgm:t>
        <a:bodyPr/>
        <a:lstStyle/>
        <a:p>
          <a:endParaRPr lang="en-US"/>
        </a:p>
      </dgm:t>
    </dgm:pt>
    <dgm:pt modelId="{BBDDC7D5-6158-41BD-BDA1-A48C69EB6A92}">
      <dgm:prSet/>
      <dgm:spPr/>
      <dgm:t>
        <a:bodyPr/>
        <a:lstStyle/>
        <a:p>
          <a:r>
            <a:rPr lang="en-US" b="0" i="0" baseline="0" dirty="0"/>
            <a:t>Robbery				0	</a:t>
          </a:r>
          <a:endParaRPr lang="en-US" dirty="0"/>
        </a:p>
      </dgm:t>
    </dgm:pt>
    <dgm:pt modelId="{5EA23FC4-E4A9-44E9-AC5D-A6CECD433378}" type="parTrans" cxnId="{F1F3FA35-633B-43C3-9399-ED6627781013}">
      <dgm:prSet/>
      <dgm:spPr/>
      <dgm:t>
        <a:bodyPr/>
        <a:lstStyle/>
        <a:p>
          <a:endParaRPr lang="en-US"/>
        </a:p>
      </dgm:t>
    </dgm:pt>
    <dgm:pt modelId="{EAD4850D-C816-4718-9BD7-2F28BEF66F98}" type="sibTrans" cxnId="{F1F3FA35-633B-43C3-9399-ED6627781013}">
      <dgm:prSet/>
      <dgm:spPr/>
      <dgm:t>
        <a:bodyPr/>
        <a:lstStyle/>
        <a:p>
          <a:endParaRPr lang="en-US"/>
        </a:p>
      </dgm:t>
    </dgm:pt>
    <dgm:pt modelId="{29AD6C1A-0463-49ED-84A2-072001D8E03E}">
      <dgm:prSet/>
      <dgm:spPr/>
      <dgm:t>
        <a:bodyPr/>
        <a:lstStyle/>
        <a:p>
          <a:r>
            <a:rPr lang="en-US" b="0" i="0" baseline="0"/>
            <a:t>Sex Related			0	</a:t>
          </a:r>
          <a:endParaRPr lang="en-US"/>
        </a:p>
      </dgm:t>
    </dgm:pt>
    <dgm:pt modelId="{4F9C4081-7C5A-4896-9826-177DFF95E5D2}" type="parTrans" cxnId="{BAEC123E-2C6B-458C-B49E-098ADA7B27CD}">
      <dgm:prSet/>
      <dgm:spPr/>
      <dgm:t>
        <a:bodyPr/>
        <a:lstStyle/>
        <a:p>
          <a:endParaRPr lang="en-US"/>
        </a:p>
      </dgm:t>
    </dgm:pt>
    <dgm:pt modelId="{EE13DC79-2A41-4908-B514-DFA3303B4AFF}" type="sibTrans" cxnId="{BAEC123E-2C6B-458C-B49E-098ADA7B27CD}">
      <dgm:prSet/>
      <dgm:spPr/>
      <dgm:t>
        <a:bodyPr/>
        <a:lstStyle/>
        <a:p>
          <a:endParaRPr lang="en-US"/>
        </a:p>
      </dgm:t>
    </dgm:pt>
    <dgm:pt modelId="{0DEACD3D-05EE-4B22-B373-5CBDCD10CCBB}">
      <dgm:prSet/>
      <dgm:spPr/>
      <dgm:t>
        <a:bodyPr/>
        <a:lstStyle/>
        <a:p>
          <a:r>
            <a:rPr lang="en-US" b="0" i="0" baseline="0"/>
            <a:t>Theft				15 	</a:t>
          </a:r>
          <a:endParaRPr lang="en-US"/>
        </a:p>
      </dgm:t>
    </dgm:pt>
    <dgm:pt modelId="{645B27A8-6F6B-498B-A591-3B15CF8DB1D0}" type="parTrans" cxnId="{0B2D2362-380A-47CE-A4E8-A77C31398D8F}">
      <dgm:prSet/>
      <dgm:spPr/>
      <dgm:t>
        <a:bodyPr/>
        <a:lstStyle/>
        <a:p>
          <a:endParaRPr lang="en-US"/>
        </a:p>
      </dgm:t>
    </dgm:pt>
    <dgm:pt modelId="{D788DFF7-7A1B-48B9-BE9F-E69001C74421}" type="sibTrans" cxnId="{0B2D2362-380A-47CE-A4E8-A77C31398D8F}">
      <dgm:prSet/>
      <dgm:spPr/>
      <dgm:t>
        <a:bodyPr/>
        <a:lstStyle/>
        <a:p>
          <a:endParaRPr lang="en-US"/>
        </a:p>
      </dgm:t>
    </dgm:pt>
    <dgm:pt modelId="{C217091C-E2EB-4C28-9343-C816FD991B3E}" type="pres">
      <dgm:prSet presAssocID="{BD853475-EC0F-4961-8B23-584859E492AA}" presName="vert0" presStyleCnt="0">
        <dgm:presLayoutVars>
          <dgm:dir/>
          <dgm:animOne val="branch"/>
          <dgm:animLvl val="lvl"/>
        </dgm:presLayoutVars>
      </dgm:prSet>
      <dgm:spPr/>
    </dgm:pt>
    <dgm:pt modelId="{EC809C7E-DC2C-45EC-BD3B-6A91EA7435F7}" type="pres">
      <dgm:prSet presAssocID="{99172EEE-F79A-4E7E-8D39-1811374FF5C3}" presName="thickLine" presStyleLbl="alignNode1" presStyleIdx="0" presStyleCnt="11"/>
      <dgm:spPr/>
    </dgm:pt>
    <dgm:pt modelId="{BD8931B4-9D36-4D4B-B285-7EB6F14A39AE}" type="pres">
      <dgm:prSet presAssocID="{99172EEE-F79A-4E7E-8D39-1811374FF5C3}" presName="horz1" presStyleCnt="0"/>
      <dgm:spPr/>
    </dgm:pt>
    <dgm:pt modelId="{15571785-E7D8-41AC-8B08-361BF3C4411F}" type="pres">
      <dgm:prSet presAssocID="{99172EEE-F79A-4E7E-8D39-1811374FF5C3}" presName="tx1" presStyleLbl="revTx" presStyleIdx="0" presStyleCnt="11"/>
      <dgm:spPr/>
    </dgm:pt>
    <dgm:pt modelId="{19532362-A72E-4D84-9AC7-6634F1A185E8}" type="pres">
      <dgm:prSet presAssocID="{99172EEE-F79A-4E7E-8D39-1811374FF5C3}" presName="vert1" presStyleCnt="0"/>
      <dgm:spPr/>
    </dgm:pt>
    <dgm:pt modelId="{5C3C26F4-2CE7-43E7-8292-0FF4E4BC6FBD}" type="pres">
      <dgm:prSet presAssocID="{93F4104F-9098-46F6-B968-B27FBC43FFEF}" presName="thickLine" presStyleLbl="alignNode1" presStyleIdx="1" presStyleCnt="11"/>
      <dgm:spPr/>
    </dgm:pt>
    <dgm:pt modelId="{D8CC6E14-464F-4B4A-9EFD-6767FDEB4793}" type="pres">
      <dgm:prSet presAssocID="{93F4104F-9098-46F6-B968-B27FBC43FFEF}" presName="horz1" presStyleCnt="0"/>
      <dgm:spPr/>
    </dgm:pt>
    <dgm:pt modelId="{B40C4213-1C1B-4A0C-AAA4-D2763536F9B2}" type="pres">
      <dgm:prSet presAssocID="{93F4104F-9098-46F6-B968-B27FBC43FFEF}" presName="tx1" presStyleLbl="revTx" presStyleIdx="1" presStyleCnt="11"/>
      <dgm:spPr/>
    </dgm:pt>
    <dgm:pt modelId="{29F315C9-E3DE-4127-AB89-647AA454D773}" type="pres">
      <dgm:prSet presAssocID="{93F4104F-9098-46F6-B968-B27FBC43FFEF}" presName="vert1" presStyleCnt="0"/>
      <dgm:spPr/>
    </dgm:pt>
    <dgm:pt modelId="{13BB7209-9074-4334-8053-428D1DEC5E99}" type="pres">
      <dgm:prSet presAssocID="{D5CE00F1-AABA-49CA-B35A-36A006A9F238}" presName="thickLine" presStyleLbl="alignNode1" presStyleIdx="2" presStyleCnt="11"/>
      <dgm:spPr/>
    </dgm:pt>
    <dgm:pt modelId="{C41109A9-6F3D-4DD3-848A-9D51D6C4E009}" type="pres">
      <dgm:prSet presAssocID="{D5CE00F1-AABA-49CA-B35A-36A006A9F238}" presName="horz1" presStyleCnt="0"/>
      <dgm:spPr/>
    </dgm:pt>
    <dgm:pt modelId="{DD20AA19-FB81-4359-BE86-577CB7B5C36D}" type="pres">
      <dgm:prSet presAssocID="{D5CE00F1-AABA-49CA-B35A-36A006A9F238}" presName="tx1" presStyleLbl="revTx" presStyleIdx="2" presStyleCnt="11"/>
      <dgm:spPr/>
    </dgm:pt>
    <dgm:pt modelId="{D92216C4-4303-438C-8FA1-C6FFC515744F}" type="pres">
      <dgm:prSet presAssocID="{D5CE00F1-AABA-49CA-B35A-36A006A9F238}" presName="vert1" presStyleCnt="0"/>
      <dgm:spPr/>
    </dgm:pt>
    <dgm:pt modelId="{19BAFA9C-175B-4A58-B20B-7D373310EF4A}" type="pres">
      <dgm:prSet presAssocID="{AB79AD40-16CE-4B45-93B6-8AA5B603DD31}" presName="thickLine" presStyleLbl="alignNode1" presStyleIdx="3" presStyleCnt="11"/>
      <dgm:spPr/>
    </dgm:pt>
    <dgm:pt modelId="{9F220E71-3108-4019-80AE-C31D05B20A45}" type="pres">
      <dgm:prSet presAssocID="{AB79AD40-16CE-4B45-93B6-8AA5B603DD31}" presName="horz1" presStyleCnt="0"/>
      <dgm:spPr/>
    </dgm:pt>
    <dgm:pt modelId="{C28DDF84-966E-4931-8AA2-FFE1A79F315F}" type="pres">
      <dgm:prSet presAssocID="{AB79AD40-16CE-4B45-93B6-8AA5B603DD31}" presName="tx1" presStyleLbl="revTx" presStyleIdx="3" presStyleCnt="11"/>
      <dgm:spPr/>
    </dgm:pt>
    <dgm:pt modelId="{D068796E-CDEA-4703-9476-11A1003BF4AB}" type="pres">
      <dgm:prSet presAssocID="{AB79AD40-16CE-4B45-93B6-8AA5B603DD31}" presName="vert1" presStyleCnt="0"/>
      <dgm:spPr/>
    </dgm:pt>
    <dgm:pt modelId="{692A2026-D428-4CB1-A440-077C27D1386E}" type="pres">
      <dgm:prSet presAssocID="{3134B234-198F-4518-AFD1-6185FBFC6CC0}" presName="thickLine" presStyleLbl="alignNode1" presStyleIdx="4" presStyleCnt="11"/>
      <dgm:spPr/>
    </dgm:pt>
    <dgm:pt modelId="{E0847DE0-2EF5-45EA-ADCB-27CD5F39BE70}" type="pres">
      <dgm:prSet presAssocID="{3134B234-198F-4518-AFD1-6185FBFC6CC0}" presName="horz1" presStyleCnt="0"/>
      <dgm:spPr/>
    </dgm:pt>
    <dgm:pt modelId="{A4000719-A973-458A-A6CF-1739A5BDDDEB}" type="pres">
      <dgm:prSet presAssocID="{3134B234-198F-4518-AFD1-6185FBFC6CC0}" presName="tx1" presStyleLbl="revTx" presStyleIdx="4" presStyleCnt="11"/>
      <dgm:spPr/>
    </dgm:pt>
    <dgm:pt modelId="{2DE27853-6ED6-4AEA-8444-8BCBC17F45C2}" type="pres">
      <dgm:prSet presAssocID="{3134B234-198F-4518-AFD1-6185FBFC6CC0}" presName="vert1" presStyleCnt="0"/>
      <dgm:spPr/>
    </dgm:pt>
    <dgm:pt modelId="{CB93D335-93A8-4B65-80D8-A6170B239525}" type="pres">
      <dgm:prSet presAssocID="{C0C00D42-B39F-40AD-B4BC-989773712434}" presName="thickLine" presStyleLbl="alignNode1" presStyleIdx="5" presStyleCnt="11"/>
      <dgm:spPr/>
    </dgm:pt>
    <dgm:pt modelId="{A31294F5-ED56-45B3-A5C5-982CC97499B9}" type="pres">
      <dgm:prSet presAssocID="{C0C00D42-B39F-40AD-B4BC-989773712434}" presName="horz1" presStyleCnt="0"/>
      <dgm:spPr/>
    </dgm:pt>
    <dgm:pt modelId="{6F920150-C29F-4E16-BEB2-4547BEC1984D}" type="pres">
      <dgm:prSet presAssocID="{C0C00D42-B39F-40AD-B4BC-989773712434}" presName="tx1" presStyleLbl="revTx" presStyleIdx="5" presStyleCnt="11"/>
      <dgm:spPr/>
    </dgm:pt>
    <dgm:pt modelId="{DB625874-4BE0-49BE-A676-B46AD7F597DB}" type="pres">
      <dgm:prSet presAssocID="{C0C00D42-B39F-40AD-B4BC-989773712434}" presName="vert1" presStyleCnt="0"/>
      <dgm:spPr/>
    </dgm:pt>
    <dgm:pt modelId="{76B13368-6550-4149-A8BB-79BDAA84BD5E}" type="pres">
      <dgm:prSet presAssocID="{78DAA1C1-5979-4693-9B4A-1CB6A39FAFD2}" presName="thickLine" presStyleLbl="alignNode1" presStyleIdx="6" presStyleCnt="11"/>
      <dgm:spPr/>
    </dgm:pt>
    <dgm:pt modelId="{2112ACA8-F1F4-4DE4-9E1C-E9948319D515}" type="pres">
      <dgm:prSet presAssocID="{78DAA1C1-5979-4693-9B4A-1CB6A39FAFD2}" presName="horz1" presStyleCnt="0"/>
      <dgm:spPr/>
    </dgm:pt>
    <dgm:pt modelId="{325B73A6-17D5-4688-A5DF-9B3117180DFB}" type="pres">
      <dgm:prSet presAssocID="{78DAA1C1-5979-4693-9B4A-1CB6A39FAFD2}" presName="tx1" presStyleLbl="revTx" presStyleIdx="6" presStyleCnt="11"/>
      <dgm:spPr/>
    </dgm:pt>
    <dgm:pt modelId="{74A84110-1279-41A8-85C6-A7F495D3BD99}" type="pres">
      <dgm:prSet presAssocID="{78DAA1C1-5979-4693-9B4A-1CB6A39FAFD2}" presName="vert1" presStyleCnt="0"/>
      <dgm:spPr/>
    </dgm:pt>
    <dgm:pt modelId="{87DD1EBF-0C2B-4AA7-AF81-D710B51E49B4}" type="pres">
      <dgm:prSet presAssocID="{50BD176F-59AB-41ED-870F-204838011AE1}" presName="thickLine" presStyleLbl="alignNode1" presStyleIdx="7" presStyleCnt="11"/>
      <dgm:spPr/>
    </dgm:pt>
    <dgm:pt modelId="{9B270E5E-C34E-4D16-B624-F1035B564B5B}" type="pres">
      <dgm:prSet presAssocID="{50BD176F-59AB-41ED-870F-204838011AE1}" presName="horz1" presStyleCnt="0"/>
      <dgm:spPr/>
    </dgm:pt>
    <dgm:pt modelId="{B6446122-3182-4A9A-9698-49EA2E0BF987}" type="pres">
      <dgm:prSet presAssocID="{50BD176F-59AB-41ED-870F-204838011AE1}" presName="tx1" presStyleLbl="revTx" presStyleIdx="7" presStyleCnt="11"/>
      <dgm:spPr/>
    </dgm:pt>
    <dgm:pt modelId="{4AE4B580-6C47-4DC7-8BF6-93FFABC9B3CE}" type="pres">
      <dgm:prSet presAssocID="{50BD176F-59AB-41ED-870F-204838011AE1}" presName="vert1" presStyleCnt="0"/>
      <dgm:spPr/>
    </dgm:pt>
    <dgm:pt modelId="{4608F3AA-0CF8-487C-ABAE-385504400918}" type="pres">
      <dgm:prSet presAssocID="{BBDDC7D5-6158-41BD-BDA1-A48C69EB6A92}" presName="thickLine" presStyleLbl="alignNode1" presStyleIdx="8" presStyleCnt="11"/>
      <dgm:spPr/>
    </dgm:pt>
    <dgm:pt modelId="{D562AB9E-DABB-4DE6-851B-D49204F49D58}" type="pres">
      <dgm:prSet presAssocID="{BBDDC7D5-6158-41BD-BDA1-A48C69EB6A92}" presName="horz1" presStyleCnt="0"/>
      <dgm:spPr/>
    </dgm:pt>
    <dgm:pt modelId="{D5423842-1F55-451D-9EBD-741504AC6701}" type="pres">
      <dgm:prSet presAssocID="{BBDDC7D5-6158-41BD-BDA1-A48C69EB6A92}" presName="tx1" presStyleLbl="revTx" presStyleIdx="8" presStyleCnt="11"/>
      <dgm:spPr/>
    </dgm:pt>
    <dgm:pt modelId="{78644F52-0426-4B7C-99DA-D053042E3FEE}" type="pres">
      <dgm:prSet presAssocID="{BBDDC7D5-6158-41BD-BDA1-A48C69EB6A92}" presName="vert1" presStyleCnt="0"/>
      <dgm:spPr/>
    </dgm:pt>
    <dgm:pt modelId="{AEA77F5A-B6C8-4974-81B5-902C5E299103}" type="pres">
      <dgm:prSet presAssocID="{29AD6C1A-0463-49ED-84A2-072001D8E03E}" presName="thickLine" presStyleLbl="alignNode1" presStyleIdx="9" presStyleCnt="11"/>
      <dgm:spPr/>
    </dgm:pt>
    <dgm:pt modelId="{6C5D55C2-3522-4042-8B53-6535ED4DD7DE}" type="pres">
      <dgm:prSet presAssocID="{29AD6C1A-0463-49ED-84A2-072001D8E03E}" presName="horz1" presStyleCnt="0"/>
      <dgm:spPr/>
    </dgm:pt>
    <dgm:pt modelId="{B57FD03A-0A94-43EE-97D2-53FC84CAB088}" type="pres">
      <dgm:prSet presAssocID="{29AD6C1A-0463-49ED-84A2-072001D8E03E}" presName="tx1" presStyleLbl="revTx" presStyleIdx="9" presStyleCnt="11"/>
      <dgm:spPr/>
    </dgm:pt>
    <dgm:pt modelId="{F79A299F-AFA1-42E9-AF03-B51FB7C6D3C4}" type="pres">
      <dgm:prSet presAssocID="{29AD6C1A-0463-49ED-84A2-072001D8E03E}" presName="vert1" presStyleCnt="0"/>
      <dgm:spPr/>
    </dgm:pt>
    <dgm:pt modelId="{13DEEE66-C07E-46DE-A46C-491242BB0133}" type="pres">
      <dgm:prSet presAssocID="{0DEACD3D-05EE-4B22-B373-5CBDCD10CCBB}" presName="thickLine" presStyleLbl="alignNode1" presStyleIdx="10" presStyleCnt="11"/>
      <dgm:spPr/>
    </dgm:pt>
    <dgm:pt modelId="{7CBC2856-0CB2-45ED-8142-F2E69D29CD15}" type="pres">
      <dgm:prSet presAssocID="{0DEACD3D-05EE-4B22-B373-5CBDCD10CCBB}" presName="horz1" presStyleCnt="0"/>
      <dgm:spPr/>
    </dgm:pt>
    <dgm:pt modelId="{4E6B2B27-7163-4F64-B055-C62102CA6BC9}" type="pres">
      <dgm:prSet presAssocID="{0DEACD3D-05EE-4B22-B373-5CBDCD10CCBB}" presName="tx1" presStyleLbl="revTx" presStyleIdx="10" presStyleCnt="11"/>
      <dgm:spPr/>
    </dgm:pt>
    <dgm:pt modelId="{DC2CF763-2B68-479A-B90B-79AB183AD878}" type="pres">
      <dgm:prSet presAssocID="{0DEACD3D-05EE-4B22-B373-5CBDCD10CCBB}" presName="vert1" presStyleCnt="0"/>
      <dgm:spPr/>
    </dgm:pt>
  </dgm:ptLst>
  <dgm:cxnLst>
    <dgm:cxn modelId="{7F1DCA06-78C8-4690-8143-048CF76F51AE}" type="presOf" srcId="{BD853475-EC0F-4961-8B23-584859E492AA}" destId="{C217091C-E2EB-4C28-9343-C816FD991B3E}" srcOrd="0" destOrd="0" presId="urn:microsoft.com/office/officeart/2008/layout/LinedList"/>
    <dgm:cxn modelId="{2420BF18-D12F-4ADD-A99A-BFA9F02346CD}" srcId="{BD853475-EC0F-4961-8B23-584859E492AA}" destId="{99172EEE-F79A-4E7E-8D39-1811374FF5C3}" srcOrd="0" destOrd="0" parTransId="{7392804F-0B43-411C-AE76-1B8707900AA7}" sibTransId="{D599CD23-D3CB-4CF7-9268-0BD17B323002}"/>
    <dgm:cxn modelId="{7FD24D28-3C4D-4120-961B-09DC9CBE6BB7}" srcId="{BD853475-EC0F-4961-8B23-584859E492AA}" destId="{78DAA1C1-5979-4693-9B4A-1CB6A39FAFD2}" srcOrd="6" destOrd="0" parTransId="{1997A057-D755-4783-9250-735E8B5A0AD7}" sibTransId="{82CCE4C5-D492-4016-9318-070B9F738237}"/>
    <dgm:cxn modelId="{B8B16E28-EA8B-44B4-961C-0D3913AC509D}" srcId="{BD853475-EC0F-4961-8B23-584859E492AA}" destId="{50BD176F-59AB-41ED-870F-204838011AE1}" srcOrd="7" destOrd="0" parTransId="{0FDE0167-B08E-4198-A525-EEF3883AEBCC}" sibTransId="{B7FDD6A0-69F9-4F08-8F7B-383C0BA9AC36}"/>
    <dgm:cxn modelId="{F1F3FA35-633B-43C3-9399-ED6627781013}" srcId="{BD853475-EC0F-4961-8B23-584859E492AA}" destId="{BBDDC7D5-6158-41BD-BDA1-A48C69EB6A92}" srcOrd="8" destOrd="0" parTransId="{5EA23FC4-E4A9-44E9-AC5D-A6CECD433378}" sibTransId="{EAD4850D-C816-4718-9BD7-2F28BEF66F98}"/>
    <dgm:cxn modelId="{E79B023C-97E3-42AB-9082-7267AF3157E6}" type="presOf" srcId="{C0C00D42-B39F-40AD-B4BC-989773712434}" destId="{6F920150-C29F-4E16-BEB2-4547BEC1984D}" srcOrd="0" destOrd="0" presId="urn:microsoft.com/office/officeart/2008/layout/LinedList"/>
    <dgm:cxn modelId="{BAEC123E-2C6B-458C-B49E-098ADA7B27CD}" srcId="{BD853475-EC0F-4961-8B23-584859E492AA}" destId="{29AD6C1A-0463-49ED-84A2-072001D8E03E}" srcOrd="9" destOrd="0" parTransId="{4F9C4081-7C5A-4896-9826-177DFF95E5D2}" sibTransId="{EE13DC79-2A41-4908-B514-DFA3303B4AFF}"/>
    <dgm:cxn modelId="{5446AE41-5F4B-466E-9553-10D4D6109C3A}" type="presOf" srcId="{D5CE00F1-AABA-49CA-B35A-36A006A9F238}" destId="{DD20AA19-FB81-4359-BE86-577CB7B5C36D}" srcOrd="0" destOrd="0" presId="urn:microsoft.com/office/officeart/2008/layout/LinedList"/>
    <dgm:cxn modelId="{0B2D2362-380A-47CE-A4E8-A77C31398D8F}" srcId="{BD853475-EC0F-4961-8B23-584859E492AA}" destId="{0DEACD3D-05EE-4B22-B373-5CBDCD10CCBB}" srcOrd="10" destOrd="0" parTransId="{645B27A8-6F6B-498B-A591-3B15CF8DB1D0}" sibTransId="{D788DFF7-7A1B-48B9-BE9F-E69001C74421}"/>
    <dgm:cxn modelId="{6CF10E48-EEF4-4D29-A256-C49C443EE6F1}" type="presOf" srcId="{3134B234-198F-4518-AFD1-6185FBFC6CC0}" destId="{A4000719-A973-458A-A6CF-1739A5BDDDEB}" srcOrd="0" destOrd="0" presId="urn:microsoft.com/office/officeart/2008/layout/LinedList"/>
    <dgm:cxn modelId="{150D946B-97EA-48E0-9AA8-CF1E4E517341}" type="presOf" srcId="{50BD176F-59AB-41ED-870F-204838011AE1}" destId="{B6446122-3182-4A9A-9698-49EA2E0BF987}" srcOrd="0" destOrd="0" presId="urn:microsoft.com/office/officeart/2008/layout/LinedList"/>
    <dgm:cxn modelId="{0E49336E-5492-43A4-BC18-7EFFBF698DCC}" srcId="{BD853475-EC0F-4961-8B23-584859E492AA}" destId="{AB79AD40-16CE-4B45-93B6-8AA5B603DD31}" srcOrd="3" destOrd="0" parTransId="{AFCCC6ED-5E1C-4341-ABA9-F68320C79323}" sibTransId="{9CEB8340-0DAB-4DE6-8927-8B2ECE32F553}"/>
    <dgm:cxn modelId="{7226B782-E4C5-4C7F-9ED3-3AB82DA86C1B}" srcId="{BD853475-EC0F-4961-8B23-584859E492AA}" destId="{3134B234-198F-4518-AFD1-6185FBFC6CC0}" srcOrd="4" destOrd="0" parTransId="{E4A2973E-B623-40D6-81F7-B4F2167B1F7A}" sibTransId="{733E384E-B9D9-4883-97D7-7714D8637F79}"/>
    <dgm:cxn modelId="{8B04DC85-77B7-4E4F-A0C1-C1112A28DBA4}" type="presOf" srcId="{93F4104F-9098-46F6-B968-B27FBC43FFEF}" destId="{B40C4213-1C1B-4A0C-AAA4-D2763536F9B2}" srcOrd="0" destOrd="0" presId="urn:microsoft.com/office/officeart/2008/layout/LinedList"/>
    <dgm:cxn modelId="{939B06AC-375E-4789-944F-AECFCEAA8F98}" srcId="{BD853475-EC0F-4961-8B23-584859E492AA}" destId="{D5CE00F1-AABA-49CA-B35A-36A006A9F238}" srcOrd="2" destOrd="0" parTransId="{4E4ABB46-86FE-4836-841E-0B1BB564ACA0}" sibTransId="{1B2DEEF8-1A03-448E-9C0D-D8D2184F0BC8}"/>
    <dgm:cxn modelId="{E7E035AC-6FFC-4302-97CA-D1D665CAE1C1}" srcId="{BD853475-EC0F-4961-8B23-584859E492AA}" destId="{93F4104F-9098-46F6-B968-B27FBC43FFEF}" srcOrd="1" destOrd="0" parTransId="{00787973-2021-47D8-BD42-9AD6C785370F}" sibTransId="{0A04BA07-5DCC-4839-8653-BA973D647FBA}"/>
    <dgm:cxn modelId="{6F5D77AD-4A9E-4F8D-AF2E-BC1609D2F88F}" srcId="{BD853475-EC0F-4961-8B23-584859E492AA}" destId="{C0C00D42-B39F-40AD-B4BC-989773712434}" srcOrd="5" destOrd="0" parTransId="{6B32FBC5-EE41-4063-B743-3BE546B9B41F}" sibTransId="{EC71954A-D897-4310-BF28-1174712C4DAE}"/>
    <dgm:cxn modelId="{E56C54B5-4CF6-438C-9AB2-BED498791FFA}" type="presOf" srcId="{AB79AD40-16CE-4B45-93B6-8AA5B603DD31}" destId="{C28DDF84-966E-4931-8AA2-FFE1A79F315F}" srcOrd="0" destOrd="0" presId="urn:microsoft.com/office/officeart/2008/layout/LinedList"/>
    <dgm:cxn modelId="{0ED58DDE-47FB-475F-924E-E8ADCEA887FD}" type="presOf" srcId="{29AD6C1A-0463-49ED-84A2-072001D8E03E}" destId="{B57FD03A-0A94-43EE-97D2-53FC84CAB088}" srcOrd="0" destOrd="0" presId="urn:microsoft.com/office/officeart/2008/layout/LinedList"/>
    <dgm:cxn modelId="{ED5FE0E5-C11E-49C0-AC30-0C36760FC08B}" type="presOf" srcId="{BBDDC7D5-6158-41BD-BDA1-A48C69EB6A92}" destId="{D5423842-1F55-451D-9EBD-741504AC6701}" srcOrd="0" destOrd="0" presId="urn:microsoft.com/office/officeart/2008/layout/LinedList"/>
    <dgm:cxn modelId="{16D211E6-325F-4A56-AE90-A8D45D53DD09}" type="presOf" srcId="{78DAA1C1-5979-4693-9B4A-1CB6A39FAFD2}" destId="{325B73A6-17D5-4688-A5DF-9B3117180DFB}" srcOrd="0" destOrd="0" presId="urn:microsoft.com/office/officeart/2008/layout/LinedList"/>
    <dgm:cxn modelId="{72EEDAE7-ACFD-4C6A-869C-3956303328CD}" type="presOf" srcId="{99172EEE-F79A-4E7E-8D39-1811374FF5C3}" destId="{15571785-E7D8-41AC-8B08-361BF3C4411F}" srcOrd="0" destOrd="0" presId="urn:microsoft.com/office/officeart/2008/layout/LinedList"/>
    <dgm:cxn modelId="{DB1F4EEA-81C8-4CBF-B456-13A2F3710AB8}" type="presOf" srcId="{0DEACD3D-05EE-4B22-B373-5CBDCD10CCBB}" destId="{4E6B2B27-7163-4F64-B055-C62102CA6BC9}" srcOrd="0" destOrd="0" presId="urn:microsoft.com/office/officeart/2008/layout/LinedList"/>
    <dgm:cxn modelId="{AA46A010-167D-4799-B8AD-CD0ACFE976B9}" type="presParOf" srcId="{C217091C-E2EB-4C28-9343-C816FD991B3E}" destId="{EC809C7E-DC2C-45EC-BD3B-6A91EA7435F7}" srcOrd="0" destOrd="0" presId="urn:microsoft.com/office/officeart/2008/layout/LinedList"/>
    <dgm:cxn modelId="{4F7EDECE-0505-4EF2-A14D-674E748AF161}" type="presParOf" srcId="{C217091C-E2EB-4C28-9343-C816FD991B3E}" destId="{BD8931B4-9D36-4D4B-B285-7EB6F14A39AE}" srcOrd="1" destOrd="0" presId="urn:microsoft.com/office/officeart/2008/layout/LinedList"/>
    <dgm:cxn modelId="{FB8AC147-7762-40F4-9BC9-31A53640BD19}" type="presParOf" srcId="{BD8931B4-9D36-4D4B-B285-7EB6F14A39AE}" destId="{15571785-E7D8-41AC-8B08-361BF3C4411F}" srcOrd="0" destOrd="0" presId="urn:microsoft.com/office/officeart/2008/layout/LinedList"/>
    <dgm:cxn modelId="{CD08800A-8A3B-41B0-8B16-54269D078A6B}" type="presParOf" srcId="{BD8931B4-9D36-4D4B-B285-7EB6F14A39AE}" destId="{19532362-A72E-4D84-9AC7-6634F1A185E8}" srcOrd="1" destOrd="0" presId="urn:microsoft.com/office/officeart/2008/layout/LinedList"/>
    <dgm:cxn modelId="{CD55F139-D9BD-4406-862F-B8621E714C21}" type="presParOf" srcId="{C217091C-E2EB-4C28-9343-C816FD991B3E}" destId="{5C3C26F4-2CE7-43E7-8292-0FF4E4BC6FBD}" srcOrd="2" destOrd="0" presId="urn:microsoft.com/office/officeart/2008/layout/LinedList"/>
    <dgm:cxn modelId="{28D3F0FD-65A5-4A46-B072-23674152EF1D}" type="presParOf" srcId="{C217091C-E2EB-4C28-9343-C816FD991B3E}" destId="{D8CC6E14-464F-4B4A-9EFD-6767FDEB4793}" srcOrd="3" destOrd="0" presId="urn:microsoft.com/office/officeart/2008/layout/LinedList"/>
    <dgm:cxn modelId="{66D31868-7F79-40BA-8319-75A27BC702E0}" type="presParOf" srcId="{D8CC6E14-464F-4B4A-9EFD-6767FDEB4793}" destId="{B40C4213-1C1B-4A0C-AAA4-D2763536F9B2}" srcOrd="0" destOrd="0" presId="urn:microsoft.com/office/officeart/2008/layout/LinedList"/>
    <dgm:cxn modelId="{91A9E581-6A56-4AB4-BA10-CB6CF8665929}" type="presParOf" srcId="{D8CC6E14-464F-4B4A-9EFD-6767FDEB4793}" destId="{29F315C9-E3DE-4127-AB89-647AA454D773}" srcOrd="1" destOrd="0" presId="urn:microsoft.com/office/officeart/2008/layout/LinedList"/>
    <dgm:cxn modelId="{97C97E34-F2D6-4A3F-8B5A-34592DA36F46}" type="presParOf" srcId="{C217091C-E2EB-4C28-9343-C816FD991B3E}" destId="{13BB7209-9074-4334-8053-428D1DEC5E99}" srcOrd="4" destOrd="0" presId="urn:microsoft.com/office/officeart/2008/layout/LinedList"/>
    <dgm:cxn modelId="{5A71CC05-4CC0-418D-8B53-C40991610FC1}" type="presParOf" srcId="{C217091C-E2EB-4C28-9343-C816FD991B3E}" destId="{C41109A9-6F3D-4DD3-848A-9D51D6C4E009}" srcOrd="5" destOrd="0" presId="urn:microsoft.com/office/officeart/2008/layout/LinedList"/>
    <dgm:cxn modelId="{573353AD-64F5-4ECB-BF15-E8A8D14F6839}" type="presParOf" srcId="{C41109A9-6F3D-4DD3-848A-9D51D6C4E009}" destId="{DD20AA19-FB81-4359-BE86-577CB7B5C36D}" srcOrd="0" destOrd="0" presId="urn:microsoft.com/office/officeart/2008/layout/LinedList"/>
    <dgm:cxn modelId="{971CE436-903E-42FA-BCC6-B30299B0A145}" type="presParOf" srcId="{C41109A9-6F3D-4DD3-848A-9D51D6C4E009}" destId="{D92216C4-4303-438C-8FA1-C6FFC515744F}" srcOrd="1" destOrd="0" presId="urn:microsoft.com/office/officeart/2008/layout/LinedList"/>
    <dgm:cxn modelId="{3619A1FD-29DB-4B31-ADF0-B63E97D7F86E}" type="presParOf" srcId="{C217091C-E2EB-4C28-9343-C816FD991B3E}" destId="{19BAFA9C-175B-4A58-B20B-7D373310EF4A}" srcOrd="6" destOrd="0" presId="urn:microsoft.com/office/officeart/2008/layout/LinedList"/>
    <dgm:cxn modelId="{1C81EF3F-E670-491B-91DA-1BEB2C0A56E3}" type="presParOf" srcId="{C217091C-E2EB-4C28-9343-C816FD991B3E}" destId="{9F220E71-3108-4019-80AE-C31D05B20A45}" srcOrd="7" destOrd="0" presId="urn:microsoft.com/office/officeart/2008/layout/LinedList"/>
    <dgm:cxn modelId="{0A42609F-A01D-4106-AC7A-1E6599649A60}" type="presParOf" srcId="{9F220E71-3108-4019-80AE-C31D05B20A45}" destId="{C28DDF84-966E-4931-8AA2-FFE1A79F315F}" srcOrd="0" destOrd="0" presId="urn:microsoft.com/office/officeart/2008/layout/LinedList"/>
    <dgm:cxn modelId="{F7430AF3-09DF-4F3B-9FF9-D0B41602D1A9}" type="presParOf" srcId="{9F220E71-3108-4019-80AE-C31D05B20A45}" destId="{D068796E-CDEA-4703-9476-11A1003BF4AB}" srcOrd="1" destOrd="0" presId="urn:microsoft.com/office/officeart/2008/layout/LinedList"/>
    <dgm:cxn modelId="{9A0F7B94-CBA6-41B8-8EFF-C568F611D242}" type="presParOf" srcId="{C217091C-E2EB-4C28-9343-C816FD991B3E}" destId="{692A2026-D428-4CB1-A440-077C27D1386E}" srcOrd="8" destOrd="0" presId="urn:microsoft.com/office/officeart/2008/layout/LinedList"/>
    <dgm:cxn modelId="{F204E3BE-5813-4D7A-8ABE-E5FE5587156F}" type="presParOf" srcId="{C217091C-E2EB-4C28-9343-C816FD991B3E}" destId="{E0847DE0-2EF5-45EA-ADCB-27CD5F39BE70}" srcOrd="9" destOrd="0" presId="urn:microsoft.com/office/officeart/2008/layout/LinedList"/>
    <dgm:cxn modelId="{41382643-7779-4F8E-8C13-DD5EA7A2130D}" type="presParOf" srcId="{E0847DE0-2EF5-45EA-ADCB-27CD5F39BE70}" destId="{A4000719-A973-458A-A6CF-1739A5BDDDEB}" srcOrd="0" destOrd="0" presId="urn:microsoft.com/office/officeart/2008/layout/LinedList"/>
    <dgm:cxn modelId="{F11C88B9-1650-4546-B43D-5BE578C4EADB}" type="presParOf" srcId="{E0847DE0-2EF5-45EA-ADCB-27CD5F39BE70}" destId="{2DE27853-6ED6-4AEA-8444-8BCBC17F45C2}" srcOrd="1" destOrd="0" presId="urn:microsoft.com/office/officeart/2008/layout/LinedList"/>
    <dgm:cxn modelId="{273A39B2-1C34-43EA-B2F2-F00A5629506C}" type="presParOf" srcId="{C217091C-E2EB-4C28-9343-C816FD991B3E}" destId="{CB93D335-93A8-4B65-80D8-A6170B239525}" srcOrd="10" destOrd="0" presId="urn:microsoft.com/office/officeart/2008/layout/LinedList"/>
    <dgm:cxn modelId="{5EA94DBC-2E40-4D56-97C8-2AFACDEA94BF}" type="presParOf" srcId="{C217091C-E2EB-4C28-9343-C816FD991B3E}" destId="{A31294F5-ED56-45B3-A5C5-982CC97499B9}" srcOrd="11" destOrd="0" presId="urn:microsoft.com/office/officeart/2008/layout/LinedList"/>
    <dgm:cxn modelId="{CFAB334B-546B-44A3-9C28-775CA1B1FCF2}" type="presParOf" srcId="{A31294F5-ED56-45B3-A5C5-982CC97499B9}" destId="{6F920150-C29F-4E16-BEB2-4547BEC1984D}" srcOrd="0" destOrd="0" presId="urn:microsoft.com/office/officeart/2008/layout/LinedList"/>
    <dgm:cxn modelId="{0E917AE9-A234-4437-87AC-816A2044F0AE}" type="presParOf" srcId="{A31294F5-ED56-45B3-A5C5-982CC97499B9}" destId="{DB625874-4BE0-49BE-A676-B46AD7F597DB}" srcOrd="1" destOrd="0" presId="urn:microsoft.com/office/officeart/2008/layout/LinedList"/>
    <dgm:cxn modelId="{F959E1F1-9CBA-4B59-B102-0881489C2830}" type="presParOf" srcId="{C217091C-E2EB-4C28-9343-C816FD991B3E}" destId="{76B13368-6550-4149-A8BB-79BDAA84BD5E}" srcOrd="12" destOrd="0" presId="urn:microsoft.com/office/officeart/2008/layout/LinedList"/>
    <dgm:cxn modelId="{F58FE738-EE29-4867-8D12-32B98C01E4AC}" type="presParOf" srcId="{C217091C-E2EB-4C28-9343-C816FD991B3E}" destId="{2112ACA8-F1F4-4DE4-9E1C-E9948319D515}" srcOrd="13" destOrd="0" presId="urn:microsoft.com/office/officeart/2008/layout/LinedList"/>
    <dgm:cxn modelId="{C7187EDA-D9FC-4671-AC52-89E0BD39F8A9}" type="presParOf" srcId="{2112ACA8-F1F4-4DE4-9E1C-E9948319D515}" destId="{325B73A6-17D5-4688-A5DF-9B3117180DFB}" srcOrd="0" destOrd="0" presId="urn:microsoft.com/office/officeart/2008/layout/LinedList"/>
    <dgm:cxn modelId="{69D36F9F-0BE0-4023-A25D-11A01274B69E}" type="presParOf" srcId="{2112ACA8-F1F4-4DE4-9E1C-E9948319D515}" destId="{74A84110-1279-41A8-85C6-A7F495D3BD99}" srcOrd="1" destOrd="0" presId="urn:microsoft.com/office/officeart/2008/layout/LinedList"/>
    <dgm:cxn modelId="{179A54EB-005B-44E6-9D5C-EFBE7F10A20A}" type="presParOf" srcId="{C217091C-E2EB-4C28-9343-C816FD991B3E}" destId="{87DD1EBF-0C2B-4AA7-AF81-D710B51E49B4}" srcOrd="14" destOrd="0" presId="urn:microsoft.com/office/officeart/2008/layout/LinedList"/>
    <dgm:cxn modelId="{D9696784-DD81-469D-819E-A736E5C7C1DC}" type="presParOf" srcId="{C217091C-E2EB-4C28-9343-C816FD991B3E}" destId="{9B270E5E-C34E-4D16-B624-F1035B564B5B}" srcOrd="15" destOrd="0" presId="urn:microsoft.com/office/officeart/2008/layout/LinedList"/>
    <dgm:cxn modelId="{0735AADE-D001-4954-9AE8-28DD767E3181}" type="presParOf" srcId="{9B270E5E-C34E-4D16-B624-F1035B564B5B}" destId="{B6446122-3182-4A9A-9698-49EA2E0BF987}" srcOrd="0" destOrd="0" presId="urn:microsoft.com/office/officeart/2008/layout/LinedList"/>
    <dgm:cxn modelId="{EA20EF11-ECD2-40C1-856E-8664E2FEE52D}" type="presParOf" srcId="{9B270E5E-C34E-4D16-B624-F1035B564B5B}" destId="{4AE4B580-6C47-4DC7-8BF6-93FFABC9B3CE}" srcOrd="1" destOrd="0" presId="urn:microsoft.com/office/officeart/2008/layout/LinedList"/>
    <dgm:cxn modelId="{066F2420-4D2D-4451-94FB-E854BBEDE993}" type="presParOf" srcId="{C217091C-E2EB-4C28-9343-C816FD991B3E}" destId="{4608F3AA-0CF8-487C-ABAE-385504400918}" srcOrd="16" destOrd="0" presId="urn:microsoft.com/office/officeart/2008/layout/LinedList"/>
    <dgm:cxn modelId="{1849FFC5-506D-4B17-8E1A-93AA19F0B622}" type="presParOf" srcId="{C217091C-E2EB-4C28-9343-C816FD991B3E}" destId="{D562AB9E-DABB-4DE6-851B-D49204F49D58}" srcOrd="17" destOrd="0" presId="urn:microsoft.com/office/officeart/2008/layout/LinedList"/>
    <dgm:cxn modelId="{9DA3CD14-5479-4982-9CD4-2DF7BF52756B}" type="presParOf" srcId="{D562AB9E-DABB-4DE6-851B-D49204F49D58}" destId="{D5423842-1F55-451D-9EBD-741504AC6701}" srcOrd="0" destOrd="0" presId="urn:microsoft.com/office/officeart/2008/layout/LinedList"/>
    <dgm:cxn modelId="{4C6DB5E2-C5B3-4E30-82C1-F8B542B310BA}" type="presParOf" srcId="{D562AB9E-DABB-4DE6-851B-D49204F49D58}" destId="{78644F52-0426-4B7C-99DA-D053042E3FEE}" srcOrd="1" destOrd="0" presId="urn:microsoft.com/office/officeart/2008/layout/LinedList"/>
    <dgm:cxn modelId="{1DE77331-4BF5-4B2F-851B-270957504721}" type="presParOf" srcId="{C217091C-E2EB-4C28-9343-C816FD991B3E}" destId="{AEA77F5A-B6C8-4974-81B5-902C5E299103}" srcOrd="18" destOrd="0" presId="urn:microsoft.com/office/officeart/2008/layout/LinedList"/>
    <dgm:cxn modelId="{55384AE8-E6A4-4095-9F81-39B2DE5A0F53}" type="presParOf" srcId="{C217091C-E2EB-4C28-9343-C816FD991B3E}" destId="{6C5D55C2-3522-4042-8B53-6535ED4DD7DE}" srcOrd="19" destOrd="0" presId="urn:microsoft.com/office/officeart/2008/layout/LinedList"/>
    <dgm:cxn modelId="{662388FF-0CD6-4B67-A8A3-774BC1B1625D}" type="presParOf" srcId="{6C5D55C2-3522-4042-8B53-6535ED4DD7DE}" destId="{B57FD03A-0A94-43EE-97D2-53FC84CAB088}" srcOrd="0" destOrd="0" presId="urn:microsoft.com/office/officeart/2008/layout/LinedList"/>
    <dgm:cxn modelId="{7EB07050-C31C-4809-B999-C3344FD0838C}" type="presParOf" srcId="{6C5D55C2-3522-4042-8B53-6535ED4DD7DE}" destId="{F79A299F-AFA1-42E9-AF03-B51FB7C6D3C4}" srcOrd="1" destOrd="0" presId="urn:microsoft.com/office/officeart/2008/layout/LinedList"/>
    <dgm:cxn modelId="{20688458-579D-4C05-A9A0-BA89950BEACE}" type="presParOf" srcId="{C217091C-E2EB-4C28-9343-C816FD991B3E}" destId="{13DEEE66-C07E-46DE-A46C-491242BB0133}" srcOrd="20" destOrd="0" presId="urn:microsoft.com/office/officeart/2008/layout/LinedList"/>
    <dgm:cxn modelId="{4C0B98CE-DA24-403E-A347-B113B9444F95}" type="presParOf" srcId="{C217091C-E2EB-4C28-9343-C816FD991B3E}" destId="{7CBC2856-0CB2-45ED-8142-F2E69D29CD15}" srcOrd="21" destOrd="0" presId="urn:microsoft.com/office/officeart/2008/layout/LinedList"/>
    <dgm:cxn modelId="{2380D223-B460-4294-B2E0-EB31E2F981F2}" type="presParOf" srcId="{7CBC2856-0CB2-45ED-8142-F2E69D29CD15}" destId="{4E6B2B27-7163-4F64-B055-C62102CA6BC9}" srcOrd="0" destOrd="0" presId="urn:microsoft.com/office/officeart/2008/layout/LinedList"/>
    <dgm:cxn modelId="{7BDABC74-C6F0-4A27-85C5-0D6D582B1F3E}" type="presParOf" srcId="{7CBC2856-0CB2-45ED-8142-F2E69D29CD15}" destId="{DC2CF763-2B68-479A-B90B-79AB183AD87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3F109DF-B938-4BF1-BDE8-652DFF7A4157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A6F10C9-B90B-4CE5-94B6-FFCB715695BB}">
      <dgm:prSet/>
      <dgm:spPr/>
      <dgm:t>
        <a:bodyPr/>
        <a:lstStyle/>
        <a:p>
          <a:r>
            <a:rPr lang="en-US" b="1" i="0" baseline="0" dirty="0"/>
            <a:t>Silver Creek Township- Quality of Life Calls</a:t>
          </a:r>
          <a:r>
            <a:rPr lang="en-US" b="0" i="0" baseline="0" dirty="0"/>
            <a:t>	</a:t>
          </a:r>
          <a:endParaRPr lang="en-US" dirty="0"/>
        </a:p>
      </dgm:t>
    </dgm:pt>
    <dgm:pt modelId="{A9DC3D1B-3CA9-451E-BB67-01D1097E92D5}" type="parTrans" cxnId="{A109EFDB-1D4B-4E46-BDCD-C8F433BDCF11}">
      <dgm:prSet/>
      <dgm:spPr/>
      <dgm:t>
        <a:bodyPr/>
        <a:lstStyle/>
        <a:p>
          <a:endParaRPr lang="en-US"/>
        </a:p>
      </dgm:t>
    </dgm:pt>
    <dgm:pt modelId="{D02BBF6E-5143-4556-9BEF-C88F19D054FA}" type="sibTrans" cxnId="{A109EFDB-1D4B-4E46-BDCD-C8F433BDCF11}">
      <dgm:prSet/>
      <dgm:spPr/>
      <dgm:t>
        <a:bodyPr/>
        <a:lstStyle/>
        <a:p>
          <a:endParaRPr lang="en-US"/>
        </a:p>
      </dgm:t>
    </dgm:pt>
    <dgm:pt modelId="{B64CEF02-0C9A-4524-AB16-CE1E0AE74BC1}">
      <dgm:prSet/>
      <dgm:spPr/>
      <dgm:t>
        <a:bodyPr/>
        <a:lstStyle/>
        <a:p>
          <a:r>
            <a:rPr lang="en-US" b="0" i="0" baseline="0"/>
            <a:t>Alarm			48	</a:t>
          </a:r>
          <a:endParaRPr lang="en-US"/>
        </a:p>
      </dgm:t>
    </dgm:pt>
    <dgm:pt modelId="{727A6770-5E9F-48E9-B6F6-25D6157D6014}" type="parTrans" cxnId="{13FC7996-2F91-4798-AA0C-909C200740B8}">
      <dgm:prSet/>
      <dgm:spPr/>
      <dgm:t>
        <a:bodyPr/>
        <a:lstStyle/>
        <a:p>
          <a:endParaRPr lang="en-US"/>
        </a:p>
      </dgm:t>
    </dgm:pt>
    <dgm:pt modelId="{843684F1-2BA9-461D-90E8-E6F473E54420}" type="sibTrans" cxnId="{13FC7996-2F91-4798-AA0C-909C200740B8}">
      <dgm:prSet/>
      <dgm:spPr/>
      <dgm:t>
        <a:bodyPr/>
        <a:lstStyle/>
        <a:p>
          <a:endParaRPr lang="en-US"/>
        </a:p>
      </dgm:t>
    </dgm:pt>
    <dgm:pt modelId="{50E1D70E-8188-4626-A30B-63C85071B172}">
      <dgm:prSet/>
      <dgm:spPr/>
      <dgm:t>
        <a:bodyPr/>
        <a:lstStyle/>
        <a:p>
          <a:r>
            <a:rPr lang="en-US" b="0" i="0" baseline="0"/>
            <a:t>Animal			32	</a:t>
          </a:r>
          <a:endParaRPr lang="en-US"/>
        </a:p>
      </dgm:t>
    </dgm:pt>
    <dgm:pt modelId="{D895852D-B25F-489F-99ED-142CAFD8FAC7}" type="parTrans" cxnId="{3FDF919A-FC88-4F9F-BFFE-6BDC53254476}">
      <dgm:prSet/>
      <dgm:spPr/>
      <dgm:t>
        <a:bodyPr/>
        <a:lstStyle/>
        <a:p>
          <a:endParaRPr lang="en-US"/>
        </a:p>
      </dgm:t>
    </dgm:pt>
    <dgm:pt modelId="{0542D3C3-74CB-42B7-8CD0-BDCF25CC85C0}" type="sibTrans" cxnId="{3FDF919A-FC88-4F9F-BFFE-6BDC53254476}">
      <dgm:prSet/>
      <dgm:spPr/>
      <dgm:t>
        <a:bodyPr/>
        <a:lstStyle/>
        <a:p>
          <a:endParaRPr lang="en-US"/>
        </a:p>
      </dgm:t>
    </dgm:pt>
    <dgm:pt modelId="{A488F9C2-C799-446F-8870-98B411449623}">
      <dgm:prSet/>
      <dgm:spPr/>
      <dgm:t>
        <a:bodyPr/>
        <a:lstStyle/>
        <a:p>
          <a:r>
            <a:rPr lang="en-US" b="0" i="0" baseline="0"/>
            <a:t>Check Welfare		22	</a:t>
          </a:r>
          <a:endParaRPr lang="en-US"/>
        </a:p>
      </dgm:t>
    </dgm:pt>
    <dgm:pt modelId="{B14A7F49-7F09-4170-829F-118734473301}" type="parTrans" cxnId="{F52C5A13-D625-4385-8D44-66B60319D624}">
      <dgm:prSet/>
      <dgm:spPr/>
      <dgm:t>
        <a:bodyPr/>
        <a:lstStyle/>
        <a:p>
          <a:endParaRPr lang="en-US"/>
        </a:p>
      </dgm:t>
    </dgm:pt>
    <dgm:pt modelId="{91B228DF-40CF-4813-99D2-2CA15F189BCE}" type="sibTrans" cxnId="{F52C5A13-D625-4385-8D44-66B60319D624}">
      <dgm:prSet/>
      <dgm:spPr/>
      <dgm:t>
        <a:bodyPr/>
        <a:lstStyle/>
        <a:p>
          <a:endParaRPr lang="en-US"/>
        </a:p>
      </dgm:t>
    </dgm:pt>
    <dgm:pt modelId="{C82E9FB2-C89E-49CB-B4AB-561FB28615D7}">
      <dgm:prSet/>
      <dgm:spPr/>
      <dgm:t>
        <a:bodyPr/>
        <a:lstStyle/>
        <a:p>
          <a:r>
            <a:rPr lang="en-US" b="0" i="0" baseline="0"/>
            <a:t>Citizen Aid		13	</a:t>
          </a:r>
          <a:endParaRPr lang="en-US"/>
        </a:p>
      </dgm:t>
    </dgm:pt>
    <dgm:pt modelId="{2E641A12-7DD5-4921-B69F-6F4FB390CC9D}" type="parTrans" cxnId="{E917395C-9C0B-46AC-B9F5-0616EF7104B0}">
      <dgm:prSet/>
      <dgm:spPr/>
      <dgm:t>
        <a:bodyPr/>
        <a:lstStyle/>
        <a:p>
          <a:endParaRPr lang="en-US"/>
        </a:p>
      </dgm:t>
    </dgm:pt>
    <dgm:pt modelId="{6760564A-F09C-4C05-92B3-32BA48EA68F2}" type="sibTrans" cxnId="{E917395C-9C0B-46AC-B9F5-0616EF7104B0}">
      <dgm:prSet/>
      <dgm:spPr/>
      <dgm:t>
        <a:bodyPr/>
        <a:lstStyle/>
        <a:p>
          <a:endParaRPr lang="en-US"/>
        </a:p>
      </dgm:t>
    </dgm:pt>
    <dgm:pt modelId="{51FF4848-335A-441B-A995-54ABB473D1C0}">
      <dgm:prSet/>
      <dgm:spPr/>
      <dgm:t>
        <a:bodyPr/>
        <a:lstStyle/>
        <a:p>
          <a:r>
            <a:rPr lang="en-US" b="0" i="0" baseline="0"/>
            <a:t>Civil			22	</a:t>
          </a:r>
          <a:endParaRPr lang="en-US"/>
        </a:p>
      </dgm:t>
    </dgm:pt>
    <dgm:pt modelId="{20B86DDF-6074-4B6B-B676-59CCB060E0DC}" type="parTrans" cxnId="{E9841604-6226-4BC6-93A7-4B57CFD593C0}">
      <dgm:prSet/>
      <dgm:spPr/>
      <dgm:t>
        <a:bodyPr/>
        <a:lstStyle/>
        <a:p>
          <a:endParaRPr lang="en-US"/>
        </a:p>
      </dgm:t>
    </dgm:pt>
    <dgm:pt modelId="{2842C660-B312-49D4-A1C3-DE0CF9BA50BC}" type="sibTrans" cxnId="{E9841604-6226-4BC6-93A7-4B57CFD593C0}">
      <dgm:prSet/>
      <dgm:spPr/>
      <dgm:t>
        <a:bodyPr/>
        <a:lstStyle/>
        <a:p>
          <a:endParaRPr lang="en-US"/>
        </a:p>
      </dgm:t>
    </dgm:pt>
    <dgm:pt modelId="{8922336C-DCB1-4801-A4CA-104DCC240532}">
      <dgm:prSet/>
      <dgm:spPr/>
      <dgm:t>
        <a:bodyPr/>
        <a:lstStyle/>
        <a:p>
          <a:r>
            <a:rPr lang="en-US" b="0" i="0" baseline="0"/>
            <a:t>Disorderly		1	</a:t>
          </a:r>
          <a:endParaRPr lang="en-US"/>
        </a:p>
      </dgm:t>
    </dgm:pt>
    <dgm:pt modelId="{2176DF71-A0F5-4468-872F-448B901059E1}" type="parTrans" cxnId="{17E26BED-1C95-4A50-9D63-4628EED01BE4}">
      <dgm:prSet/>
      <dgm:spPr/>
      <dgm:t>
        <a:bodyPr/>
        <a:lstStyle/>
        <a:p>
          <a:endParaRPr lang="en-US"/>
        </a:p>
      </dgm:t>
    </dgm:pt>
    <dgm:pt modelId="{1A299563-F513-4B53-A158-FB50B973C32B}" type="sibTrans" cxnId="{17E26BED-1C95-4A50-9D63-4628EED01BE4}">
      <dgm:prSet/>
      <dgm:spPr/>
      <dgm:t>
        <a:bodyPr/>
        <a:lstStyle/>
        <a:p>
          <a:endParaRPr lang="en-US"/>
        </a:p>
      </dgm:t>
    </dgm:pt>
    <dgm:pt modelId="{68C4C321-7BAE-41D9-A939-31CF8DB00163}">
      <dgm:prSet/>
      <dgm:spPr/>
      <dgm:t>
        <a:bodyPr/>
        <a:lstStyle/>
        <a:p>
          <a:r>
            <a:rPr lang="en-US" b="0" i="0" baseline="0" dirty="0"/>
            <a:t>Domestic Disturbance	9	</a:t>
          </a:r>
          <a:endParaRPr lang="en-US" dirty="0"/>
        </a:p>
      </dgm:t>
    </dgm:pt>
    <dgm:pt modelId="{F96FC103-31A1-47C5-9C17-B75227DA458A}" type="parTrans" cxnId="{1186DAC8-9579-4FE0-9045-82E7F89F96FD}">
      <dgm:prSet/>
      <dgm:spPr/>
      <dgm:t>
        <a:bodyPr/>
        <a:lstStyle/>
        <a:p>
          <a:endParaRPr lang="en-US"/>
        </a:p>
      </dgm:t>
    </dgm:pt>
    <dgm:pt modelId="{559A93D2-A622-4A73-9184-38BE2629B870}" type="sibTrans" cxnId="{1186DAC8-9579-4FE0-9045-82E7F89F96FD}">
      <dgm:prSet/>
      <dgm:spPr/>
      <dgm:t>
        <a:bodyPr/>
        <a:lstStyle/>
        <a:p>
          <a:endParaRPr lang="en-US"/>
        </a:p>
      </dgm:t>
    </dgm:pt>
    <dgm:pt modelId="{D18B6444-2672-4CD7-A67D-EF87BE455E19}">
      <dgm:prSet/>
      <dgm:spPr/>
      <dgm:t>
        <a:bodyPr/>
        <a:lstStyle/>
        <a:p>
          <a:r>
            <a:rPr lang="en-US" b="0" i="0" baseline="0"/>
            <a:t>Harassment		10	</a:t>
          </a:r>
          <a:endParaRPr lang="en-US"/>
        </a:p>
      </dgm:t>
    </dgm:pt>
    <dgm:pt modelId="{F288295E-5498-4AC6-AC1F-5C061C91CD22}" type="parTrans" cxnId="{AE70FEDF-63BD-4DB8-B574-9AB757333157}">
      <dgm:prSet/>
      <dgm:spPr/>
      <dgm:t>
        <a:bodyPr/>
        <a:lstStyle/>
        <a:p>
          <a:endParaRPr lang="en-US"/>
        </a:p>
      </dgm:t>
    </dgm:pt>
    <dgm:pt modelId="{8ED3F833-5F39-4ED6-8B2F-7DE3554A57A8}" type="sibTrans" cxnId="{AE70FEDF-63BD-4DB8-B574-9AB757333157}">
      <dgm:prSet/>
      <dgm:spPr/>
      <dgm:t>
        <a:bodyPr/>
        <a:lstStyle/>
        <a:p>
          <a:endParaRPr lang="en-US"/>
        </a:p>
      </dgm:t>
    </dgm:pt>
    <dgm:pt modelId="{B66FE584-2CC3-47A1-850D-683D7A9BFDAB}">
      <dgm:prSet/>
      <dgm:spPr/>
      <dgm:t>
        <a:bodyPr/>
        <a:lstStyle/>
        <a:p>
          <a:r>
            <a:rPr lang="en-US" b="0" i="0" baseline="0" dirty="0"/>
            <a:t>Juvenile Complaint	4	</a:t>
          </a:r>
          <a:endParaRPr lang="en-US" dirty="0"/>
        </a:p>
      </dgm:t>
    </dgm:pt>
    <dgm:pt modelId="{6D8FA11B-CEAA-46AC-ABA0-3BA0C23342CA}" type="parTrans" cxnId="{60FDEF23-AFDE-4E24-825A-A7A48E83A342}">
      <dgm:prSet/>
      <dgm:spPr/>
      <dgm:t>
        <a:bodyPr/>
        <a:lstStyle/>
        <a:p>
          <a:endParaRPr lang="en-US"/>
        </a:p>
      </dgm:t>
    </dgm:pt>
    <dgm:pt modelId="{527E4F8E-6726-4EF6-8691-B9483BDD44BE}" type="sibTrans" cxnId="{60FDEF23-AFDE-4E24-825A-A7A48E83A342}">
      <dgm:prSet/>
      <dgm:spPr/>
      <dgm:t>
        <a:bodyPr/>
        <a:lstStyle/>
        <a:p>
          <a:endParaRPr lang="en-US"/>
        </a:p>
      </dgm:t>
    </dgm:pt>
    <dgm:pt modelId="{0AED68E4-8E21-40DA-991A-2FAAD7A50BC3}">
      <dgm:prSet/>
      <dgm:spPr/>
      <dgm:t>
        <a:bodyPr/>
        <a:lstStyle/>
        <a:p>
          <a:r>
            <a:rPr lang="en-US" b="0" i="0" baseline="0" dirty="0"/>
            <a:t>Lost - Found Property	2	</a:t>
          </a:r>
          <a:endParaRPr lang="en-US" dirty="0"/>
        </a:p>
      </dgm:t>
    </dgm:pt>
    <dgm:pt modelId="{39B1F1D3-259B-469A-8D67-75496DBB645A}" type="parTrans" cxnId="{D4CC8250-8A67-4391-B1EE-4B43050AEBE5}">
      <dgm:prSet/>
      <dgm:spPr/>
      <dgm:t>
        <a:bodyPr/>
        <a:lstStyle/>
        <a:p>
          <a:endParaRPr lang="en-US"/>
        </a:p>
      </dgm:t>
    </dgm:pt>
    <dgm:pt modelId="{49BC6D09-1803-4875-A690-4D975BA32065}" type="sibTrans" cxnId="{D4CC8250-8A67-4391-B1EE-4B43050AEBE5}">
      <dgm:prSet/>
      <dgm:spPr/>
      <dgm:t>
        <a:bodyPr/>
        <a:lstStyle/>
        <a:p>
          <a:endParaRPr lang="en-US"/>
        </a:p>
      </dgm:t>
    </dgm:pt>
    <dgm:pt modelId="{4B125345-12C9-426F-9E2F-BAFC43036651}">
      <dgm:prSet/>
      <dgm:spPr/>
      <dgm:t>
        <a:bodyPr/>
        <a:lstStyle/>
        <a:p>
          <a:r>
            <a:rPr lang="en-US" b="0" i="0" baseline="0"/>
            <a:t>Medical			95	</a:t>
          </a:r>
          <a:endParaRPr lang="en-US"/>
        </a:p>
      </dgm:t>
    </dgm:pt>
    <dgm:pt modelId="{63D922C2-BD02-4FB5-9433-9966AE1C8760}" type="parTrans" cxnId="{DCBDD915-EE87-4CA9-A6FD-AD839B435106}">
      <dgm:prSet/>
      <dgm:spPr/>
      <dgm:t>
        <a:bodyPr/>
        <a:lstStyle/>
        <a:p>
          <a:endParaRPr lang="en-US"/>
        </a:p>
      </dgm:t>
    </dgm:pt>
    <dgm:pt modelId="{1C1B625D-1233-4816-81FB-9C4CAA0A37C8}" type="sibTrans" cxnId="{DCBDD915-EE87-4CA9-A6FD-AD839B435106}">
      <dgm:prSet/>
      <dgm:spPr/>
      <dgm:t>
        <a:bodyPr/>
        <a:lstStyle/>
        <a:p>
          <a:endParaRPr lang="en-US"/>
        </a:p>
      </dgm:t>
    </dgm:pt>
    <dgm:pt modelId="{DDD98DF3-1B68-4B48-BF2F-6007EE3585C3}">
      <dgm:prSet/>
      <dgm:spPr/>
      <dgm:t>
        <a:bodyPr/>
        <a:lstStyle/>
        <a:p>
          <a:r>
            <a:rPr lang="en-US" b="0" i="0" baseline="0"/>
            <a:t>Neighborhood Dispute	12	</a:t>
          </a:r>
          <a:endParaRPr lang="en-US"/>
        </a:p>
      </dgm:t>
    </dgm:pt>
    <dgm:pt modelId="{13F51D56-E0A5-47A1-AF4C-AE2B7142740B}" type="parTrans" cxnId="{B3F3BEE9-D90E-4B16-8B77-2D9BCF491515}">
      <dgm:prSet/>
      <dgm:spPr/>
      <dgm:t>
        <a:bodyPr/>
        <a:lstStyle/>
        <a:p>
          <a:endParaRPr lang="en-US"/>
        </a:p>
      </dgm:t>
    </dgm:pt>
    <dgm:pt modelId="{357F1112-1010-41DD-AA6D-900EDA4CEBE5}" type="sibTrans" cxnId="{B3F3BEE9-D90E-4B16-8B77-2D9BCF491515}">
      <dgm:prSet/>
      <dgm:spPr/>
      <dgm:t>
        <a:bodyPr/>
        <a:lstStyle/>
        <a:p>
          <a:endParaRPr lang="en-US"/>
        </a:p>
      </dgm:t>
    </dgm:pt>
    <dgm:pt modelId="{F70DAFF9-E77B-4F3D-9793-2E9CD123FE99}">
      <dgm:prSet/>
      <dgm:spPr/>
      <dgm:t>
        <a:bodyPr/>
        <a:lstStyle/>
        <a:p>
          <a:r>
            <a:rPr lang="en-US" b="0" i="0" baseline="0"/>
            <a:t>Noise			12	</a:t>
          </a:r>
          <a:endParaRPr lang="en-US"/>
        </a:p>
      </dgm:t>
    </dgm:pt>
    <dgm:pt modelId="{5D8A6D30-69D8-4FFB-9225-E7AA5E044B4B}" type="parTrans" cxnId="{2C79DA0D-36E8-4039-B6C5-17945C590E47}">
      <dgm:prSet/>
      <dgm:spPr/>
      <dgm:t>
        <a:bodyPr/>
        <a:lstStyle/>
        <a:p>
          <a:endParaRPr lang="en-US"/>
        </a:p>
      </dgm:t>
    </dgm:pt>
    <dgm:pt modelId="{4A7828E7-5366-477F-BA7E-95B634AFCE06}" type="sibTrans" cxnId="{2C79DA0D-36E8-4039-B6C5-17945C590E47}">
      <dgm:prSet/>
      <dgm:spPr/>
      <dgm:t>
        <a:bodyPr/>
        <a:lstStyle/>
        <a:p>
          <a:endParaRPr lang="en-US"/>
        </a:p>
      </dgm:t>
    </dgm:pt>
    <dgm:pt modelId="{5D8E2B2E-9636-4175-B761-EF7B37524CE8}">
      <dgm:prSet/>
      <dgm:spPr/>
      <dgm:t>
        <a:bodyPr/>
        <a:lstStyle/>
        <a:p>
          <a:r>
            <a:rPr lang="en-US" b="0" i="0" baseline="0" dirty="0"/>
            <a:t>Suspicious Activity	52	</a:t>
          </a:r>
          <a:endParaRPr lang="en-US" dirty="0"/>
        </a:p>
      </dgm:t>
    </dgm:pt>
    <dgm:pt modelId="{7B3C1729-D314-4005-A8DB-091F03B1A23D}" type="parTrans" cxnId="{FDDE0038-D35B-4DC9-A4F9-EA7D323C95B0}">
      <dgm:prSet/>
      <dgm:spPr/>
      <dgm:t>
        <a:bodyPr/>
        <a:lstStyle/>
        <a:p>
          <a:endParaRPr lang="en-US"/>
        </a:p>
      </dgm:t>
    </dgm:pt>
    <dgm:pt modelId="{D88E2AEE-6402-4529-A831-349FB5CFF073}" type="sibTrans" cxnId="{FDDE0038-D35B-4DC9-A4F9-EA7D323C95B0}">
      <dgm:prSet/>
      <dgm:spPr/>
      <dgm:t>
        <a:bodyPr/>
        <a:lstStyle/>
        <a:p>
          <a:endParaRPr lang="en-US"/>
        </a:p>
      </dgm:t>
    </dgm:pt>
    <dgm:pt modelId="{15F39877-5B9E-412A-B32F-5274E11D1A9A}">
      <dgm:prSet/>
      <dgm:spPr/>
      <dgm:t>
        <a:bodyPr/>
        <a:lstStyle/>
        <a:p>
          <a:r>
            <a:rPr lang="en-US" b="0" i="0" baseline="0"/>
            <a:t>Threats			4	</a:t>
          </a:r>
          <a:endParaRPr lang="en-US"/>
        </a:p>
      </dgm:t>
    </dgm:pt>
    <dgm:pt modelId="{32DBF0FB-CB73-4912-B300-492A9CA3AF2D}" type="parTrans" cxnId="{54162400-DF36-4A9E-877B-BA5A66082003}">
      <dgm:prSet/>
      <dgm:spPr/>
      <dgm:t>
        <a:bodyPr/>
        <a:lstStyle/>
        <a:p>
          <a:endParaRPr lang="en-US"/>
        </a:p>
      </dgm:t>
    </dgm:pt>
    <dgm:pt modelId="{3A2B7B26-672B-4FC9-9F10-97F22155CC6E}" type="sibTrans" cxnId="{54162400-DF36-4A9E-877B-BA5A66082003}">
      <dgm:prSet/>
      <dgm:spPr/>
      <dgm:t>
        <a:bodyPr/>
        <a:lstStyle/>
        <a:p>
          <a:endParaRPr lang="en-US"/>
        </a:p>
      </dgm:t>
    </dgm:pt>
    <dgm:pt modelId="{FC2F89E4-A19C-4F34-BD83-9ACED49940A7}">
      <dgm:prSet/>
      <dgm:spPr/>
      <dgm:t>
        <a:bodyPr/>
        <a:lstStyle/>
        <a:p>
          <a:r>
            <a:rPr lang="en-US" b="0" i="0" baseline="0" dirty="0"/>
            <a:t>Unwanted Person 	5	</a:t>
          </a:r>
          <a:endParaRPr lang="en-US" dirty="0"/>
        </a:p>
      </dgm:t>
    </dgm:pt>
    <dgm:pt modelId="{610684CC-8C72-450F-B5BB-AA10FCE6E4C9}" type="parTrans" cxnId="{4D4EA9AF-9B0A-4B7F-814E-B027E9B1B9FD}">
      <dgm:prSet/>
      <dgm:spPr/>
      <dgm:t>
        <a:bodyPr/>
        <a:lstStyle/>
        <a:p>
          <a:endParaRPr lang="en-US"/>
        </a:p>
      </dgm:t>
    </dgm:pt>
    <dgm:pt modelId="{ABB361C9-7116-442A-BF32-19B64352E095}" type="sibTrans" cxnId="{4D4EA9AF-9B0A-4B7F-814E-B027E9B1B9FD}">
      <dgm:prSet/>
      <dgm:spPr/>
      <dgm:t>
        <a:bodyPr/>
        <a:lstStyle/>
        <a:p>
          <a:endParaRPr lang="en-US"/>
        </a:p>
      </dgm:t>
    </dgm:pt>
    <dgm:pt modelId="{0B057025-CFEC-4C81-9878-3A17A60CAF3F}" type="pres">
      <dgm:prSet presAssocID="{43F109DF-B938-4BF1-BDE8-652DFF7A4157}" presName="vert0" presStyleCnt="0">
        <dgm:presLayoutVars>
          <dgm:dir/>
          <dgm:animOne val="branch"/>
          <dgm:animLvl val="lvl"/>
        </dgm:presLayoutVars>
      </dgm:prSet>
      <dgm:spPr/>
    </dgm:pt>
    <dgm:pt modelId="{44D9A994-2CCD-4A52-8C66-D874C622F0DB}" type="pres">
      <dgm:prSet presAssocID="{4A6F10C9-B90B-4CE5-94B6-FFCB715695BB}" presName="thickLine" presStyleLbl="alignNode1" presStyleIdx="0" presStyleCnt="17"/>
      <dgm:spPr/>
    </dgm:pt>
    <dgm:pt modelId="{2B60F881-A076-4661-847E-4FCD7841D97E}" type="pres">
      <dgm:prSet presAssocID="{4A6F10C9-B90B-4CE5-94B6-FFCB715695BB}" presName="horz1" presStyleCnt="0"/>
      <dgm:spPr/>
    </dgm:pt>
    <dgm:pt modelId="{8F3A0C1D-2989-4A92-8EE3-AC4BD3E0DB81}" type="pres">
      <dgm:prSet presAssocID="{4A6F10C9-B90B-4CE5-94B6-FFCB715695BB}" presName="tx1" presStyleLbl="revTx" presStyleIdx="0" presStyleCnt="17"/>
      <dgm:spPr/>
    </dgm:pt>
    <dgm:pt modelId="{15D583A4-C1A0-4B9B-9D11-DE51CD8329B8}" type="pres">
      <dgm:prSet presAssocID="{4A6F10C9-B90B-4CE5-94B6-FFCB715695BB}" presName="vert1" presStyleCnt="0"/>
      <dgm:spPr/>
    </dgm:pt>
    <dgm:pt modelId="{3E81AFFB-ACD0-4C09-BC36-D60C75DC07B6}" type="pres">
      <dgm:prSet presAssocID="{B64CEF02-0C9A-4524-AB16-CE1E0AE74BC1}" presName="thickLine" presStyleLbl="alignNode1" presStyleIdx="1" presStyleCnt="17"/>
      <dgm:spPr/>
    </dgm:pt>
    <dgm:pt modelId="{C90FF85B-96CC-4961-8509-F57646BC39A0}" type="pres">
      <dgm:prSet presAssocID="{B64CEF02-0C9A-4524-AB16-CE1E0AE74BC1}" presName="horz1" presStyleCnt="0"/>
      <dgm:spPr/>
    </dgm:pt>
    <dgm:pt modelId="{86321DF9-E065-4791-A0C4-1697556C4CD0}" type="pres">
      <dgm:prSet presAssocID="{B64CEF02-0C9A-4524-AB16-CE1E0AE74BC1}" presName="tx1" presStyleLbl="revTx" presStyleIdx="1" presStyleCnt="17"/>
      <dgm:spPr/>
    </dgm:pt>
    <dgm:pt modelId="{020B91B4-2021-4D38-BE65-261A59E9A541}" type="pres">
      <dgm:prSet presAssocID="{B64CEF02-0C9A-4524-AB16-CE1E0AE74BC1}" presName="vert1" presStyleCnt="0"/>
      <dgm:spPr/>
    </dgm:pt>
    <dgm:pt modelId="{000A7253-0DFB-4969-8644-D42271EB8E84}" type="pres">
      <dgm:prSet presAssocID="{50E1D70E-8188-4626-A30B-63C85071B172}" presName="thickLine" presStyleLbl="alignNode1" presStyleIdx="2" presStyleCnt="17"/>
      <dgm:spPr/>
    </dgm:pt>
    <dgm:pt modelId="{2DA66393-C208-4210-8F16-3F950CB6FEC6}" type="pres">
      <dgm:prSet presAssocID="{50E1D70E-8188-4626-A30B-63C85071B172}" presName="horz1" presStyleCnt="0"/>
      <dgm:spPr/>
    </dgm:pt>
    <dgm:pt modelId="{0B646E59-ED42-41A5-AE5E-A6551F876EC7}" type="pres">
      <dgm:prSet presAssocID="{50E1D70E-8188-4626-A30B-63C85071B172}" presName="tx1" presStyleLbl="revTx" presStyleIdx="2" presStyleCnt="17"/>
      <dgm:spPr/>
    </dgm:pt>
    <dgm:pt modelId="{0BE5D307-4366-4860-83CC-C105DC8058D7}" type="pres">
      <dgm:prSet presAssocID="{50E1D70E-8188-4626-A30B-63C85071B172}" presName="vert1" presStyleCnt="0"/>
      <dgm:spPr/>
    </dgm:pt>
    <dgm:pt modelId="{B08ABCC0-8B7D-47BA-92F4-6E457B1D6B58}" type="pres">
      <dgm:prSet presAssocID="{A488F9C2-C799-446F-8870-98B411449623}" presName="thickLine" presStyleLbl="alignNode1" presStyleIdx="3" presStyleCnt="17"/>
      <dgm:spPr/>
    </dgm:pt>
    <dgm:pt modelId="{8B4FD94E-3071-4829-BAFB-69EEF2E9E3E6}" type="pres">
      <dgm:prSet presAssocID="{A488F9C2-C799-446F-8870-98B411449623}" presName="horz1" presStyleCnt="0"/>
      <dgm:spPr/>
    </dgm:pt>
    <dgm:pt modelId="{2A5AFB9E-B790-42E2-831D-313AB549D1BF}" type="pres">
      <dgm:prSet presAssocID="{A488F9C2-C799-446F-8870-98B411449623}" presName="tx1" presStyleLbl="revTx" presStyleIdx="3" presStyleCnt="17"/>
      <dgm:spPr/>
    </dgm:pt>
    <dgm:pt modelId="{9DF191F5-A03F-4B05-A853-44A0425832D5}" type="pres">
      <dgm:prSet presAssocID="{A488F9C2-C799-446F-8870-98B411449623}" presName="vert1" presStyleCnt="0"/>
      <dgm:spPr/>
    </dgm:pt>
    <dgm:pt modelId="{DDD139B4-BA2A-4D49-8670-00475CBA665A}" type="pres">
      <dgm:prSet presAssocID="{C82E9FB2-C89E-49CB-B4AB-561FB28615D7}" presName="thickLine" presStyleLbl="alignNode1" presStyleIdx="4" presStyleCnt="17"/>
      <dgm:spPr/>
    </dgm:pt>
    <dgm:pt modelId="{40D9A736-0879-43CD-9E06-B4C644974381}" type="pres">
      <dgm:prSet presAssocID="{C82E9FB2-C89E-49CB-B4AB-561FB28615D7}" presName="horz1" presStyleCnt="0"/>
      <dgm:spPr/>
    </dgm:pt>
    <dgm:pt modelId="{1C68D56E-F611-4B4E-B809-FEA4CBFD11C9}" type="pres">
      <dgm:prSet presAssocID="{C82E9FB2-C89E-49CB-B4AB-561FB28615D7}" presName="tx1" presStyleLbl="revTx" presStyleIdx="4" presStyleCnt="17"/>
      <dgm:spPr/>
    </dgm:pt>
    <dgm:pt modelId="{DCB5129C-4B21-40CF-880D-9AEAD71A4980}" type="pres">
      <dgm:prSet presAssocID="{C82E9FB2-C89E-49CB-B4AB-561FB28615D7}" presName="vert1" presStyleCnt="0"/>
      <dgm:spPr/>
    </dgm:pt>
    <dgm:pt modelId="{7B4AF726-3552-4002-B350-940C2E85CD6D}" type="pres">
      <dgm:prSet presAssocID="{51FF4848-335A-441B-A995-54ABB473D1C0}" presName="thickLine" presStyleLbl="alignNode1" presStyleIdx="5" presStyleCnt="17"/>
      <dgm:spPr/>
    </dgm:pt>
    <dgm:pt modelId="{798D83C1-61DD-4E69-8CFC-477211C3C84A}" type="pres">
      <dgm:prSet presAssocID="{51FF4848-335A-441B-A995-54ABB473D1C0}" presName="horz1" presStyleCnt="0"/>
      <dgm:spPr/>
    </dgm:pt>
    <dgm:pt modelId="{868CA3E8-FA54-4955-A0BD-4F3A3CB10DC9}" type="pres">
      <dgm:prSet presAssocID="{51FF4848-335A-441B-A995-54ABB473D1C0}" presName="tx1" presStyleLbl="revTx" presStyleIdx="5" presStyleCnt="17"/>
      <dgm:spPr/>
    </dgm:pt>
    <dgm:pt modelId="{71A7A55F-1EC9-4C88-A2C6-89B9B1405D63}" type="pres">
      <dgm:prSet presAssocID="{51FF4848-335A-441B-A995-54ABB473D1C0}" presName="vert1" presStyleCnt="0"/>
      <dgm:spPr/>
    </dgm:pt>
    <dgm:pt modelId="{D54F3963-7C78-42F0-BEBD-6EADE1274B0C}" type="pres">
      <dgm:prSet presAssocID="{8922336C-DCB1-4801-A4CA-104DCC240532}" presName="thickLine" presStyleLbl="alignNode1" presStyleIdx="6" presStyleCnt="17"/>
      <dgm:spPr/>
    </dgm:pt>
    <dgm:pt modelId="{C9838FB9-64D6-4835-8152-3301B18B895E}" type="pres">
      <dgm:prSet presAssocID="{8922336C-DCB1-4801-A4CA-104DCC240532}" presName="horz1" presStyleCnt="0"/>
      <dgm:spPr/>
    </dgm:pt>
    <dgm:pt modelId="{27C0C2A4-0350-4BCD-BE79-C5A9583374EA}" type="pres">
      <dgm:prSet presAssocID="{8922336C-DCB1-4801-A4CA-104DCC240532}" presName="tx1" presStyleLbl="revTx" presStyleIdx="6" presStyleCnt="17"/>
      <dgm:spPr/>
    </dgm:pt>
    <dgm:pt modelId="{980D9A86-CABE-4D95-A87B-C97EC6298A0C}" type="pres">
      <dgm:prSet presAssocID="{8922336C-DCB1-4801-A4CA-104DCC240532}" presName="vert1" presStyleCnt="0"/>
      <dgm:spPr/>
    </dgm:pt>
    <dgm:pt modelId="{A58AA051-B893-400D-B1FA-5C35CFC02A57}" type="pres">
      <dgm:prSet presAssocID="{68C4C321-7BAE-41D9-A939-31CF8DB00163}" presName="thickLine" presStyleLbl="alignNode1" presStyleIdx="7" presStyleCnt="17"/>
      <dgm:spPr/>
    </dgm:pt>
    <dgm:pt modelId="{AF21E515-5CA4-491F-AAF9-54399C51BF2C}" type="pres">
      <dgm:prSet presAssocID="{68C4C321-7BAE-41D9-A939-31CF8DB00163}" presName="horz1" presStyleCnt="0"/>
      <dgm:spPr/>
    </dgm:pt>
    <dgm:pt modelId="{013A1B51-14BD-4019-82E5-0D32DE7CDBA5}" type="pres">
      <dgm:prSet presAssocID="{68C4C321-7BAE-41D9-A939-31CF8DB00163}" presName="tx1" presStyleLbl="revTx" presStyleIdx="7" presStyleCnt="17"/>
      <dgm:spPr/>
    </dgm:pt>
    <dgm:pt modelId="{1205EDB5-EA19-4DE0-926E-E04F05BB6358}" type="pres">
      <dgm:prSet presAssocID="{68C4C321-7BAE-41D9-A939-31CF8DB00163}" presName="vert1" presStyleCnt="0"/>
      <dgm:spPr/>
    </dgm:pt>
    <dgm:pt modelId="{44DAB5F5-E8F6-4BF3-9219-C9D8C9D24B54}" type="pres">
      <dgm:prSet presAssocID="{D18B6444-2672-4CD7-A67D-EF87BE455E19}" presName="thickLine" presStyleLbl="alignNode1" presStyleIdx="8" presStyleCnt="17"/>
      <dgm:spPr/>
    </dgm:pt>
    <dgm:pt modelId="{8027EF6E-1768-44B2-89BE-102730BAD958}" type="pres">
      <dgm:prSet presAssocID="{D18B6444-2672-4CD7-A67D-EF87BE455E19}" presName="horz1" presStyleCnt="0"/>
      <dgm:spPr/>
    </dgm:pt>
    <dgm:pt modelId="{09A51F0B-3E61-426D-AE15-5FC9816B7940}" type="pres">
      <dgm:prSet presAssocID="{D18B6444-2672-4CD7-A67D-EF87BE455E19}" presName="tx1" presStyleLbl="revTx" presStyleIdx="8" presStyleCnt="17"/>
      <dgm:spPr/>
    </dgm:pt>
    <dgm:pt modelId="{B8836DEC-986D-4525-93A5-A0C741B1EDA1}" type="pres">
      <dgm:prSet presAssocID="{D18B6444-2672-4CD7-A67D-EF87BE455E19}" presName="vert1" presStyleCnt="0"/>
      <dgm:spPr/>
    </dgm:pt>
    <dgm:pt modelId="{6FD2219C-2672-47BB-9F01-4EF72FB54B0F}" type="pres">
      <dgm:prSet presAssocID="{B66FE584-2CC3-47A1-850D-683D7A9BFDAB}" presName="thickLine" presStyleLbl="alignNode1" presStyleIdx="9" presStyleCnt="17"/>
      <dgm:spPr/>
    </dgm:pt>
    <dgm:pt modelId="{B2C1460F-C414-4C36-8732-D17F7D278B74}" type="pres">
      <dgm:prSet presAssocID="{B66FE584-2CC3-47A1-850D-683D7A9BFDAB}" presName="horz1" presStyleCnt="0"/>
      <dgm:spPr/>
    </dgm:pt>
    <dgm:pt modelId="{BBEC8384-C4A4-44A2-8644-B424D2A8127A}" type="pres">
      <dgm:prSet presAssocID="{B66FE584-2CC3-47A1-850D-683D7A9BFDAB}" presName="tx1" presStyleLbl="revTx" presStyleIdx="9" presStyleCnt="17"/>
      <dgm:spPr/>
    </dgm:pt>
    <dgm:pt modelId="{5AC2CDDD-67C7-4D37-A140-91A42E238C0F}" type="pres">
      <dgm:prSet presAssocID="{B66FE584-2CC3-47A1-850D-683D7A9BFDAB}" presName="vert1" presStyleCnt="0"/>
      <dgm:spPr/>
    </dgm:pt>
    <dgm:pt modelId="{5BAB607A-96A8-4B9F-9A77-E9F0CFB2D408}" type="pres">
      <dgm:prSet presAssocID="{0AED68E4-8E21-40DA-991A-2FAAD7A50BC3}" presName="thickLine" presStyleLbl="alignNode1" presStyleIdx="10" presStyleCnt="17"/>
      <dgm:spPr/>
    </dgm:pt>
    <dgm:pt modelId="{DEF4F937-58C8-4717-90AC-76BF2DEC3CF4}" type="pres">
      <dgm:prSet presAssocID="{0AED68E4-8E21-40DA-991A-2FAAD7A50BC3}" presName="horz1" presStyleCnt="0"/>
      <dgm:spPr/>
    </dgm:pt>
    <dgm:pt modelId="{B45249EC-0D92-48EC-81FB-6B7677B630B5}" type="pres">
      <dgm:prSet presAssocID="{0AED68E4-8E21-40DA-991A-2FAAD7A50BC3}" presName="tx1" presStyleLbl="revTx" presStyleIdx="10" presStyleCnt="17"/>
      <dgm:spPr/>
    </dgm:pt>
    <dgm:pt modelId="{32C64773-B1B4-4FA5-A713-EFEC3E77B28C}" type="pres">
      <dgm:prSet presAssocID="{0AED68E4-8E21-40DA-991A-2FAAD7A50BC3}" presName="vert1" presStyleCnt="0"/>
      <dgm:spPr/>
    </dgm:pt>
    <dgm:pt modelId="{DBBC352B-78E9-49AE-B1C5-07DAB0C1C7C3}" type="pres">
      <dgm:prSet presAssocID="{4B125345-12C9-426F-9E2F-BAFC43036651}" presName="thickLine" presStyleLbl="alignNode1" presStyleIdx="11" presStyleCnt="17"/>
      <dgm:spPr/>
    </dgm:pt>
    <dgm:pt modelId="{FFDD44A5-16F0-45CA-B625-F76B1B82B566}" type="pres">
      <dgm:prSet presAssocID="{4B125345-12C9-426F-9E2F-BAFC43036651}" presName="horz1" presStyleCnt="0"/>
      <dgm:spPr/>
    </dgm:pt>
    <dgm:pt modelId="{B4C069F8-8CAC-4955-823D-DC112E7354FC}" type="pres">
      <dgm:prSet presAssocID="{4B125345-12C9-426F-9E2F-BAFC43036651}" presName="tx1" presStyleLbl="revTx" presStyleIdx="11" presStyleCnt="17"/>
      <dgm:spPr/>
    </dgm:pt>
    <dgm:pt modelId="{7859A4B8-2F86-4FF1-83BD-936C3B0B7F14}" type="pres">
      <dgm:prSet presAssocID="{4B125345-12C9-426F-9E2F-BAFC43036651}" presName="vert1" presStyleCnt="0"/>
      <dgm:spPr/>
    </dgm:pt>
    <dgm:pt modelId="{325AB961-2702-4257-AF44-6A73AD1CD658}" type="pres">
      <dgm:prSet presAssocID="{DDD98DF3-1B68-4B48-BF2F-6007EE3585C3}" presName="thickLine" presStyleLbl="alignNode1" presStyleIdx="12" presStyleCnt="17"/>
      <dgm:spPr/>
    </dgm:pt>
    <dgm:pt modelId="{E83C4DD1-D755-4B95-A402-51D773B07DF8}" type="pres">
      <dgm:prSet presAssocID="{DDD98DF3-1B68-4B48-BF2F-6007EE3585C3}" presName="horz1" presStyleCnt="0"/>
      <dgm:spPr/>
    </dgm:pt>
    <dgm:pt modelId="{B14B63C5-D90C-4612-BD9C-D5633962D03A}" type="pres">
      <dgm:prSet presAssocID="{DDD98DF3-1B68-4B48-BF2F-6007EE3585C3}" presName="tx1" presStyleLbl="revTx" presStyleIdx="12" presStyleCnt="17"/>
      <dgm:spPr/>
    </dgm:pt>
    <dgm:pt modelId="{04E769EF-07A8-4ECC-8509-64CCD71FC51D}" type="pres">
      <dgm:prSet presAssocID="{DDD98DF3-1B68-4B48-BF2F-6007EE3585C3}" presName="vert1" presStyleCnt="0"/>
      <dgm:spPr/>
    </dgm:pt>
    <dgm:pt modelId="{6BEBA55E-F6CA-400B-BFA8-8F8E114C8242}" type="pres">
      <dgm:prSet presAssocID="{F70DAFF9-E77B-4F3D-9793-2E9CD123FE99}" presName="thickLine" presStyleLbl="alignNode1" presStyleIdx="13" presStyleCnt="17"/>
      <dgm:spPr/>
    </dgm:pt>
    <dgm:pt modelId="{A1139414-FC9C-4DFE-8388-C699A3BF7BAA}" type="pres">
      <dgm:prSet presAssocID="{F70DAFF9-E77B-4F3D-9793-2E9CD123FE99}" presName="horz1" presStyleCnt="0"/>
      <dgm:spPr/>
    </dgm:pt>
    <dgm:pt modelId="{DBDCC6A6-B7CF-4E83-9B44-B0C83A167D2B}" type="pres">
      <dgm:prSet presAssocID="{F70DAFF9-E77B-4F3D-9793-2E9CD123FE99}" presName="tx1" presStyleLbl="revTx" presStyleIdx="13" presStyleCnt="17"/>
      <dgm:spPr/>
    </dgm:pt>
    <dgm:pt modelId="{5C92780A-3BC7-449A-ACA3-FAC4BC39B2B4}" type="pres">
      <dgm:prSet presAssocID="{F70DAFF9-E77B-4F3D-9793-2E9CD123FE99}" presName="vert1" presStyleCnt="0"/>
      <dgm:spPr/>
    </dgm:pt>
    <dgm:pt modelId="{CEA717E7-95C4-4D3D-9402-E28064A76A49}" type="pres">
      <dgm:prSet presAssocID="{5D8E2B2E-9636-4175-B761-EF7B37524CE8}" presName="thickLine" presStyleLbl="alignNode1" presStyleIdx="14" presStyleCnt="17"/>
      <dgm:spPr/>
    </dgm:pt>
    <dgm:pt modelId="{EC82014D-212C-4159-A3A9-5ED92DC4DAE0}" type="pres">
      <dgm:prSet presAssocID="{5D8E2B2E-9636-4175-B761-EF7B37524CE8}" presName="horz1" presStyleCnt="0"/>
      <dgm:spPr/>
    </dgm:pt>
    <dgm:pt modelId="{CA938E42-D4FF-410C-B79C-FC01731D1403}" type="pres">
      <dgm:prSet presAssocID="{5D8E2B2E-9636-4175-B761-EF7B37524CE8}" presName="tx1" presStyleLbl="revTx" presStyleIdx="14" presStyleCnt="17"/>
      <dgm:spPr/>
    </dgm:pt>
    <dgm:pt modelId="{664ED3A1-0876-45F8-B67E-D5A4D3B466CD}" type="pres">
      <dgm:prSet presAssocID="{5D8E2B2E-9636-4175-B761-EF7B37524CE8}" presName="vert1" presStyleCnt="0"/>
      <dgm:spPr/>
    </dgm:pt>
    <dgm:pt modelId="{AD771D09-FD97-480E-8531-CA52BD99C496}" type="pres">
      <dgm:prSet presAssocID="{15F39877-5B9E-412A-B32F-5274E11D1A9A}" presName="thickLine" presStyleLbl="alignNode1" presStyleIdx="15" presStyleCnt="17"/>
      <dgm:spPr/>
    </dgm:pt>
    <dgm:pt modelId="{2FC9192F-C84B-4209-A04E-5E0A4883106A}" type="pres">
      <dgm:prSet presAssocID="{15F39877-5B9E-412A-B32F-5274E11D1A9A}" presName="horz1" presStyleCnt="0"/>
      <dgm:spPr/>
    </dgm:pt>
    <dgm:pt modelId="{66E8D8B1-1DEB-42A0-A9C6-57B2C03C924C}" type="pres">
      <dgm:prSet presAssocID="{15F39877-5B9E-412A-B32F-5274E11D1A9A}" presName="tx1" presStyleLbl="revTx" presStyleIdx="15" presStyleCnt="17"/>
      <dgm:spPr/>
    </dgm:pt>
    <dgm:pt modelId="{616866F3-957E-4A9A-A2FA-C668864D1F62}" type="pres">
      <dgm:prSet presAssocID="{15F39877-5B9E-412A-B32F-5274E11D1A9A}" presName="vert1" presStyleCnt="0"/>
      <dgm:spPr/>
    </dgm:pt>
    <dgm:pt modelId="{CB5D6425-55DB-46FA-B6A5-FD70D51D1B14}" type="pres">
      <dgm:prSet presAssocID="{FC2F89E4-A19C-4F34-BD83-9ACED49940A7}" presName="thickLine" presStyleLbl="alignNode1" presStyleIdx="16" presStyleCnt="17"/>
      <dgm:spPr/>
    </dgm:pt>
    <dgm:pt modelId="{02F702A9-4E4B-409C-8260-2F6F66788561}" type="pres">
      <dgm:prSet presAssocID="{FC2F89E4-A19C-4F34-BD83-9ACED49940A7}" presName="horz1" presStyleCnt="0"/>
      <dgm:spPr/>
    </dgm:pt>
    <dgm:pt modelId="{5718373B-08A8-435C-8098-FA5AF2B1CA1D}" type="pres">
      <dgm:prSet presAssocID="{FC2F89E4-A19C-4F34-BD83-9ACED49940A7}" presName="tx1" presStyleLbl="revTx" presStyleIdx="16" presStyleCnt="17"/>
      <dgm:spPr/>
    </dgm:pt>
    <dgm:pt modelId="{A6739F58-D43B-4722-9F4C-DCC0D4CD9893}" type="pres">
      <dgm:prSet presAssocID="{FC2F89E4-A19C-4F34-BD83-9ACED49940A7}" presName="vert1" presStyleCnt="0"/>
      <dgm:spPr/>
    </dgm:pt>
  </dgm:ptLst>
  <dgm:cxnLst>
    <dgm:cxn modelId="{54162400-DF36-4A9E-877B-BA5A66082003}" srcId="{43F109DF-B938-4BF1-BDE8-652DFF7A4157}" destId="{15F39877-5B9E-412A-B32F-5274E11D1A9A}" srcOrd="15" destOrd="0" parTransId="{32DBF0FB-CB73-4912-B300-492A9CA3AF2D}" sibTransId="{3A2B7B26-672B-4FC9-9F10-97F22155CC6E}"/>
    <dgm:cxn modelId="{E9841604-6226-4BC6-93A7-4B57CFD593C0}" srcId="{43F109DF-B938-4BF1-BDE8-652DFF7A4157}" destId="{51FF4848-335A-441B-A995-54ABB473D1C0}" srcOrd="5" destOrd="0" parTransId="{20B86DDF-6074-4B6B-B676-59CCB060E0DC}" sibTransId="{2842C660-B312-49D4-A1C3-DE0CF9BA50BC}"/>
    <dgm:cxn modelId="{2C79DA0D-36E8-4039-B6C5-17945C590E47}" srcId="{43F109DF-B938-4BF1-BDE8-652DFF7A4157}" destId="{F70DAFF9-E77B-4F3D-9793-2E9CD123FE99}" srcOrd="13" destOrd="0" parTransId="{5D8A6D30-69D8-4FFB-9225-E7AA5E044B4B}" sibTransId="{4A7828E7-5366-477F-BA7E-95B634AFCE06}"/>
    <dgm:cxn modelId="{F52C5A13-D625-4385-8D44-66B60319D624}" srcId="{43F109DF-B938-4BF1-BDE8-652DFF7A4157}" destId="{A488F9C2-C799-446F-8870-98B411449623}" srcOrd="3" destOrd="0" parTransId="{B14A7F49-7F09-4170-829F-118734473301}" sibTransId="{91B228DF-40CF-4813-99D2-2CA15F189BCE}"/>
    <dgm:cxn modelId="{DCBDD915-EE87-4CA9-A6FD-AD839B435106}" srcId="{43F109DF-B938-4BF1-BDE8-652DFF7A4157}" destId="{4B125345-12C9-426F-9E2F-BAFC43036651}" srcOrd="11" destOrd="0" parTransId="{63D922C2-BD02-4FB5-9433-9966AE1C8760}" sibTransId="{1C1B625D-1233-4816-81FB-9C4CAA0A37C8}"/>
    <dgm:cxn modelId="{60FDEF23-AFDE-4E24-825A-A7A48E83A342}" srcId="{43F109DF-B938-4BF1-BDE8-652DFF7A4157}" destId="{B66FE584-2CC3-47A1-850D-683D7A9BFDAB}" srcOrd="9" destOrd="0" parTransId="{6D8FA11B-CEAA-46AC-ABA0-3BA0C23342CA}" sibTransId="{527E4F8E-6726-4EF6-8691-B9483BDD44BE}"/>
    <dgm:cxn modelId="{AC1C8A29-996F-4C31-9F28-69FBE31D5198}" type="presOf" srcId="{D18B6444-2672-4CD7-A67D-EF87BE455E19}" destId="{09A51F0B-3E61-426D-AE15-5FC9816B7940}" srcOrd="0" destOrd="0" presId="urn:microsoft.com/office/officeart/2008/layout/LinedList"/>
    <dgm:cxn modelId="{727E052C-FE48-4C2B-80C2-6AFCDB509781}" type="presOf" srcId="{B64CEF02-0C9A-4524-AB16-CE1E0AE74BC1}" destId="{86321DF9-E065-4791-A0C4-1697556C4CD0}" srcOrd="0" destOrd="0" presId="urn:microsoft.com/office/officeart/2008/layout/LinedList"/>
    <dgm:cxn modelId="{08A93D35-2D60-4314-B2CB-6998F8D7BC33}" type="presOf" srcId="{43F109DF-B938-4BF1-BDE8-652DFF7A4157}" destId="{0B057025-CFEC-4C81-9878-3A17A60CAF3F}" srcOrd="0" destOrd="0" presId="urn:microsoft.com/office/officeart/2008/layout/LinedList"/>
    <dgm:cxn modelId="{FDDE0038-D35B-4DC9-A4F9-EA7D323C95B0}" srcId="{43F109DF-B938-4BF1-BDE8-652DFF7A4157}" destId="{5D8E2B2E-9636-4175-B761-EF7B37524CE8}" srcOrd="14" destOrd="0" parTransId="{7B3C1729-D314-4005-A8DB-091F03B1A23D}" sibTransId="{D88E2AEE-6402-4529-A831-349FB5CFF073}"/>
    <dgm:cxn modelId="{E917395C-9C0B-46AC-B9F5-0616EF7104B0}" srcId="{43F109DF-B938-4BF1-BDE8-652DFF7A4157}" destId="{C82E9FB2-C89E-49CB-B4AB-561FB28615D7}" srcOrd="4" destOrd="0" parTransId="{2E641A12-7DD5-4921-B69F-6F4FB390CC9D}" sibTransId="{6760564A-F09C-4C05-92B3-32BA48EA68F2}"/>
    <dgm:cxn modelId="{2A66F069-B97C-4B8D-AC60-D72838ADEECF}" type="presOf" srcId="{8922336C-DCB1-4801-A4CA-104DCC240532}" destId="{27C0C2A4-0350-4BCD-BE79-C5A9583374EA}" srcOrd="0" destOrd="0" presId="urn:microsoft.com/office/officeart/2008/layout/LinedList"/>
    <dgm:cxn modelId="{FBF8E14A-72C4-4194-BC1D-C68D3B520CE7}" type="presOf" srcId="{A488F9C2-C799-446F-8870-98B411449623}" destId="{2A5AFB9E-B790-42E2-831D-313AB549D1BF}" srcOrd="0" destOrd="0" presId="urn:microsoft.com/office/officeart/2008/layout/LinedList"/>
    <dgm:cxn modelId="{DF01F54C-0D3C-49E7-A385-619ED24CCFCD}" type="presOf" srcId="{B66FE584-2CC3-47A1-850D-683D7A9BFDAB}" destId="{BBEC8384-C4A4-44A2-8644-B424D2A8127A}" srcOrd="0" destOrd="0" presId="urn:microsoft.com/office/officeart/2008/layout/LinedList"/>
    <dgm:cxn modelId="{D4CC8250-8A67-4391-B1EE-4B43050AEBE5}" srcId="{43F109DF-B938-4BF1-BDE8-652DFF7A4157}" destId="{0AED68E4-8E21-40DA-991A-2FAAD7A50BC3}" srcOrd="10" destOrd="0" parTransId="{39B1F1D3-259B-469A-8D67-75496DBB645A}" sibTransId="{49BC6D09-1803-4875-A690-4D975BA32065}"/>
    <dgm:cxn modelId="{C0F2D251-F1D8-408C-8DFE-82E74C43602A}" type="presOf" srcId="{FC2F89E4-A19C-4F34-BD83-9ACED49940A7}" destId="{5718373B-08A8-435C-8098-FA5AF2B1CA1D}" srcOrd="0" destOrd="0" presId="urn:microsoft.com/office/officeart/2008/layout/LinedList"/>
    <dgm:cxn modelId="{CE778A74-E43B-4A64-80F1-0B8628967489}" type="presOf" srcId="{4B125345-12C9-426F-9E2F-BAFC43036651}" destId="{B4C069F8-8CAC-4955-823D-DC112E7354FC}" srcOrd="0" destOrd="0" presId="urn:microsoft.com/office/officeart/2008/layout/LinedList"/>
    <dgm:cxn modelId="{F4B7DD7E-FD30-4779-A020-25C9336AA1DD}" type="presOf" srcId="{C82E9FB2-C89E-49CB-B4AB-561FB28615D7}" destId="{1C68D56E-F611-4B4E-B809-FEA4CBFD11C9}" srcOrd="0" destOrd="0" presId="urn:microsoft.com/office/officeart/2008/layout/LinedList"/>
    <dgm:cxn modelId="{1A4BED85-0856-4D81-8729-933CDE31D446}" type="presOf" srcId="{DDD98DF3-1B68-4B48-BF2F-6007EE3585C3}" destId="{B14B63C5-D90C-4612-BD9C-D5633962D03A}" srcOrd="0" destOrd="0" presId="urn:microsoft.com/office/officeart/2008/layout/LinedList"/>
    <dgm:cxn modelId="{D6286796-EE5F-4A7B-9296-68A1056FE52C}" type="presOf" srcId="{4A6F10C9-B90B-4CE5-94B6-FFCB715695BB}" destId="{8F3A0C1D-2989-4A92-8EE3-AC4BD3E0DB81}" srcOrd="0" destOrd="0" presId="urn:microsoft.com/office/officeart/2008/layout/LinedList"/>
    <dgm:cxn modelId="{13FC7996-2F91-4798-AA0C-909C200740B8}" srcId="{43F109DF-B938-4BF1-BDE8-652DFF7A4157}" destId="{B64CEF02-0C9A-4524-AB16-CE1E0AE74BC1}" srcOrd="1" destOrd="0" parTransId="{727A6770-5E9F-48E9-B6F6-25D6157D6014}" sibTransId="{843684F1-2BA9-461D-90E8-E6F473E54420}"/>
    <dgm:cxn modelId="{3FDF919A-FC88-4F9F-BFFE-6BDC53254476}" srcId="{43F109DF-B938-4BF1-BDE8-652DFF7A4157}" destId="{50E1D70E-8188-4626-A30B-63C85071B172}" srcOrd="2" destOrd="0" parTransId="{D895852D-B25F-489F-99ED-142CAFD8FAC7}" sibTransId="{0542D3C3-74CB-42B7-8CD0-BDCF25CC85C0}"/>
    <dgm:cxn modelId="{4D4EA9AF-9B0A-4B7F-814E-B027E9B1B9FD}" srcId="{43F109DF-B938-4BF1-BDE8-652DFF7A4157}" destId="{FC2F89E4-A19C-4F34-BD83-9ACED49940A7}" srcOrd="16" destOrd="0" parTransId="{610684CC-8C72-450F-B5BB-AA10FCE6E4C9}" sibTransId="{ABB361C9-7116-442A-BF32-19B64352E095}"/>
    <dgm:cxn modelId="{1186DAC8-9579-4FE0-9045-82E7F89F96FD}" srcId="{43F109DF-B938-4BF1-BDE8-652DFF7A4157}" destId="{68C4C321-7BAE-41D9-A939-31CF8DB00163}" srcOrd="7" destOrd="0" parTransId="{F96FC103-31A1-47C5-9C17-B75227DA458A}" sibTransId="{559A93D2-A622-4A73-9184-38BE2629B870}"/>
    <dgm:cxn modelId="{EEB419CC-BB26-4C70-BF02-A8CE779653A9}" type="presOf" srcId="{0AED68E4-8E21-40DA-991A-2FAAD7A50BC3}" destId="{B45249EC-0D92-48EC-81FB-6B7677B630B5}" srcOrd="0" destOrd="0" presId="urn:microsoft.com/office/officeart/2008/layout/LinedList"/>
    <dgm:cxn modelId="{4796A8D6-C9B2-4819-9696-70E3FDF4A121}" type="presOf" srcId="{15F39877-5B9E-412A-B32F-5274E11D1A9A}" destId="{66E8D8B1-1DEB-42A0-A9C6-57B2C03C924C}" srcOrd="0" destOrd="0" presId="urn:microsoft.com/office/officeart/2008/layout/LinedList"/>
    <dgm:cxn modelId="{8CC1BCD6-3EFC-43AA-80B1-05DEF294D50A}" type="presOf" srcId="{F70DAFF9-E77B-4F3D-9793-2E9CD123FE99}" destId="{DBDCC6A6-B7CF-4E83-9B44-B0C83A167D2B}" srcOrd="0" destOrd="0" presId="urn:microsoft.com/office/officeart/2008/layout/LinedList"/>
    <dgm:cxn modelId="{A109EFDB-1D4B-4E46-BDCD-C8F433BDCF11}" srcId="{43F109DF-B938-4BF1-BDE8-652DFF7A4157}" destId="{4A6F10C9-B90B-4CE5-94B6-FFCB715695BB}" srcOrd="0" destOrd="0" parTransId="{A9DC3D1B-3CA9-451E-BB67-01D1097E92D5}" sibTransId="{D02BBF6E-5143-4556-9BEF-C88F19D054FA}"/>
    <dgm:cxn modelId="{A62683DD-C775-4EA1-82BA-5D5047D0990D}" type="presOf" srcId="{51FF4848-335A-441B-A995-54ABB473D1C0}" destId="{868CA3E8-FA54-4955-A0BD-4F3A3CB10DC9}" srcOrd="0" destOrd="0" presId="urn:microsoft.com/office/officeart/2008/layout/LinedList"/>
    <dgm:cxn modelId="{AE70FEDF-63BD-4DB8-B574-9AB757333157}" srcId="{43F109DF-B938-4BF1-BDE8-652DFF7A4157}" destId="{D18B6444-2672-4CD7-A67D-EF87BE455E19}" srcOrd="8" destOrd="0" parTransId="{F288295E-5498-4AC6-AC1F-5C061C91CD22}" sibTransId="{8ED3F833-5F39-4ED6-8B2F-7DE3554A57A8}"/>
    <dgm:cxn modelId="{B3F3BEE9-D90E-4B16-8B77-2D9BCF491515}" srcId="{43F109DF-B938-4BF1-BDE8-652DFF7A4157}" destId="{DDD98DF3-1B68-4B48-BF2F-6007EE3585C3}" srcOrd="12" destOrd="0" parTransId="{13F51D56-E0A5-47A1-AF4C-AE2B7142740B}" sibTransId="{357F1112-1010-41DD-AA6D-900EDA4CEBE5}"/>
    <dgm:cxn modelId="{17E26BED-1C95-4A50-9D63-4628EED01BE4}" srcId="{43F109DF-B938-4BF1-BDE8-652DFF7A4157}" destId="{8922336C-DCB1-4801-A4CA-104DCC240532}" srcOrd="6" destOrd="0" parTransId="{2176DF71-A0F5-4468-872F-448B901059E1}" sibTransId="{1A299563-F513-4B53-A158-FB50B973C32B}"/>
    <dgm:cxn modelId="{C7224DEE-7D91-40C1-99A2-BBF3ABA97C8F}" type="presOf" srcId="{5D8E2B2E-9636-4175-B761-EF7B37524CE8}" destId="{CA938E42-D4FF-410C-B79C-FC01731D1403}" srcOrd="0" destOrd="0" presId="urn:microsoft.com/office/officeart/2008/layout/LinedList"/>
    <dgm:cxn modelId="{A56F4BF1-B439-4DAE-8E5B-2FA91472E198}" type="presOf" srcId="{68C4C321-7BAE-41D9-A939-31CF8DB00163}" destId="{013A1B51-14BD-4019-82E5-0D32DE7CDBA5}" srcOrd="0" destOrd="0" presId="urn:microsoft.com/office/officeart/2008/layout/LinedList"/>
    <dgm:cxn modelId="{020ECCFB-8F26-4C92-8AD9-297B4557B505}" type="presOf" srcId="{50E1D70E-8188-4626-A30B-63C85071B172}" destId="{0B646E59-ED42-41A5-AE5E-A6551F876EC7}" srcOrd="0" destOrd="0" presId="urn:microsoft.com/office/officeart/2008/layout/LinedList"/>
    <dgm:cxn modelId="{897F7D4B-05D5-46F6-B32C-E21EC4397987}" type="presParOf" srcId="{0B057025-CFEC-4C81-9878-3A17A60CAF3F}" destId="{44D9A994-2CCD-4A52-8C66-D874C622F0DB}" srcOrd="0" destOrd="0" presId="urn:microsoft.com/office/officeart/2008/layout/LinedList"/>
    <dgm:cxn modelId="{35BFB0D3-10D2-4AA4-942E-D05C5A3D9D4F}" type="presParOf" srcId="{0B057025-CFEC-4C81-9878-3A17A60CAF3F}" destId="{2B60F881-A076-4661-847E-4FCD7841D97E}" srcOrd="1" destOrd="0" presId="urn:microsoft.com/office/officeart/2008/layout/LinedList"/>
    <dgm:cxn modelId="{EDC8BBDC-A804-42BF-B33E-97F850422E4E}" type="presParOf" srcId="{2B60F881-A076-4661-847E-4FCD7841D97E}" destId="{8F3A0C1D-2989-4A92-8EE3-AC4BD3E0DB81}" srcOrd="0" destOrd="0" presId="urn:microsoft.com/office/officeart/2008/layout/LinedList"/>
    <dgm:cxn modelId="{F7CB6C58-C489-4362-BBA0-7D8A83E09079}" type="presParOf" srcId="{2B60F881-A076-4661-847E-4FCD7841D97E}" destId="{15D583A4-C1A0-4B9B-9D11-DE51CD8329B8}" srcOrd="1" destOrd="0" presId="urn:microsoft.com/office/officeart/2008/layout/LinedList"/>
    <dgm:cxn modelId="{AACBE1E0-9F8C-4BD3-BA1D-4A86256497F8}" type="presParOf" srcId="{0B057025-CFEC-4C81-9878-3A17A60CAF3F}" destId="{3E81AFFB-ACD0-4C09-BC36-D60C75DC07B6}" srcOrd="2" destOrd="0" presId="urn:microsoft.com/office/officeart/2008/layout/LinedList"/>
    <dgm:cxn modelId="{7ED00DB2-62EB-4217-902B-7DEEB4D27798}" type="presParOf" srcId="{0B057025-CFEC-4C81-9878-3A17A60CAF3F}" destId="{C90FF85B-96CC-4961-8509-F57646BC39A0}" srcOrd="3" destOrd="0" presId="urn:microsoft.com/office/officeart/2008/layout/LinedList"/>
    <dgm:cxn modelId="{64CDDAB0-C828-46C7-B63D-C9B2B721B2BC}" type="presParOf" srcId="{C90FF85B-96CC-4961-8509-F57646BC39A0}" destId="{86321DF9-E065-4791-A0C4-1697556C4CD0}" srcOrd="0" destOrd="0" presId="urn:microsoft.com/office/officeart/2008/layout/LinedList"/>
    <dgm:cxn modelId="{133A1346-2087-4DF8-95AB-1389AD125343}" type="presParOf" srcId="{C90FF85B-96CC-4961-8509-F57646BC39A0}" destId="{020B91B4-2021-4D38-BE65-261A59E9A541}" srcOrd="1" destOrd="0" presId="urn:microsoft.com/office/officeart/2008/layout/LinedList"/>
    <dgm:cxn modelId="{E3D06CB7-BD6B-47E5-B9FC-B024A6FF3398}" type="presParOf" srcId="{0B057025-CFEC-4C81-9878-3A17A60CAF3F}" destId="{000A7253-0DFB-4969-8644-D42271EB8E84}" srcOrd="4" destOrd="0" presId="urn:microsoft.com/office/officeart/2008/layout/LinedList"/>
    <dgm:cxn modelId="{631902BD-7D66-487E-875A-BC8A2993CA9E}" type="presParOf" srcId="{0B057025-CFEC-4C81-9878-3A17A60CAF3F}" destId="{2DA66393-C208-4210-8F16-3F950CB6FEC6}" srcOrd="5" destOrd="0" presId="urn:microsoft.com/office/officeart/2008/layout/LinedList"/>
    <dgm:cxn modelId="{4FAEF067-ACBA-4E52-8001-A3912D3AC0B4}" type="presParOf" srcId="{2DA66393-C208-4210-8F16-3F950CB6FEC6}" destId="{0B646E59-ED42-41A5-AE5E-A6551F876EC7}" srcOrd="0" destOrd="0" presId="urn:microsoft.com/office/officeart/2008/layout/LinedList"/>
    <dgm:cxn modelId="{032DC282-335E-473D-A428-BB3CD2039DE0}" type="presParOf" srcId="{2DA66393-C208-4210-8F16-3F950CB6FEC6}" destId="{0BE5D307-4366-4860-83CC-C105DC8058D7}" srcOrd="1" destOrd="0" presId="urn:microsoft.com/office/officeart/2008/layout/LinedList"/>
    <dgm:cxn modelId="{445BD3A9-5F12-46D3-84B1-1DAADF6795FA}" type="presParOf" srcId="{0B057025-CFEC-4C81-9878-3A17A60CAF3F}" destId="{B08ABCC0-8B7D-47BA-92F4-6E457B1D6B58}" srcOrd="6" destOrd="0" presId="urn:microsoft.com/office/officeart/2008/layout/LinedList"/>
    <dgm:cxn modelId="{28A43AE1-01EF-4E78-9FE6-E233840B9251}" type="presParOf" srcId="{0B057025-CFEC-4C81-9878-3A17A60CAF3F}" destId="{8B4FD94E-3071-4829-BAFB-69EEF2E9E3E6}" srcOrd="7" destOrd="0" presId="urn:microsoft.com/office/officeart/2008/layout/LinedList"/>
    <dgm:cxn modelId="{B03BE541-9C13-48DD-81A6-7C07457C3257}" type="presParOf" srcId="{8B4FD94E-3071-4829-BAFB-69EEF2E9E3E6}" destId="{2A5AFB9E-B790-42E2-831D-313AB549D1BF}" srcOrd="0" destOrd="0" presId="urn:microsoft.com/office/officeart/2008/layout/LinedList"/>
    <dgm:cxn modelId="{EE6E96AB-DD38-4D2C-9257-B4BD257DAE04}" type="presParOf" srcId="{8B4FD94E-3071-4829-BAFB-69EEF2E9E3E6}" destId="{9DF191F5-A03F-4B05-A853-44A0425832D5}" srcOrd="1" destOrd="0" presId="urn:microsoft.com/office/officeart/2008/layout/LinedList"/>
    <dgm:cxn modelId="{1ADFE6E7-D7BF-483B-9CE6-B143D11383DE}" type="presParOf" srcId="{0B057025-CFEC-4C81-9878-3A17A60CAF3F}" destId="{DDD139B4-BA2A-4D49-8670-00475CBA665A}" srcOrd="8" destOrd="0" presId="urn:microsoft.com/office/officeart/2008/layout/LinedList"/>
    <dgm:cxn modelId="{1AA79CEC-6CFE-449D-B21D-717C87513EC4}" type="presParOf" srcId="{0B057025-CFEC-4C81-9878-3A17A60CAF3F}" destId="{40D9A736-0879-43CD-9E06-B4C644974381}" srcOrd="9" destOrd="0" presId="urn:microsoft.com/office/officeart/2008/layout/LinedList"/>
    <dgm:cxn modelId="{AB0A5682-F548-425F-B8C5-DFF2E90345CB}" type="presParOf" srcId="{40D9A736-0879-43CD-9E06-B4C644974381}" destId="{1C68D56E-F611-4B4E-B809-FEA4CBFD11C9}" srcOrd="0" destOrd="0" presId="urn:microsoft.com/office/officeart/2008/layout/LinedList"/>
    <dgm:cxn modelId="{F52FFB65-BCD1-4CC8-8AE3-27F3965085C0}" type="presParOf" srcId="{40D9A736-0879-43CD-9E06-B4C644974381}" destId="{DCB5129C-4B21-40CF-880D-9AEAD71A4980}" srcOrd="1" destOrd="0" presId="urn:microsoft.com/office/officeart/2008/layout/LinedList"/>
    <dgm:cxn modelId="{FBC41B64-4E9D-4C17-B98D-32256B685E70}" type="presParOf" srcId="{0B057025-CFEC-4C81-9878-3A17A60CAF3F}" destId="{7B4AF726-3552-4002-B350-940C2E85CD6D}" srcOrd="10" destOrd="0" presId="urn:microsoft.com/office/officeart/2008/layout/LinedList"/>
    <dgm:cxn modelId="{A2D6E15D-66F1-4BF2-89A2-0FEF4855E9E6}" type="presParOf" srcId="{0B057025-CFEC-4C81-9878-3A17A60CAF3F}" destId="{798D83C1-61DD-4E69-8CFC-477211C3C84A}" srcOrd="11" destOrd="0" presId="urn:microsoft.com/office/officeart/2008/layout/LinedList"/>
    <dgm:cxn modelId="{72F45040-CBE9-49E4-BC8F-12783D1B1178}" type="presParOf" srcId="{798D83C1-61DD-4E69-8CFC-477211C3C84A}" destId="{868CA3E8-FA54-4955-A0BD-4F3A3CB10DC9}" srcOrd="0" destOrd="0" presId="urn:microsoft.com/office/officeart/2008/layout/LinedList"/>
    <dgm:cxn modelId="{1013EDF8-7022-4A09-9461-BE7FD1AF6A1E}" type="presParOf" srcId="{798D83C1-61DD-4E69-8CFC-477211C3C84A}" destId="{71A7A55F-1EC9-4C88-A2C6-89B9B1405D63}" srcOrd="1" destOrd="0" presId="urn:microsoft.com/office/officeart/2008/layout/LinedList"/>
    <dgm:cxn modelId="{391D5C76-4234-4ED4-A7F6-F7640054C96C}" type="presParOf" srcId="{0B057025-CFEC-4C81-9878-3A17A60CAF3F}" destId="{D54F3963-7C78-42F0-BEBD-6EADE1274B0C}" srcOrd="12" destOrd="0" presId="urn:microsoft.com/office/officeart/2008/layout/LinedList"/>
    <dgm:cxn modelId="{C03DEAE3-7271-44DF-B3C7-6EB60E323415}" type="presParOf" srcId="{0B057025-CFEC-4C81-9878-3A17A60CAF3F}" destId="{C9838FB9-64D6-4835-8152-3301B18B895E}" srcOrd="13" destOrd="0" presId="urn:microsoft.com/office/officeart/2008/layout/LinedList"/>
    <dgm:cxn modelId="{F114EE7D-3AE6-45BC-AEB7-37FFED7193A8}" type="presParOf" srcId="{C9838FB9-64D6-4835-8152-3301B18B895E}" destId="{27C0C2A4-0350-4BCD-BE79-C5A9583374EA}" srcOrd="0" destOrd="0" presId="urn:microsoft.com/office/officeart/2008/layout/LinedList"/>
    <dgm:cxn modelId="{5ADDF008-7EF1-442A-ACA8-FF55EEE8AAB7}" type="presParOf" srcId="{C9838FB9-64D6-4835-8152-3301B18B895E}" destId="{980D9A86-CABE-4D95-A87B-C97EC6298A0C}" srcOrd="1" destOrd="0" presId="urn:microsoft.com/office/officeart/2008/layout/LinedList"/>
    <dgm:cxn modelId="{AAE22F7F-10F2-4626-B4CD-449B477FC682}" type="presParOf" srcId="{0B057025-CFEC-4C81-9878-3A17A60CAF3F}" destId="{A58AA051-B893-400D-B1FA-5C35CFC02A57}" srcOrd="14" destOrd="0" presId="urn:microsoft.com/office/officeart/2008/layout/LinedList"/>
    <dgm:cxn modelId="{CBB3C0B9-B47E-4D05-A2BE-684737BCC37D}" type="presParOf" srcId="{0B057025-CFEC-4C81-9878-3A17A60CAF3F}" destId="{AF21E515-5CA4-491F-AAF9-54399C51BF2C}" srcOrd="15" destOrd="0" presId="urn:microsoft.com/office/officeart/2008/layout/LinedList"/>
    <dgm:cxn modelId="{9350611B-3243-48C9-94BC-57DB2115EAA5}" type="presParOf" srcId="{AF21E515-5CA4-491F-AAF9-54399C51BF2C}" destId="{013A1B51-14BD-4019-82E5-0D32DE7CDBA5}" srcOrd="0" destOrd="0" presId="urn:microsoft.com/office/officeart/2008/layout/LinedList"/>
    <dgm:cxn modelId="{430FD422-CD5D-41A6-BBA3-70CCAB87668C}" type="presParOf" srcId="{AF21E515-5CA4-491F-AAF9-54399C51BF2C}" destId="{1205EDB5-EA19-4DE0-926E-E04F05BB6358}" srcOrd="1" destOrd="0" presId="urn:microsoft.com/office/officeart/2008/layout/LinedList"/>
    <dgm:cxn modelId="{85E71F52-B248-45E3-A006-9E9399F56C28}" type="presParOf" srcId="{0B057025-CFEC-4C81-9878-3A17A60CAF3F}" destId="{44DAB5F5-E8F6-4BF3-9219-C9D8C9D24B54}" srcOrd="16" destOrd="0" presId="urn:microsoft.com/office/officeart/2008/layout/LinedList"/>
    <dgm:cxn modelId="{718FEF63-F25D-4217-8BD2-B58C8FE6712B}" type="presParOf" srcId="{0B057025-CFEC-4C81-9878-3A17A60CAF3F}" destId="{8027EF6E-1768-44B2-89BE-102730BAD958}" srcOrd="17" destOrd="0" presId="urn:microsoft.com/office/officeart/2008/layout/LinedList"/>
    <dgm:cxn modelId="{8780C1FA-A90B-4B2B-8746-71F201C891E3}" type="presParOf" srcId="{8027EF6E-1768-44B2-89BE-102730BAD958}" destId="{09A51F0B-3E61-426D-AE15-5FC9816B7940}" srcOrd="0" destOrd="0" presId="urn:microsoft.com/office/officeart/2008/layout/LinedList"/>
    <dgm:cxn modelId="{2D4A7777-8ADB-4305-B154-C3468538291B}" type="presParOf" srcId="{8027EF6E-1768-44B2-89BE-102730BAD958}" destId="{B8836DEC-986D-4525-93A5-A0C741B1EDA1}" srcOrd="1" destOrd="0" presId="urn:microsoft.com/office/officeart/2008/layout/LinedList"/>
    <dgm:cxn modelId="{03B034D0-DE42-4DB0-B690-C13C8B91F3C3}" type="presParOf" srcId="{0B057025-CFEC-4C81-9878-3A17A60CAF3F}" destId="{6FD2219C-2672-47BB-9F01-4EF72FB54B0F}" srcOrd="18" destOrd="0" presId="urn:microsoft.com/office/officeart/2008/layout/LinedList"/>
    <dgm:cxn modelId="{2985B564-E5B2-496C-8FBE-F2012B249E86}" type="presParOf" srcId="{0B057025-CFEC-4C81-9878-3A17A60CAF3F}" destId="{B2C1460F-C414-4C36-8732-D17F7D278B74}" srcOrd="19" destOrd="0" presId="urn:microsoft.com/office/officeart/2008/layout/LinedList"/>
    <dgm:cxn modelId="{DD7E603C-A903-4656-8E4B-EE6C3E41EC1A}" type="presParOf" srcId="{B2C1460F-C414-4C36-8732-D17F7D278B74}" destId="{BBEC8384-C4A4-44A2-8644-B424D2A8127A}" srcOrd="0" destOrd="0" presId="urn:microsoft.com/office/officeart/2008/layout/LinedList"/>
    <dgm:cxn modelId="{00CC42D0-2F0E-4D26-9DBF-76738F7CD6C9}" type="presParOf" srcId="{B2C1460F-C414-4C36-8732-D17F7D278B74}" destId="{5AC2CDDD-67C7-4D37-A140-91A42E238C0F}" srcOrd="1" destOrd="0" presId="urn:microsoft.com/office/officeart/2008/layout/LinedList"/>
    <dgm:cxn modelId="{4F0C6E94-AC46-464B-952A-096C7A2F2068}" type="presParOf" srcId="{0B057025-CFEC-4C81-9878-3A17A60CAF3F}" destId="{5BAB607A-96A8-4B9F-9A77-E9F0CFB2D408}" srcOrd="20" destOrd="0" presId="urn:microsoft.com/office/officeart/2008/layout/LinedList"/>
    <dgm:cxn modelId="{FDC04EC8-0A4A-477C-8F1F-1020EC1A91F1}" type="presParOf" srcId="{0B057025-CFEC-4C81-9878-3A17A60CAF3F}" destId="{DEF4F937-58C8-4717-90AC-76BF2DEC3CF4}" srcOrd="21" destOrd="0" presId="urn:microsoft.com/office/officeart/2008/layout/LinedList"/>
    <dgm:cxn modelId="{C1E322BD-34B6-4103-927C-46E3C42190A1}" type="presParOf" srcId="{DEF4F937-58C8-4717-90AC-76BF2DEC3CF4}" destId="{B45249EC-0D92-48EC-81FB-6B7677B630B5}" srcOrd="0" destOrd="0" presId="urn:microsoft.com/office/officeart/2008/layout/LinedList"/>
    <dgm:cxn modelId="{0A402075-EE21-4D4A-9996-9D91F3C58F0E}" type="presParOf" srcId="{DEF4F937-58C8-4717-90AC-76BF2DEC3CF4}" destId="{32C64773-B1B4-4FA5-A713-EFEC3E77B28C}" srcOrd="1" destOrd="0" presId="urn:microsoft.com/office/officeart/2008/layout/LinedList"/>
    <dgm:cxn modelId="{6357C6C5-6BC4-4A5A-B17D-525AF389DFA0}" type="presParOf" srcId="{0B057025-CFEC-4C81-9878-3A17A60CAF3F}" destId="{DBBC352B-78E9-49AE-B1C5-07DAB0C1C7C3}" srcOrd="22" destOrd="0" presId="urn:microsoft.com/office/officeart/2008/layout/LinedList"/>
    <dgm:cxn modelId="{5EEB4026-71C3-4E24-8637-FCA416940ABD}" type="presParOf" srcId="{0B057025-CFEC-4C81-9878-3A17A60CAF3F}" destId="{FFDD44A5-16F0-45CA-B625-F76B1B82B566}" srcOrd="23" destOrd="0" presId="urn:microsoft.com/office/officeart/2008/layout/LinedList"/>
    <dgm:cxn modelId="{9071754D-3F60-44CC-8C94-C822A3200B7B}" type="presParOf" srcId="{FFDD44A5-16F0-45CA-B625-F76B1B82B566}" destId="{B4C069F8-8CAC-4955-823D-DC112E7354FC}" srcOrd="0" destOrd="0" presId="urn:microsoft.com/office/officeart/2008/layout/LinedList"/>
    <dgm:cxn modelId="{4A6C33F6-B8BA-4CCB-BDC3-242B230BD04C}" type="presParOf" srcId="{FFDD44A5-16F0-45CA-B625-F76B1B82B566}" destId="{7859A4B8-2F86-4FF1-83BD-936C3B0B7F14}" srcOrd="1" destOrd="0" presId="urn:microsoft.com/office/officeart/2008/layout/LinedList"/>
    <dgm:cxn modelId="{497BC7FE-C013-4F64-B0EE-FA844BDC47F3}" type="presParOf" srcId="{0B057025-CFEC-4C81-9878-3A17A60CAF3F}" destId="{325AB961-2702-4257-AF44-6A73AD1CD658}" srcOrd="24" destOrd="0" presId="urn:microsoft.com/office/officeart/2008/layout/LinedList"/>
    <dgm:cxn modelId="{4BEC965A-F166-49C5-82F5-03BBF41C9EB2}" type="presParOf" srcId="{0B057025-CFEC-4C81-9878-3A17A60CAF3F}" destId="{E83C4DD1-D755-4B95-A402-51D773B07DF8}" srcOrd="25" destOrd="0" presId="urn:microsoft.com/office/officeart/2008/layout/LinedList"/>
    <dgm:cxn modelId="{BD6EFE72-BDE9-4A2B-937F-EA71FE512561}" type="presParOf" srcId="{E83C4DD1-D755-4B95-A402-51D773B07DF8}" destId="{B14B63C5-D90C-4612-BD9C-D5633962D03A}" srcOrd="0" destOrd="0" presId="urn:microsoft.com/office/officeart/2008/layout/LinedList"/>
    <dgm:cxn modelId="{4E0C3724-0397-4B1E-804A-CA89E7893B3A}" type="presParOf" srcId="{E83C4DD1-D755-4B95-A402-51D773B07DF8}" destId="{04E769EF-07A8-4ECC-8509-64CCD71FC51D}" srcOrd="1" destOrd="0" presId="urn:microsoft.com/office/officeart/2008/layout/LinedList"/>
    <dgm:cxn modelId="{C014C061-FE1E-42D6-A3C6-B01109B8CF56}" type="presParOf" srcId="{0B057025-CFEC-4C81-9878-3A17A60CAF3F}" destId="{6BEBA55E-F6CA-400B-BFA8-8F8E114C8242}" srcOrd="26" destOrd="0" presId="urn:microsoft.com/office/officeart/2008/layout/LinedList"/>
    <dgm:cxn modelId="{F65A8542-220D-4CC3-B3B9-918C11E82122}" type="presParOf" srcId="{0B057025-CFEC-4C81-9878-3A17A60CAF3F}" destId="{A1139414-FC9C-4DFE-8388-C699A3BF7BAA}" srcOrd="27" destOrd="0" presId="urn:microsoft.com/office/officeart/2008/layout/LinedList"/>
    <dgm:cxn modelId="{6F88C318-AF6B-4E98-86C0-59FED4C063EC}" type="presParOf" srcId="{A1139414-FC9C-4DFE-8388-C699A3BF7BAA}" destId="{DBDCC6A6-B7CF-4E83-9B44-B0C83A167D2B}" srcOrd="0" destOrd="0" presId="urn:microsoft.com/office/officeart/2008/layout/LinedList"/>
    <dgm:cxn modelId="{ECDCACED-47E3-4B54-8673-04611125E5BE}" type="presParOf" srcId="{A1139414-FC9C-4DFE-8388-C699A3BF7BAA}" destId="{5C92780A-3BC7-449A-ACA3-FAC4BC39B2B4}" srcOrd="1" destOrd="0" presId="urn:microsoft.com/office/officeart/2008/layout/LinedList"/>
    <dgm:cxn modelId="{BF567CA9-D9D4-41E7-8E39-7E052C24DB1B}" type="presParOf" srcId="{0B057025-CFEC-4C81-9878-3A17A60CAF3F}" destId="{CEA717E7-95C4-4D3D-9402-E28064A76A49}" srcOrd="28" destOrd="0" presId="urn:microsoft.com/office/officeart/2008/layout/LinedList"/>
    <dgm:cxn modelId="{5257B3A7-9D55-4399-BBBF-D2C23F761C9C}" type="presParOf" srcId="{0B057025-CFEC-4C81-9878-3A17A60CAF3F}" destId="{EC82014D-212C-4159-A3A9-5ED92DC4DAE0}" srcOrd="29" destOrd="0" presId="urn:microsoft.com/office/officeart/2008/layout/LinedList"/>
    <dgm:cxn modelId="{C9745662-7D5B-44E2-B51C-74DA07180C7F}" type="presParOf" srcId="{EC82014D-212C-4159-A3A9-5ED92DC4DAE0}" destId="{CA938E42-D4FF-410C-B79C-FC01731D1403}" srcOrd="0" destOrd="0" presId="urn:microsoft.com/office/officeart/2008/layout/LinedList"/>
    <dgm:cxn modelId="{AD23123B-78DA-48EC-BD28-D8B7BDE952FC}" type="presParOf" srcId="{EC82014D-212C-4159-A3A9-5ED92DC4DAE0}" destId="{664ED3A1-0876-45F8-B67E-D5A4D3B466CD}" srcOrd="1" destOrd="0" presId="urn:microsoft.com/office/officeart/2008/layout/LinedList"/>
    <dgm:cxn modelId="{6BECB703-2B1A-45AA-93F1-B2A6E5A2F155}" type="presParOf" srcId="{0B057025-CFEC-4C81-9878-3A17A60CAF3F}" destId="{AD771D09-FD97-480E-8531-CA52BD99C496}" srcOrd="30" destOrd="0" presId="urn:microsoft.com/office/officeart/2008/layout/LinedList"/>
    <dgm:cxn modelId="{3809C6D5-D846-47C8-BFED-58E63A3935B1}" type="presParOf" srcId="{0B057025-CFEC-4C81-9878-3A17A60CAF3F}" destId="{2FC9192F-C84B-4209-A04E-5E0A4883106A}" srcOrd="31" destOrd="0" presId="urn:microsoft.com/office/officeart/2008/layout/LinedList"/>
    <dgm:cxn modelId="{5D16F50D-FB62-4D1C-9AFA-36CF92C6EE1B}" type="presParOf" srcId="{2FC9192F-C84B-4209-A04E-5E0A4883106A}" destId="{66E8D8B1-1DEB-42A0-A9C6-57B2C03C924C}" srcOrd="0" destOrd="0" presId="urn:microsoft.com/office/officeart/2008/layout/LinedList"/>
    <dgm:cxn modelId="{054C066B-C88F-43D1-96F5-797770AAA3B6}" type="presParOf" srcId="{2FC9192F-C84B-4209-A04E-5E0A4883106A}" destId="{616866F3-957E-4A9A-A2FA-C668864D1F62}" srcOrd="1" destOrd="0" presId="urn:microsoft.com/office/officeart/2008/layout/LinedList"/>
    <dgm:cxn modelId="{BCF88EE6-9778-44C7-8E52-8DA997C22673}" type="presParOf" srcId="{0B057025-CFEC-4C81-9878-3A17A60CAF3F}" destId="{CB5D6425-55DB-46FA-B6A5-FD70D51D1B14}" srcOrd="32" destOrd="0" presId="urn:microsoft.com/office/officeart/2008/layout/LinedList"/>
    <dgm:cxn modelId="{30BDCBEF-6612-4555-A18C-83EDE30670EB}" type="presParOf" srcId="{0B057025-CFEC-4C81-9878-3A17A60CAF3F}" destId="{02F702A9-4E4B-409C-8260-2F6F66788561}" srcOrd="33" destOrd="0" presId="urn:microsoft.com/office/officeart/2008/layout/LinedList"/>
    <dgm:cxn modelId="{609C272C-7C9C-487E-B9F3-885D6B008F05}" type="presParOf" srcId="{02F702A9-4E4B-409C-8260-2F6F66788561}" destId="{5718373B-08A8-435C-8098-FA5AF2B1CA1D}" srcOrd="0" destOrd="0" presId="urn:microsoft.com/office/officeart/2008/layout/LinedList"/>
    <dgm:cxn modelId="{EA6D0637-D501-46B0-8FCD-B4317A37CA23}" type="presParOf" srcId="{02F702A9-4E4B-409C-8260-2F6F66788561}" destId="{A6739F58-D43B-4722-9F4C-DCC0D4CD989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7CB892F-791B-4C8F-9F6D-992AE83C3CD7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AA9AE21-C1BC-46C5-97B9-845B78B5A499}">
      <dgm:prSet/>
      <dgm:spPr/>
      <dgm:t>
        <a:bodyPr/>
        <a:lstStyle/>
        <a:p>
          <a:r>
            <a:rPr lang="en-US" b="1" i="0" baseline="0" dirty="0"/>
            <a:t>Silver Creek Township- Traffic Calls</a:t>
          </a:r>
          <a:r>
            <a:rPr lang="en-US" b="0" i="0" baseline="0" dirty="0"/>
            <a:t>	</a:t>
          </a:r>
          <a:endParaRPr lang="en-US" dirty="0"/>
        </a:p>
      </dgm:t>
    </dgm:pt>
    <dgm:pt modelId="{7995660F-D6D3-49A6-ABBA-49ED594FC60F}" type="parTrans" cxnId="{818BEFD5-5FF3-4426-9A62-55D48C8DD1C7}">
      <dgm:prSet/>
      <dgm:spPr/>
      <dgm:t>
        <a:bodyPr/>
        <a:lstStyle/>
        <a:p>
          <a:endParaRPr lang="en-US"/>
        </a:p>
      </dgm:t>
    </dgm:pt>
    <dgm:pt modelId="{632D92FA-E55D-41C2-A2D4-0AD317BEF5A0}" type="sibTrans" cxnId="{818BEFD5-5FF3-4426-9A62-55D48C8DD1C7}">
      <dgm:prSet/>
      <dgm:spPr/>
      <dgm:t>
        <a:bodyPr/>
        <a:lstStyle/>
        <a:p>
          <a:endParaRPr lang="en-US"/>
        </a:p>
      </dgm:t>
    </dgm:pt>
    <dgm:pt modelId="{91BB917E-84C8-4E17-BF72-882F807B68BF}">
      <dgm:prSet/>
      <dgm:spPr/>
      <dgm:t>
        <a:bodyPr/>
        <a:lstStyle/>
        <a:p>
          <a:r>
            <a:rPr lang="en-US" b="0" i="0" baseline="0"/>
            <a:t>DUI			13	</a:t>
          </a:r>
          <a:endParaRPr lang="en-US"/>
        </a:p>
      </dgm:t>
    </dgm:pt>
    <dgm:pt modelId="{150439F9-2973-4F36-9D09-D332F6010FAF}" type="parTrans" cxnId="{7510A6C3-3A3D-48F0-8802-9319BC57F317}">
      <dgm:prSet/>
      <dgm:spPr/>
      <dgm:t>
        <a:bodyPr/>
        <a:lstStyle/>
        <a:p>
          <a:endParaRPr lang="en-US"/>
        </a:p>
      </dgm:t>
    </dgm:pt>
    <dgm:pt modelId="{D814B30E-6FE2-4E46-AFBE-F5490FF21A3E}" type="sibTrans" cxnId="{7510A6C3-3A3D-48F0-8802-9319BC57F317}">
      <dgm:prSet/>
      <dgm:spPr/>
      <dgm:t>
        <a:bodyPr/>
        <a:lstStyle/>
        <a:p>
          <a:endParaRPr lang="en-US"/>
        </a:p>
      </dgm:t>
    </dgm:pt>
    <dgm:pt modelId="{B3A67998-BCA8-4FED-B068-09761A54D9D7}">
      <dgm:prSet/>
      <dgm:spPr/>
      <dgm:t>
        <a:bodyPr/>
        <a:lstStyle/>
        <a:p>
          <a:r>
            <a:rPr lang="en-US" b="0" i="0" baseline="0"/>
            <a:t>Motor Vehicle Crashes	56	</a:t>
          </a:r>
          <a:endParaRPr lang="en-US"/>
        </a:p>
      </dgm:t>
    </dgm:pt>
    <dgm:pt modelId="{28F8F987-79C5-4201-86B3-8A1886BC75F0}" type="parTrans" cxnId="{B88772E6-2768-4EB1-9906-6E7BE644783A}">
      <dgm:prSet/>
      <dgm:spPr/>
      <dgm:t>
        <a:bodyPr/>
        <a:lstStyle/>
        <a:p>
          <a:endParaRPr lang="en-US"/>
        </a:p>
      </dgm:t>
    </dgm:pt>
    <dgm:pt modelId="{D4E47155-3F3A-4257-82C8-37609514BFDE}" type="sibTrans" cxnId="{B88772E6-2768-4EB1-9906-6E7BE644783A}">
      <dgm:prSet/>
      <dgm:spPr/>
      <dgm:t>
        <a:bodyPr/>
        <a:lstStyle/>
        <a:p>
          <a:endParaRPr lang="en-US"/>
        </a:p>
      </dgm:t>
    </dgm:pt>
    <dgm:pt modelId="{C9578DDE-5E8E-4241-A9BC-0C9A9DF704DF}">
      <dgm:prSet/>
      <dgm:spPr/>
      <dgm:t>
        <a:bodyPr/>
        <a:lstStyle/>
        <a:p>
          <a:r>
            <a:rPr lang="en-US" b="0" i="0" baseline="0" dirty="0"/>
            <a:t>Parking			12	</a:t>
          </a:r>
          <a:endParaRPr lang="en-US" dirty="0"/>
        </a:p>
      </dgm:t>
    </dgm:pt>
    <dgm:pt modelId="{F70B283C-C74C-48A4-8605-E517FE74F053}" type="parTrans" cxnId="{8B6B0479-80DC-4421-A4DA-F0580E70D703}">
      <dgm:prSet/>
      <dgm:spPr/>
      <dgm:t>
        <a:bodyPr/>
        <a:lstStyle/>
        <a:p>
          <a:endParaRPr lang="en-US"/>
        </a:p>
      </dgm:t>
    </dgm:pt>
    <dgm:pt modelId="{02E22BBB-DB08-4CEE-B988-47A53FB14422}" type="sibTrans" cxnId="{8B6B0479-80DC-4421-A4DA-F0580E70D703}">
      <dgm:prSet/>
      <dgm:spPr/>
      <dgm:t>
        <a:bodyPr/>
        <a:lstStyle/>
        <a:p>
          <a:endParaRPr lang="en-US"/>
        </a:p>
      </dgm:t>
    </dgm:pt>
    <dgm:pt modelId="{2A0DC854-F76B-40D2-9869-3A3A2758A57F}">
      <dgm:prSet/>
      <dgm:spPr/>
      <dgm:t>
        <a:bodyPr/>
        <a:lstStyle/>
        <a:p>
          <a:r>
            <a:rPr lang="en-US" b="0" i="0" baseline="0"/>
            <a:t>Traffic - Complaint	39	</a:t>
          </a:r>
          <a:endParaRPr lang="en-US"/>
        </a:p>
      </dgm:t>
    </dgm:pt>
    <dgm:pt modelId="{D8816867-17F1-4C5E-BB83-C993A9AE67A7}" type="parTrans" cxnId="{DC0BA825-7739-48EF-8F8F-CA172BF3BE12}">
      <dgm:prSet/>
      <dgm:spPr/>
      <dgm:t>
        <a:bodyPr/>
        <a:lstStyle/>
        <a:p>
          <a:endParaRPr lang="en-US"/>
        </a:p>
      </dgm:t>
    </dgm:pt>
    <dgm:pt modelId="{F0395A0A-9912-475D-8FD6-20E7AB128191}" type="sibTrans" cxnId="{DC0BA825-7739-48EF-8F8F-CA172BF3BE12}">
      <dgm:prSet/>
      <dgm:spPr/>
      <dgm:t>
        <a:bodyPr/>
        <a:lstStyle/>
        <a:p>
          <a:endParaRPr lang="en-US"/>
        </a:p>
      </dgm:t>
    </dgm:pt>
    <dgm:pt modelId="{16343258-28C8-40FA-876F-8504CC9FC50B}">
      <dgm:prSet/>
      <dgm:spPr/>
      <dgm:t>
        <a:bodyPr/>
        <a:lstStyle/>
        <a:p>
          <a:r>
            <a:rPr lang="en-US" b="0" i="0" baseline="0"/>
            <a:t>Traffic - Hazard		10	</a:t>
          </a:r>
          <a:endParaRPr lang="en-US"/>
        </a:p>
      </dgm:t>
    </dgm:pt>
    <dgm:pt modelId="{C8C9D288-B6E3-483B-B043-2AF51727FBA0}" type="parTrans" cxnId="{4BD3C803-D369-4C82-AA1C-E69991E87D54}">
      <dgm:prSet/>
      <dgm:spPr/>
      <dgm:t>
        <a:bodyPr/>
        <a:lstStyle/>
        <a:p>
          <a:endParaRPr lang="en-US"/>
        </a:p>
      </dgm:t>
    </dgm:pt>
    <dgm:pt modelId="{9400CDA4-3FD6-4A4B-9F7D-DEFE4632F67E}" type="sibTrans" cxnId="{4BD3C803-D369-4C82-AA1C-E69991E87D54}">
      <dgm:prSet/>
      <dgm:spPr/>
      <dgm:t>
        <a:bodyPr/>
        <a:lstStyle/>
        <a:p>
          <a:endParaRPr lang="en-US"/>
        </a:p>
      </dgm:t>
    </dgm:pt>
    <dgm:pt modelId="{763875BE-C15F-46CF-A664-11B256C97D65}">
      <dgm:prSet/>
      <dgm:spPr/>
      <dgm:t>
        <a:bodyPr/>
        <a:lstStyle/>
        <a:p>
          <a:r>
            <a:rPr lang="en-US" b="0" i="0" baseline="0"/>
            <a:t>Traffic - Stop 		640	</a:t>
          </a:r>
          <a:endParaRPr lang="en-US"/>
        </a:p>
      </dgm:t>
    </dgm:pt>
    <dgm:pt modelId="{6A6D8E75-ED08-41CA-99DC-9F5F6F8BE6C9}" type="parTrans" cxnId="{D579B897-23C4-4DD9-AE55-B240DA80458C}">
      <dgm:prSet/>
      <dgm:spPr/>
      <dgm:t>
        <a:bodyPr/>
        <a:lstStyle/>
        <a:p>
          <a:endParaRPr lang="en-US"/>
        </a:p>
      </dgm:t>
    </dgm:pt>
    <dgm:pt modelId="{D2535689-C54A-4472-A28A-FECD689AE71E}" type="sibTrans" cxnId="{D579B897-23C4-4DD9-AE55-B240DA80458C}">
      <dgm:prSet/>
      <dgm:spPr/>
      <dgm:t>
        <a:bodyPr/>
        <a:lstStyle/>
        <a:p>
          <a:endParaRPr lang="en-US"/>
        </a:p>
      </dgm:t>
    </dgm:pt>
    <dgm:pt modelId="{79F00CEC-7A35-4411-9784-A76D36B402AE}" type="pres">
      <dgm:prSet presAssocID="{37CB892F-791B-4C8F-9F6D-992AE83C3CD7}" presName="vert0" presStyleCnt="0">
        <dgm:presLayoutVars>
          <dgm:dir/>
          <dgm:animOne val="branch"/>
          <dgm:animLvl val="lvl"/>
        </dgm:presLayoutVars>
      </dgm:prSet>
      <dgm:spPr/>
    </dgm:pt>
    <dgm:pt modelId="{D958D9B3-23D9-46A3-B0B5-5BD4F700AAFE}" type="pres">
      <dgm:prSet presAssocID="{0AA9AE21-C1BC-46C5-97B9-845B78B5A499}" presName="thickLine" presStyleLbl="alignNode1" presStyleIdx="0" presStyleCnt="7"/>
      <dgm:spPr/>
    </dgm:pt>
    <dgm:pt modelId="{8A69F1A7-E3F1-4D7B-AEC5-E424FF936951}" type="pres">
      <dgm:prSet presAssocID="{0AA9AE21-C1BC-46C5-97B9-845B78B5A499}" presName="horz1" presStyleCnt="0"/>
      <dgm:spPr/>
    </dgm:pt>
    <dgm:pt modelId="{3E5E5378-D78D-43C5-AD3A-AD25884B7B6A}" type="pres">
      <dgm:prSet presAssocID="{0AA9AE21-C1BC-46C5-97B9-845B78B5A499}" presName="tx1" presStyleLbl="revTx" presStyleIdx="0" presStyleCnt="7"/>
      <dgm:spPr/>
    </dgm:pt>
    <dgm:pt modelId="{7E2CA13E-F271-4BC0-B188-49A5CAF01581}" type="pres">
      <dgm:prSet presAssocID="{0AA9AE21-C1BC-46C5-97B9-845B78B5A499}" presName="vert1" presStyleCnt="0"/>
      <dgm:spPr/>
    </dgm:pt>
    <dgm:pt modelId="{AA551557-05EE-49F7-80A7-282DBD9D0764}" type="pres">
      <dgm:prSet presAssocID="{91BB917E-84C8-4E17-BF72-882F807B68BF}" presName="thickLine" presStyleLbl="alignNode1" presStyleIdx="1" presStyleCnt="7"/>
      <dgm:spPr/>
    </dgm:pt>
    <dgm:pt modelId="{D8E42954-BA84-46C7-AA0B-17A86AE53401}" type="pres">
      <dgm:prSet presAssocID="{91BB917E-84C8-4E17-BF72-882F807B68BF}" presName="horz1" presStyleCnt="0"/>
      <dgm:spPr/>
    </dgm:pt>
    <dgm:pt modelId="{C145EFD1-9B09-4BE3-B8B1-FB42172A8121}" type="pres">
      <dgm:prSet presAssocID="{91BB917E-84C8-4E17-BF72-882F807B68BF}" presName="tx1" presStyleLbl="revTx" presStyleIdx="1" presStyleCnt="7"/>
      <dgm:spPr/>
    </dgm:pt>
    <dgm:pt modelId="{819BCF5B-1CCC-4AD2-B6AD-9DE168C9D384}" type="pres">
      <dgm:prSet presAssocID="{91BB917E-84C8-4E17-BF72-882F807B68BF}" presName="vert1" presStyleCnt="0"/>
      <dgm:spPr/>
    </dgm:pt>
    <dgm:pt modelId="{A14B0C3C-10DB-431E-BF81-5FC22FE81403}" type="pres">
      <dgm:prSet presAssocID="{B3A67998-BCA8-4FED-B068-09761A54D9D7}" presName="thickLine" presStyleLbl="alignNode1" presStyleIdx="2" presStyleCnt="7"/>
      <dgm:spPr/>
    </dgm:pt>
    <dgm:pt modelId="{CD4ADF97-2230-4CCF-9CDA-8BA69A72B7B5}" type="pres">
      <dgm:prSet presAssocID="{B3A67998-BCA8-4FED-B068-09761A54D9D7}" presName="horz1" presStyleCnt="0"/>
      <dgm:spPr/>
    </dgm:pt>
    <dgm:pt modelId="{1D2A2E79-BFE6-40E7-BC61-D5BB2EA0DBA4}" type="pres">
      <dgm:prSet presAssocID="{B3A67998-BCA8-4FED-B068-09761A54D9D7}" presName="tx1" presStyleLbl="revTx" presStyleIdx="2" presStyleCnt="7"/>
      <dgm:spPr/>
    </dgm:pt>
    <dgm:pt modelId="{BE1532DF-BA40-486F-B5F3-33E7549AFFD0}" type="pres">
      <dgm:prSet presAssocID="{B3A67998-BCA8-4FED-B068-09761A54D9D7}" presName="vert1" presStyleCnt="0"/>
      <dgm:spPr/>
    </dgm:pt>
    <dgm:pt modelId="{DA234D74-E9B9-4178-9ECD-F6E5B445144C}" type="pres">
      <dgm:prSet presAssocID="{C9578DDE-5E8E-4241-A9BC-0C9A9DF704DF}" presName="thickLine" presStyleLbl="alignNode1" presStyleIdx="3" presStyleCnt="7"/>
      <dgm:spPr/>
    </dgm:pt>
    <dgm:pt modelId="{D3CDCC14-44C4-4245-80B3-75FB0D00BC2F}" type="pres">
      <dgm:prSet presAssocID="{C9578DDE-5E8E-4241-A9BC-0C9A9DF704DF}" presName="horz1" presStyleCnt="0"/>
      <dgm:spPr/>
    </dgm:pt>
    <dgm:pt modelId="{1DAA5068-AA45-40E0-A40C-EE93C0EA48D3}" type="pres">
      <dgm:prSet presAssocID="{C9578DDE-5E8E-4241-A9BC-0C9A9DF704DF}" presName="tx1" presStyleLbl="revTx" presStyleIdx="3" presStyleCnt="7"/>
      <dgm:spPr/>
    </dgm:pt>
    <dgm:pt modelId="{7B5CB99B-4675-45F5-8C96-9070AEF23468}" type="pres">
      <dgm:prSet presAssocID="{C9578DDE-5E8E-4241-A9BC-0C9A9DF704DF}" presName="vert1" presStyleCnt="0"/>
      <dgm:spPr/>
    </dgm:pt>
    <dgm:pt modelId="{7B30659D-B10A-4BB8-8697-061A5840EA2D}" type="pres">
      <dgm:prSet presAssocID="{2A0DC854-F76B-40D2-9869-3A3A2758A57F}" presName="thickLine" presStyleLbl="alignNode1" presStyleIdx="4" presStyleCnt="7"/>
      <dgm:spPr/>
    </dgm:pt>
    <dgm:pt modelId="{40EF88C3-5297-4D73-B21D-1EF569E1EA7F}" type="pres">
      <dgm:prSet presAssocID="{2A0DC854-F76B-40D2-9869-3A3A2758A57F}" presName="horz1" presStyleCnt="0"/>
      <dgm:spPr/>
    </dgm:pt>
    <dgm:pt modelId="{9DA95D3D-FC1D-489C-A9EC-B69B3F64C465}" type="pres">
      <dgm:prSet presAssocID="{2A0DC854-F76B-40D2-9869-3A3A2758A57F}" presName="tx1" presStyleLbl="revTx" presStyleIdx="4" presStyleCnt="7"/>
      <dgm:spPr/>
    </dgm:pt>
    <dgm:pt modelId="{A0447396-3AF0-413C-A46B-308C8B3382A4}" type="pres">
      <dgm:prSet presAssocID="{2A0DC854-F76B-40D2-9869-3A3A2758A57F}" presName="vert1" presStyleCnt="0"/>
      <dgm:spPr/>
    </dgm:pt>
    <dgm:pt modelId="{6FC34400-3D52-40C7-BA38-0045AC0F04CB}" type="pres">
      <dgm:prSet presAssocID="{16343258-28C8-40FA-876F-8504CC9FC50B}" presName="thickLine" presStyleLbl="alignNode1" presStyleIdx="5" presStyleCnt="7"/>
      <dgm:spPr/>
    </dgm:pt>
    <dgm:pt modelId="{1446D3CC-715A-4A1B-A422-A0FCD33A6B0B}" type="pres">
      <dgm:prSet presAssocID="{16343258-28C8-40FA-876F-8504CC9FC50B}" presName="horz1" presStyleCnt="0"/>
      <dgm:spPr/>
    </dgm:pt>
    <dgm:pt modelId="{2F4B64AB-09DC-4AA1-941C-338F4CA0B4A3}" type="pres">
      <dgm:prSet presAssocID="{16343258-28C8-40FA-876F-8504CC9FC50B}" presName="tx1" presStyleLbl="revTx" presStyleIdx="5" presStyleCnt="7"/>
      <dgm:spPr/>
    </dgm:pt>
    <dgm:pt modelId="{1051440D-21E6-4961-915F-A6F64084255D}" type="pres">
      <dgm:prSet presAssocID="{16343258-28C8-40FA-876F-8504CC9FC50B}" presName="vert1" presStyleCnt="0"/>
      <dgm:spPr/>
    </dgm:pt>
    <dgm:pt modelId="{64904618-515F-4126-B1AD-31E8C14A6741}" type="pres">
      <dgm:prSet presAssocID="{763875BE-C15F-46CF-A664-11B256C97D65}" presName="thickLine" presStyleLbl="alignNode1" presStyleIdx="6" presStyleCnt="7"/>
      <dgm:spPr/>
    </dgm:pt>
    <dgm:pt modelId="{B5A474C5-719D-4B95-910E-AB9F94AEE167}" type="pres">
      <dgm:prSet presAssocID="{763875BE-C15F-46CF-A664-11B256C97D65}" presName="horz1" presStyleCnt="0"/>
      <dgm:spPr/>
    </dgm:pt>
    <dgm:pt modelId="{ABE685AD-4BB9-4A24-A478-B4AFCFD3ACB1}" type="pres">
      <dgm:prSet presAssocID="{763875BE-C15F-46CF-A664-11B256C97D65}" presName="tx1" presStyleLbl="revTx" presStyleIdx="6" presStyleCnt="7"/>
      <dgm:spPr/>
    </dgm:pt>
    <dgm:pt modelId="{B5022F07-C32B-4B3B-A441-C068E23E8327}" type="pres">
      <dgm:prSet presAssocID="{763875BE-C15F-46CF-A664-11B256C97D65}" presName="vert1" presStyleCnt="0"/>
      <dgm:spPr/>
    </dgm:pt>
  </dgm:ptLst>
  <dgm:cxnLst>
    <dgm:cxn modelId="{4BD3C803-D369-4C82-AA1C-E69991E87D54}" srcId="{37CB892F-791B-4C8F-9F6D-992AE83C3CD7}" destId="{16343258-28C8-40FA-876F-8504CC9FC50B}" srcOrd="5" destOrd="0" parTransId="{C8C9D288-B6E3-483B-B043-2AF51727FBA0}" sibTransId="{9400CDA4-3FD6-4A4B-9F7D-DEFE4632F67E}"/>
    <dgm:cxn modelId="{DC0BA825-7739-48EF-8F8F-CA172BF3BE12}" srcId="{37CB892F-791B-4C8F-9F6D-992AE83C3CD7}" destId="{2A0DC854-F76B-40D2-9869-3A3A2758A57F}" srcOrd="4" destOrd="0" parTransId="{D8816867-17F1-4C5E-BB83-C993A9AE67A7}" sibTransId="{F0395A0A-9912-475D-8FD6-20E7AB128191}"/>
    <dgm:cxn modelId="{8460B572-0AA5-4E4A-8AAC-85912F1FFA4F}" type="presOf" srcId="{91BB917E-84C8-4E17-BF72-882F807B68BF}" destId="{C145EFD1-9B09-4BE3-B8B1-FB42172A8121}" srcOrd="0" destOrd="0" presId="urn:microsoft.com/office/officeart/2008/layout/LinedList"/>
    <dgm:cxn modelId="{2F3E2053-7A78-4196-88B9-63913189D919}" type="presOf" srcId="{37CB892F-791B-4C8F-9F6D-992AE83C3CD7}" destId="{79F00CEC-7A35-4411-9784-A76D36B402AE}" srcOrd="0" destOrd="0" presId="urn:microsoft.com/office/officeart/2008/layout/LinedList"/>
    <dgm:cxn modelId="{027A1275-FAC5-405F-BA53-0F7C65E38084}" type="presOf" srcId="{2A0DC854-F76B-40D2-9869-3A3A2758A57F}" destId="{9DA95D3D-FC1D-489C-A9EC-B69B3F64C465}" srcOrd="0" destOrd="0" presId="urn:microsoft.com/office/officeart/2008/layout/LinedList"/>
    <dgm:cxn modelId="{8B6B0479-80DC-4421-A4DA-F0580E70D703}" srcId="{37CB892F-791B-4C8F-9F6D-992AE83C3CD7}" destId="{C9578DDE-5E8E-4241-A9BC-0C9A9DF704DF}" srcOrd="3" destOrd="0" parTransId="{F70B283C-C74C-48A4-8605-E517FE74F053}" sibTransId="{02E22BBB-DB08-4CEE-B988-47A53FB14422}"/>
    <dgm:cxn modelId="{D579B897-23C4-4DD9-AE55-B240DA80458C}" srcId="{37CB892F-791B-4C8F-9F6D-992AE83C3CD7}" destId="{763875BE-C15F-46CF-A664-11B256C97D65}" srcOrd="6" destOrd="0" parTransId="{6A6D8E75-ED08-41CA-99DC-9F5F6F8BE6C9}" sibTransId="{D2535689-C54A-4472-A28A-FECD689AE71E}"/>
    <dgm:cxn modelId="{7510A6C3-3A3D-48F0-8802-9319BC57F317}" srcId="{37CB892F-791B-4C8F-9F6D-992AE83C3CD7}" destId="{91BB917E-84C8-4E17-BF72-882F807B68BF}" srcOrd="1" destOrd="0" parTransId="{150439F9-2973-4F36-9D09-D332F6010FAF}" sibTransId="{D814B30E-6FE2-4E46-AFBE-F5490FF21A3E}"/>
    <dgm:cxn modelId="{589569D3-6EF1-4E88-A889-E92A1A362917}" type="presOf" srcId="{0AA9AE21-C1BC-46C5-97B9-845B78B5A499}" destId="{3E5E5378-D78D-43C5-AD3A-AD25884B7B6A}" srcOrd="0" destOrd="0" presId="urn:microsoft.com/office/officeart/2008/layout/LinedList"/>
    <dgm:cxn modelId="{818BEFD5-5FF3-4426-9A62-55D48C8DD1C7}" srcId="{37CB892F-791B-4C8F-9F6D-992AE83C3CD7}" destId="{0AA9AE21-C1BC-46C5-97B9-845B78B5A499}" srcOrd="0" destOrd="0" parTransId="{7995660F-D6D3-49A6-ABBA-49ED594FC60F}" sibTransId="{632D92FA-E55D-41C2-A2D4-0AD317BEF5A0}"/>
    <dgm:cxn modelId="{D14F91E5-D9AC-4776-87C8-AC8E5E30CF96}" type="presOf" srcId="{763875BE-C15F-46CF-A664-11B256C97D65}" destId="{ABE685AD-4BB9-4A24-A478-B4AFCFD3ACB1}" srcOrd="0" destOrd="0" presId="urn:microsoft.com/office/officeart/2008/layout/LinedList"/>
    <dgm:cxn modelId="{B88772E6-2768-4EB1-9906-6E7BE644783A}" srcId="{37CB892F-791B-4C8F-9F6D-992AE83C3CD7}" destId="{B3A67998-BCA8-4FED-B068-09761A54D9D7}" srcOrd="2" destOrd="0" parTransId="{28F8F987-79C5-4201-86B3-8A1886BC75F0}" sibTransId="{D4E47155-3F3A-4257-82C8-37609514BFDE}"/>
    <dgm:cxn modelId="{142646EF-F762-4E2E-A049-9D5E0CB1B4F3}" type="presOf" srcId="{16343258-28C8-40FA-876F-8504CC9FC50B}" destId="{2F4B64AB-09DC-4AA1-941C-338F4CA0B4A3}" srcOrd="0" destOrd="0" presId="urn:microsoft.com/office/officeart/2008/layout/LinedList"/>
    <dgm:cxn modelId="{B45B6AF9-2C40-40CA-BEE7-689E8FC31622}" type="presOf" srcId="{C9578DDE-5E8E-4241-A9BC-0C9A9DF704DF}" destId="{1DAA5068-AA45-40E0-A40C-EE93C0EA48D3}" srcOrd="0" destOrd="0" presId="urn:microsoft.com/office/officeart/2008/layout/LinedList"/>
    <dgm:cxn modelId="{941DACFB-3DFC-4BDD-A0F3-30F4C88418D0}" type="presOf" srcId="{B3A67998-BCA8-4FED-B068-09761A54D9D7}" destId="{1D2A2E79-BFE6-40E7-BC61-D5BB2EA0DBA4}" srcOrd="0" destOrd="0" presId="urn:microsoft.com/office/officeart/2008/layout/LinedList"/>
    <dgm:cxn modelId="{520D5D92-1A36-4E74-BF26-FB5AF85A7FA6}" type="presParOf" srcId="{79F00CEC-7A35-4411-9784-A76D36B402AE}" destId="{D958D9B3-23D9-46A3-B0B5-5BD4F700AAFE}" srcOrd="0" destOrd="0" presId="urn:microsoft.com/office/officeart/2008/layout/LinedList"/>
    <dgm:cxn modelId="{F2B317B9-1743-4BB3-ACBD-E2BDADD3B15E}" type="presParOf" srcId="{79F00CEC-7A35-4411-9784-A76D36B402AE}" destId="{8A69F1A7-E3F1-4D7B-AEC5-E424FF936951}" srcOrd="1" destOrd="0" presId="urn:microsoft.com/office/officeart/2008/layout/LinedList"/>
    <dgm:cxn modelId="{F0B77EE8-AAA4-40CC-9471-1991603E3292}" type="presParOf" srcId="{8A69F1A7-E3F1-4D7B-AEC5-E424FF936951}" destId="{3E5E5378-D78D-43C5-AD3A-AD25884B7B6A}" srcOrd="0" destOrd="0" presId="urn:microsoft.com/office/officeart/2008/layout/LinedList"/>
    <dgm:cxn modelId="{6E22A8A8-6306-4BB3-A7A9-29BAE4C683CE}" type="presParOf" srcId="{8A69F1A7-E3F1-4D7B-AEC5-E424FF936951}" destId="{7E2CA13E-F271-4BC0-B188-49A5CAF01581}" srcOrd="1" destOrd="0" presId="urn:microsoft.com/office/officeart/2008/layout/LinedList"/>
    <dgm:cxn modelId="{79687DA1-EDEA-4588-BB02-C47C221AA22C}" type="presParOf" srcId="{79F00CEC-7A35-4411-9784-A76D36B402AE}" destId="{AA551557-05EE-49F7-80A7-282DBD9D0764}" srcOrd="2" destOrd="0" presId="urn:microsoft.com/office/officeart/2008/layout/LinedList"/>
    <dgm:cxn modelId="{08034FB1-FDB6-4CD8-A7EE-7622E8B9022A}" type="presParOf" srcId="{79F00CEC-7A35-4411-9784-A76D36B402AE}" destId="{D8E42954-BA84-46C7-AA0B-17A86AE53401}" srcOrd="3" destOrd="0" presId="urn:microsoft.com/office/officeart/2008/layout/LinedList"/>
    <dgm:cxn modelId="{9DC277AE-BE7E-4829-A99A-563AFB31E7A4}" type="presParOf" srcId="{D8E42954-BA84-46C7-AA0B-17A86AE53401}" destId="{C145EFD1-9B09-4BE3-B8B1-FB42172A8121}" srcOrd="0" destOrd="0" presId="urn:microsoft.com/office/officeart/2008/layout/LinedList"/>
    <dgm:cxn modelId="{340F3C03-8875-4BC9-97C2-1BE466FEE976}" type="presParOf" srcId="{D8E42954-BA84-46C7-AA0B-17A86AE53401}" destId="{819BCF5B-1CCC-4AD2-B6AD-9DE168C9D384}" srcOrd="1" destOrd="0" presId="urn:microsoft.com/office/officeart/2008/layout/LinedList"/>
    <dgm:cxn modelId="{51C04271-582E-4175-881F-5ADF0F7346FB}" type="presParOf" srcId="{79F00CEC-7A35-4411-9784-A76D36B402AE}" destId="{A14B0C3C-10DB-431E-BF81-5FC22FE81403}" srcOrd="4" destOrd="0" presId="urn:microsoft.com/office/officeart/2008/layout/LinedList"/>
    <dgm:cxn modelId="{9D85ABA3-A16C-487C-89E6-81A100DE6AAB}" type="presParOf" srcId="{79F00CEC-7A35-4411-9784-A76D36B402AE}" destId="{CD4ADF97-2230-4CCF-9CDA-8BA69A72B7B5}" srcOrd="5" destOrd="0" presId="urn:microsoft.com/office/officeart/2008/layout/LinedList"/>
    <dgm:cxn modelId="{C8796184-43F4-4661-8F08-5F3C1AFAEFFE}" type="presParOf" srcId="{CD4ADF97-2230-4CCF-9CDA-8BA69A72B7B5}" destId="{1D2A2E79-BFE6-40E7-BC61-D5BB2EA0DBA4}" srcOrd="0" destOrd="0" presId="urn:microsoft.com/office/officeart/2008/layout/LinedList"/>
    <dgm:cxn modelId="{90ACE25D-81FD-4973-8984-B978E0797AEF}" type="presParOf" srcId="{CD4ADF97-2230-4CCF-9CDA-8BA69A72B7B5}" destId="{BE1532DF-BA40-486F-B5F3-33E7549AFFD0}" srcOrd="1" destOrd="0" presId="urn:microsoft.com/office/officeart/2008/layout/LinedList"/>
    <dgm:cxn modelId="{FFEEE6D6-9CF2-4689-941C-0349FA1C2F6E}" type="presParOf" srcId="{79F00CEC-7A35-4411-9784-A76D36B402AE}" destId="{DA234D74-E9B9-4178-9ECD-F6E5B445144C}" srcOrd="6" destOrd="0" presId="urn:microsoft.com/office/officeart/2008/layout/LinedList"/>
    <dgm:cxn modelId="{AB9C5E3F-F711-45A3-99B4-05D0339D07D1}" type="presParOf" srcId="{79F00CEC-7A35-4411-9784-A76D36B402AE}" destId="{D3CDCC14-44C4-4245-80B3-75FB0D00BC2F}" srcOrd="7" destOrd="0" presId="urn:microsoft.com/office/officeart/2008/layout/LinedList"/>
    <dgm:cxn modelId="{CBFDD2B7-8AC1-44E8-B7E8-9A8041484277}" type="presParOf" srcId="{D3CDCC14-44C4-4245-80B3-75FB0D00BC2F}" destId="{1DAA5068-AA45-40E0-A40C-EE93C0EA48D3}" srcOrd="0" destOrd="0" presId="urn:microsoft.com/office/officeart/2008/layout/LinedList"/>
    <dgm:cxn modelId="{4AD35F6C-B718-4A4F-81C1-A0F627066E7C}" type="presParOf" srcId="{D3CDCC14-44C4-4245-80B3-75FB0D00BC2F}" destId="{7B5CB99B-4675-45F5-8C96-9070AEF23468}" srcOrd="1" destOrd="0" presId="urn:microsoft.com/office/officeart/2008/layout/LinedList"/>
    <dgm:cxn modelId="{73644523-99C8-4745-919C-37A70D20D743}" type="presParOf" srcId="{79F00CEC-7A35-4411-9784-A76D36B402AE}" destId="{7B30659D-B10A-4BB8-8697-061A5840EA2D}" srcOrd="8" destOrd="0" presId="urn:microsoft.com/office/officeart/2008/layout/LinedList"/>
    <dgm:cxn modelId="{F2C6786C-1C4C-4EC4-A935-0A7C7C786FD3}" type="presParOf" srcId="{79F00CEC-7A35-4411-9784-A76D36B402AE}" destId="{40EF88C3-5297-4D73-B21D-1EF569E1EA7F}" srcOrd="9" destOrd="0" presId="urn:microsoft.com/office/officeart/2008/layout/LinedList"/>
    <dgm:cxn modelId="{4E0D4129-020D-436E-B098-FC7C0AD65FDF}" type="presParOf" srcId="{40EF88C3-5297-4D73-B21D-1EF569E1EA7F}" destId="{9DA95D3D-FC1D-489C-A9EC-B69B3F64C465}" srcOrd="0" destOrd="0" presId="urn:microsoft.com/office/officeart/2008/layout/LinedList"/>
    <dgm:cxn modelId="{30DC74AB-C7D3-4B76-8EF8-4E7E96F89D2C}" type="presParOf" srcId="{40EF88C3-5297-4D73-B21D-1EF569E1EA7F}" destId="{A0447396-3AF0-413C-A46B-308C8B3382A4}" srcOrd="1" destOrd="0" presId="urn:microsoft.com/office/officeart/2008/layout/LinedList"/>
    <dgm:cxn modelId="{6EDFC2FA-4EDE-4996-8AF3-69120FF9E54E}" type="presParOf" srcId="{79F00CEC-7A35-4411-9784-A76D36B402AE}" destId="{6FC34400-3D52-40C7-BA38-0045AC0F04CB}" srcOrd="10" destOrd="0" presId="urn:microsoft.com/office/officeart/2008/layout/LinedList"/>
    <dgm:cxn modelId="{C4A5D973-1FC0-43BD-82EC-ED42ED68EDEE}" type="presParOf" srcId="{79F00CEC-7A35-4411-9784-A76D36B402AE}" destId="{1446D3CC-715A-4A1B-A422-A0FCD33A6B0B}" srcOrd="11" destOrd="0" presId="urn:microsoft.com/office/officeart/2008/layout/LinedList"/>
    <dgm:cxn modelId="{8EEEE7A0-430B-42EA-B36C-0348C06D278D}" type="presParOf" srcId="{1446D3CC-715A-4A1B-A422-A0FCD33A6B0B}" destId="{2F4B64AB-09DC-4AA1-941C-338F4CA0B4A3}" srcOrd="0" destOrd="0" presId="urn:microsoft.com/office/officeart/2008/layout/LinedList"/>
    <dgm:cxn modelId="{5FE36EEE-483C-442B-822A-61449280AFC3}" type="presParOf" srcId="{1446D3CC-715A-4A1B-A422-A0FCD33A6B0B}" destId="{1051440D-21E6-4961-915F-A6F64084255D}" srcOrd="1" destOrd="0" presId="urn:microsoft.com/office/officeart/2008/layout/LinedList"/>
    <dgm:cxn modelId="{10BD51B0-F510-4CA2-913F-909382B3ED8C}" type="presParOf" srcId="{79F00CEC-7A35-4411-9784-A76D36B402AE}" destId="{64904618-515F-4126-B1AD-31E8C14A6741}" srcOrd="12" destOrd="0" presId="urn:microsoft.com/office/officeart/2008/layout/LinedList"/>
    <dgm:cxn modelId="{A8BD60E2-C7E1-4ACC-BACB-0AD6CBABBF00}" type="presParOf" srcId="{79F00CEC-7A35-4411-9784-A76D36B402AE}" destId="{B5A474C5-719D-4B95-910E-AB9F94AEE167}" srcOrd="13" destOrd="0" presId="urn:microsoft.com/office/officeart/2008/layout/LinedList"/>
    <dgm:cxn modelId="{2BD816D2-EF2A-4F9C-BD44-6940522B0907}" type="presParOf" srcId="{B5A474C5-719D-4B95-910E-AB9F94AEE167}" destId="{ABE685AD-4BB9-4A24-A478-B4AFCFD3ACB1}" srcOrd="0" destOrd="0" presId="urn:microsoft.com/office/officeart/2008/layout/LinedList"/>
    <dgm:cxn modelId="{857D46FB-2B6F-4233-B502-284A3D292D99}" type="presParOf" srcId="{B5A474C5-719D-4B95-910E-AB9F94AEE167}" destId="{B5022F07-C32B-4B3B-A441-C068E23E832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2CD20AA-0C80-4D5C-B971-E0B85C9513B3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7AEF3C4-3793-4703-9B0E-23554B9C15E2}">
      <dgm:prSet/>
      <dgm:spPr/>
      <dgm:t>
        <a:bodyPr/>
        <a:lstStyle/>
        <a:p>
          <a:r>
            <a:rPr lang="en-US" b="1" dirty="0"/>
            <a:t>THANK YOU FOR ATTENDING</a:t>
          </a:r>
          <a:endParaRPr lang="en-US" dirty="0"/>
        </a:p>
      </dgm:t>
    </dgm:pt>
    <dgm:pt modelId="{657B1CDB-F82C-4B9D-BC1D-F3F47F890524}" type="parTrans" cxnId="{C826362A-ED77-4EC3-90D2-21F8E9E08A61}">
      <dgm:prSet/>
      <dgm:spPr/>
      <dgm:t>
        <a:bodyPr/>
        <a:lstStyle/>
        <a:p>
          <a:endParaRPr lang="en-US"/>
        </a:p>
      </dgm:t>
    </dgm:pt>
    <dgm:pt modelId="{CC08B47E-D43D-4342-9F43-54485729E325}" type="sibTrans" cxnId="{C826362A-ED77-4EC3-90D2-21F8E9E08A61}">
      <dgm:prSet/>
      <dgm:spPr/>
      <dgm:t>
        <a:bodyPr/>
        <a:lstStyle/>
        <a:p>
          <a:endParaRPr lang="en-US"/>
        </a:p>
      </dgm:t>
    </dgm:pt>
    <dgm:pt modelId="{E69834C0-9C56-47DA-B76A-1A600F884BBF}">
      <dgm:prSet/>
      <dgm:spPr/>
      <dgm:t>
        <a:bodyPr/>
        <a:lstStyle/>
        <a:p>
          <a:r>
            <a:rPr lang="en-US" b="1" dirty="0"/>
            <a:t>Motion for Adjournment</a:t>
          </a:r>
          <a:endParaRPr lang="en-US" dirty="0"/>
        </a:p>
      </dgm:t>
    </dgm:pt>
    <dgm:pt modelId="{FA698990-B4D2-4027-B1CD-A142C7AD2640}" type="parTrans" cxnId="{D400C71A-7F7D-4256-A062-8CF30A5908F2}">
      <dgm:prSet/>
      <dgm:spPr/>
      <dgm:t>
        <a:bodyPr/>
        <a:lstStyle/>
        <a:p>
          <a:endParaRPr lang="en-US"/>
        </a:p>
      </dgm:t>
    </dgm:pt>
    <dgm:pt modelId="{DDD90FDE-19F7-46C0-BE88-0370D8DF2B22}" type="sibTrans" cxnId="{D400C71A-7F7D-4256-A062-8CF30A5908F2}">
      <dgm:prSet/>
      <dgm:spPr/>
      <dgm:t>
        <a:bodyPr/>
        <a:lstStyle/>
        <a:p>
          <a:endParaRPr lang="en-US"/>
        </a:p>
      </dgm:t>
    </dgm:pt>
    <dgm:pt modelId="{8E0BD611-C13D-461F-9800-3213E270FAD4}" type="pres">
      <dgm:prSet presAssocID="{12CD20AA-0C80-4D5C-B971-E0B85C9513B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F2F978A-0EFF-455C-97B2-DD924A6C5298}" type="pres">
      <dgm:prSet presAssocID="{67AEF3C4-3793-4703-9B0E-23554B9C15E2}" presName="root" presStyleCnt="0"/>
      <dgm:spPr/>
    </dgm:pt>
    <dgm:pt modelId="{580E1F30-BA70-460D-8E44-58BB1DA65CF6}" type="pres">
      <dgm:prSet presAssocID="{67AEF3C4-3793-4703-9B0E-23554B9C15E2}" presName="rootComposite" presStyleCnt="0"/>
      <dgm:spPr/>
    </dgm:pt>
    <dgm:pt modelId="{55D859C8-B93C-4218-B90C-A1DAF4B9C1D3}" type="pres">
      <dgm:prSet presAssocID="{67AEF3C4-3793-4703-9B0E-23554B9C15E2}" presName="rootText" presStyleLbl="node1" presStyleIdx="0" presStyleCnt="2" custLinFactX="-86412" custLinFactY="-57148" custLinFactNeighborX="-100000" custLinFactNeighborY="-100000"/>
      <dgm:spPr/>
    </dgm:pt>
    <dgm:pt modelId="{00293A24-6749-41F5-A783-FDB6A2E61A3A}" type="pres">
      <dgm:prSet presAssocID="{67AEF3C4-3793-4703-9B0E-23554B9C15E2}" presName="rootConnector" presStyleLbl="node1" presStyleIdx="0" presStyleCnt="2"/>
      <dgm:spPr/>
    </dgm:pt>
    <dgm:pt modelId="{0E431C44-3E6D-4BAB-BBAE-E5DAF485D84B}" type="pres">
      <dgm:prSet presAssocID="{67AEF3C4-3793-4703-9B0E-23554B9C15E2}" presName="childShape" presStyleCnt="0"/>
      <dgm:spPr/>
    </dgm:pt>
    <dgm:pt modelId="{4A97E447-D6E6-408C-80CC-6F837E81800C}" type="pres">
      <dgm:prSet presAssocID="{E69834C0-9C56-47DA-B76A-1A600F884BBF}" presName="root" presStyleCnt="0"/>
      <dgm:spPr/>
    </dgm:pt>
    <dgm:pt modelId="{5CD1EFD7-A182-4BD4-BF08-4A5D1BABFD3C}" type="pres">
      <dgm:prSet presAssocID="{E69834C0-9C56-47DA-B76A-1A600F884BBF}" presName="rootComposite" presStyleCnt="0"/>
      <dgm:spPr/>
    </dgm:pt>
    <dgm:pt modelId="{B8EE318F-93C8-42B7-8C1C-6A5A541DE54E}" type="pres">
      <dgm:prSet presAssocID="{E69834C0-9C56-47DA-B76A-1A600F884BBF}" presName="rootText" presStyleLbl="node1" presStyleIdx="1" presStyleCnt="2" custLinFactNeighborX="-17628" custLinFactNeighborY="-2437"/>
      <dgm:spPr/>
    </dgm:pt>
    <dgm:pt modelId="{77B0A5C7-C41C-46B4-ABBA-0E0D504A9E0D}" type="pres">
      <dgm:prSet presAssocID="{E69834C0-9C56-47DA-B76A-1A600F884BBF}" presName="rootConnector" presStyleLbl="node1" presStyleIdx="1" presStyleCnt="2"/>
      <dgm:spPr/>
    </dgm:pt>
    <dgm:pt modelId="{28EAAE20-2577-4E09-938D-15AD972739FE}" type="pres">
      <dgm:prSet presAssocID="{E69834C0-9C56-47DA-B76A-1A600F884BBF}" presName="childShape" presStyleCnt="0"/>
      <dgm:spPr/>
    </dgm:pt>
  </dgm:ptLst>
  <dgm:cxnLst>
    <dgm:cxn modelId="{D400C71A-7F7D-4256-A062-8CF30A5908F2}" srcId="{12CD20AA-0C80-4D5C-B971-E0B85C9513B3}" destId="{E69834C0-9C56-47DA-B76A-1A600F884BBF}" srcOrd="1" destOrd="0" parTransId="{FA698990-B4D2-4027-B1CD-A142C7AD2640}" sibTransId="{DDD90FDE-19F7-46C0-BE88-0370D8DF2B22}"/>
    <dgm:cxn modelId="{23809924-1900-481D-98D3-C9102ACD16BF}" type="presOf" srcId="{12CD20AA-0C80-4D5C-B971-E0B85C9513B3}" destId="{8E0BD611-C13D-461F-9800-3213E270FAD4}" srcOrd="0" destOrd="0" presId="urn:microsoft.com/office/officeart/2005/8/layout/hierarchy3"/>
    <dgm:cxn modelId="{C826362A-ED77-4EC3-90D2-21F8E9E08A61}" srcId="{12CD20AA-0C80-4D5C-B971-E0B85C9513B3}" destId="{67AEF3C4-3793-4703-9B0E-23554B9C15E2}" srcOrd="0" destOrd="0" parTransId="{657B1CDB-F82C-4B9D-BC1D-F3F47F890524}" sibTransId="{CC08B47E-D43D-4342-9F43-54485729E325}"/>
    <dgm:cxn modelId="{34873431-287E-4DDB-A08F-96131C977CF6}" type="presOf" srcId="{E69834C0-9C56-47DA-B76A-1A600F884BBF}" destId="{77B0A5C7-C41C-46B4-ABBA-0E0D504A9E0D}" srcOrd="1" destOrd="0" presId="urn:microsoft.com/office/officeart/2005/8/layout/hierarchy3"/>
    <dgm:cxn modelId="{5FDF25A0-CACE-4816-A4C5-7B652D811FA9}" type="presOf" srcId="{67AEF3C4-3793-4703-9B0E-23554B9C15E2}" destId="{55D859C8-B93C-4218-B90C-A1DAF4B9C1D3}" srcOrd="0" destOrd="0" presId="urn:microsoft.com/office/officeart/2005/8/layout/hierarchy3"/>
    <dgm:cxn modelId="{B52E2EB1-B78C-40F4-9874-8E4884989479}" type="presOf" srcId="{67AEF3C4-3793-4703-9B0E-23554B9C15E2}" destId="{00293A24-6749-41F5-A783-FDB6A2E61A3A}" srcOrd="1" destOrd="0" presId="urn:microsoft.com/office/officeart/2005/8/layout/hierarchy3"/>
    <dgm:cxn modelId="{7D4496B2-53AE-4097-988A-C0E0A07F38BE}" type="presOf" srcId="{E69834C0-9C56-47DA-B76A-1A600F884BBF}" destId="{B8EE318F-93C8-42B7-8C1C-6A5A541DE54E}" srcOrd="0" destOrd="0" presId="urn:microsoft.com/office/officeart/2005/8/layout/hierarchy3"/>
    <dgm:cxn modelId="{C33E03F6-27A6-43AF-A69B-A2618CE27209}" type="presParOf" srcId="{8E0BD611-C13D-461F-9800-3213E270FAD4}" destId="{FF2F978A-0EFF-455C-97B2-DD924A6C5298}" srcOrd="0" destOrd="0" presId="urn:microsoft.com/office/officeart/2005/8/layout/hierarchy3"/>
    <dgm:cxn modelId="{5FA76DA2-74BB-4806-8E8F-C26999C5E37C}" type="presParOf" srcId="{FF2F978A-0EFF-455C-97B2-DD924A6C5298}" destId="{580E1F30-BA70-460D-8E44-58BB1DA65CF6}" srcOrd="0" destOrd="0" presId="urn:microsoft.com/office/officeart/2005/8/layout/hierarchy3"/>
    <dgm:cxn modelId="{B8F9F9F8-8911-4B3E-9CB8-331C00D56FC9}" type="presParOf" srcId="{580E1F30-BA70-460D-8E44-58BB1DA65CF6}" destId="{55D859C8-B93C-4218-B90C-A1DAF4B9C1D3}" srcOrd="0" destOrd="0" presId="urn:microsoft.com/office/officeart/2005/8/layout/hierarchy3"/>
    <dgm:cxn modelId="{4C33B374-E6A1-4161-B73B-A96FD51D6E07}" type="presParOf" srcId="{580E1F30-BA70-460D-8E44-58BB1DA65CF6}" destId="{00293A24-6749-41F5-A783-FDB6A2E61A3A}" srcOrd="1" destOrd="0" presId="urn:microsoft.com/office/officeart/2005/8/layout/hierarchy3"/>
    <dgm:cxn modelId="{AC12CA95-4FBA-4C00-99BE-DF53EC546DE3}" type="presParOf" srcId="{FF2F978A-0EFF-455C-97B2-DD924A6C5298}" destId="{0E431C44-3E6D-4BAB-BBAE-E5DAF485D84B}" srcOrd="1" destOrd="0" presId="urn:microsoft.com/office/officeart/2005/8/layout/hierarchy3"/>
    <dgm:cxn modelId="{39D151E3-5691-473B-A4C0-FD5D53130DDF}" type="presParOf" srcId="{8E0BD611-C13D-461F-9800-3213E270FAD4}" destId="{4A97E447-D6E6-408C-80CC-6F837E81800C}" srcOrd="1" destOrd="0" presId="urn:microsoft.com/office/officeart/2005/8/layout/hierarchy3"/>
    <dgm:cxn modelId="{DC378F50-1A15-4157-AECA-A2076E729A65}" type="presParOf" srcId="{4A97E447-D6E6-408C-80CC-6F837E81800C}" destId="{5CD1EFD7-A182-4BD4-BF08-4A5D1BABFD3C}" srcOrd="0" destOrd="0" presId="urn:microsoft.com/office/officeart/2005/8/layout/hierarchy3"/>
    <dgm:cxn modelId="{BE3FE703-BDCB-4F73-B3BF-3BEC8E0F803D}" type="presParOf" srcId="{5CD1EFD7-A182-4BD4-BF08-4A5D1BABFD3C}" destId="{B8EE318F-93C8-42B7-8C1C-6A5A541DE54E}" srcOrd="0" destOrd="0" presId="urn:microsoft.com/office/officeart/2005/8/layout/hierarchy3"/>
    <dgm:cxn modelId="{16F0F70C-0921-49AF-84F0-C6C5E170C7C3}" type="presParOf" srcId="{5CD1EFD7-A182-4BD4-BF08-4A5D1BABFD3C}" destId="{77B0A5C7-C41C-46B4-ABBA-0E0D504A9E0D}" srcOrd="1" destOrd="0" presId="urn:microsoft.com/office/officeart/2005/8/layout/hierarchy3"/>
    <dgm:cxn modelId="{07012B87-569D-4846-94C4-8DE19F94388F}" type="presParOf" srcId="{4A97E447-D6E6-408C-80CC-6F837E81800C}" destId="{28EAAE20-2577-4E09-938D-15AD972739F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92FD2-DA38-4B0E-BAEB-4D1D6E056495}">
      <dsp:nvSpPr>
        <dsp:cNvPr id="0" name=""/>
        <dsp:cNvSpPr/>
      </dsp:nvSpPr>
      <dsp:spPr>
        <a:xfrm>
          <a:off x="0" y="1398929"/>
          <a:ext cx="5811128" cy="3087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1008" tIns="291592" rIns="45100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Compensation:  Board of Supervisors, P&amp;Z Members, Clerk-Treasurer, and Deputy Clerk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Professional Services: Attorney, Assessor, Audit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Insurance:  Township, Property, Workers Comp, Unemployment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All Township buildings: Maintenance, repairs, utilities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Elections: Equipment, materials, judges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Office Operations: Computer equipment, supplies, postage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Township Resident Recycling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Donations, dues, and memberships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Clean-up Day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Playground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</dsp:txBody>
      <dsp:txXfrm>
        <a:off x="0" y="1398929"/>
        <a:ext cx="5811128" cy="3087000"/>
      </dsp:txXfrm>
    </dsp:sp>
    <dsp:sp modelId="{B1C651BF-4484-459A-BE14-5919841C3734}">
      <dsp:nvSpPr>
        <dsp:cNvPr id="0" name=""/>
        <dsp:cNvSpPr/>
      </dsp:nvSpPr>
      <dsp:spPr>
        <a:xfrm>
          <a:off x="290556" y="1192289"/>
          <a:ext cx="4067789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753" tIns="0" rIns="153753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This fund pays for all Township expenses related to </a:t>
          </a:r>
        </a:p>
      </dsp:txBody>
      <dsp:txXfrm>
        <a:off x="310731" y="1212464"/>
        <a:ext cx="4027439" cy="372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92FD2-DA38-4B0E-BAEB-4D1D6E056495}">
      <dsp:nvSpPr>
        <dsp:cNvPr id="0" name=""/>
        <dsp:cNvSpPr/>
      </dsp:nvSpPr>
      <dsp:spPr>
        <a:xfrm>
          <a:off x="0" y="1773779"/>
          <a:ext cx="5811128" cy="2337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1008" tIns="291592" rIns="45100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Compensation: Full-time and part-time Maintenance Staff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Professional Services: Engineer, Contractors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Equipment: purchase, maintenance and repair, fuel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Road Maintenance and Updates: Grading, gravel hauling, pit royalties, snow plowing, salt/sand, road repairs, asphalt, chipseal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Right Of Way Maintenance: mowing, brush removal, tree trimming, weed control, debris clean-up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Chloride for gravel stabilization &amp; dust control, road signs, culverts and other related items</a:t>
          </a:r>
        </a:p>
      </dsp:txBody>
      <dsp:txXfrm>
        <a:off x="0" y="1773779"/>
        <a:ext cx="5811128" cy="2337300"/>
      </dsp:txXfrm>
    </dsp:sp>
    <dsp:sp modelId="{B1C651BF-4484-459A-BE14-5919841C3734}">
      <dsp:nvSpPr>
        <dsp:cNvPr id="0" name=""/>
        <dsp:cNvSpPr/>
      </dsp:nvSpPr>
      <dsp:spPr>
        <a:xfrm>
          <a:off x="290556" y="1567139"/>
          <a:ext cx="4865645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753" tIns="0" rIns="153753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This fund pays for all Township expenses related to </a:t>
          </a:r>
        </a:p>
      </dsp:txBody>
      <dsp:txXfrm>
        <a:off x="310731" y="1587314"/>
        <a:ext cx="4825295" cy="3729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E29288-79A1-40E9-8756-4086B584B2C2}">
      <dsp:nvSpPr>
        <dsp:cNvPr id="0" name=""/>
        <dsp:cNvSpPr/>
      </dsp:nvSpPr>
      <dsp:spPr>
        <a:xfrm>
          <a:off x="234346" y="8"/>
          <a:ext cx="5394191" cy="26184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Road Improvements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Asphalt Overlay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/>
            <a:t>   119th, 120th, Blackwood, Baker, Banyon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Chipseal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/>
            <a:t>156th, Meridian, 105th, 97th, Amery, 101</a:t>
          </a:r>
          <a:r>
            <a:rPr lang="en-US" sz="2000" kern="1200" baseline="30000" dirty="0"/>
            <a:t>st</a:t>
          </a:r>
          <a:r>
            <a:rPr lang="en-US" sz="2000" kern="1200" dirty="0"/>
            <a:t>, 94</a:t>
          </a:r>
          <a:r>
            <a:rPr lang="en-US" sz="2000" kern="1200" baseline="30000" dirty="0"/>
            <a:t>th</a:t>
          </a:r>
          <a:endParaRPr lang="en-US" sz="2000" kern="1200" dirty="0"/>
        </a:p>
      </dsp:txBody>
      <dsp:txXfrm>
        <a:off x="234346" y="8"/>
        <a:ext cx="5394191" cy="2618412"/>
      </dsp:txXfrm>
    </dsp:sp>
    <dsp:sp modelId="{32A9276E-5050-4FDF-8B3A-9643C7062658}">
      <dsp:nvSpPr>
        <dsp:cNvPr id="0" name=""/>
        <dsp:cNvSpPr/>
      </dsp:nvSpPr>
      <dsp:spPr>
        <a:xfrm>
          <a:off x="225727" y="2887401"/>
          <a:ext cx="5428711" cy="2618412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Road Maintenance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Chloride Used: 38,000 Gallons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Gravel Hauled: 6,700 Yards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Asphalt for crack filling: 16,500 lbs.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Major Ditch Cleaning on Baker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Regular road/ditch maintenance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>
        <a:off x="225727" y="2887401"/>
        <a:ext cx="5428711" cy="26184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5BC9D6-75F8-409D-9A4A-673EC52C0CA6}">
      <dsp:nvSpPr>
        <dsp:cNvPr id="0" name=""/>
        <dsp:cNvSpPr/>
      </dsp:nvSpPr>
      <dsp:spPr>
        <a:xfrm>
          <a:off x="0" y="3238008"/>
          <a:ext cx="6680088" cy="1929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8449" tIns="520700" rIns="51844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ARPA Funds used for IT Infrastructure Improvements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/>
            <a:t>		Computer Equipment</a:t>
          </a:r>
        </a:p>
        <a:p>
          <a:pPr marL="685800" lvl="3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/>
            <a:t>		Microsoft Office Products</a:t>
          </a:r>
        </a:p>
        <a:p>
          <a:pPr marL="914400" lvl="4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/>
            <a:t>	Cyber Security</a:t>
          </a:r>
        </a:p>
      </dsp:txBody>
      <dsp:txXfrm>
        <a:off x="0" y="3238008"/>
        <a:ext cx="6680088" cy="1929375"/>
      </dsp:txXfrm>
    </dsp:sp>
    <dsp:sp modelId="{536A5952-0EFD-405E-B19D-3563230C9615}">
      <dsp:nvSpPr>
        <dsp:cNvPr id="0" name=""/>
        <dsp:cNvSpPr/>
      </dsp:nvSpPr>
      <dsp:spPr>
        <a:xfrm>
          <a:off x="189624" y="2839113"/>
          <a:ext cx="4676061" cy="738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744" tIns="0" rIns="176744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IT Infrastructure Improvements</a:t>
          </a:r>
          <a:endParaRPr lang="en-US" sz="2500" kern="1200" dirty="0"/>
        </a:p>
      </dsp:txBody>
      <dsp:txXfrm>
        <a:off x="225650" y="2875139"/>
        <a:ext cx="4604009" cy="6659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809C7E-DC2C-45EC-BD3B-6A91EA7435F7}">
      <dsp:nvSpPr>
        <dsp:cNvPr id="0" name=""/>
        <dsp:cNvSpPr/>
      </dsp:nvSpPr>
      <dsp:spPr>
        <a:xfrm>
          <a:off x="0" y="2772"/>
          <a:ext cx="581112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571785-E7D8-41AC-8B08-361BF3C4411F}">
      <dsp:nvSpPr>
        <dsp:cNvPr id="0" name=""/>
        <dsp:cNvSpPr/>
      </dsp:nvSpPr>
      <dsp:spPr>
        <a:xfrm>
          <a:off x="0" y="2772"/>
          <a:ext cx="5811128" cy="515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i="0" kern="1200" baseline="0" dirty="0"/>
            <a:t>Silver Creek Township- Crime Calls</a:t>
          </a:r>
          <a:r>
            <a:rPr lang="en-US" sz="2300" b="0" i="0" kern="1200" baseline="0" dirty="0"/>
            <a:t>	</a:t>
          </a:r>
          <a:endParaRPr lang="en-US" sz="2300" kern="1200" dirty="0"/>
        </a:p>
      </dsp:txBody>
      <dsp:txXfrm>
        <a:off x="0" y="2772"/>
        <a:ext cx="5811128" cy="515697"/>
      </dsp:txXfrm>
    </dsp:sp>
    <dsp:sp modelId="{5C3C26F4-2CE7-43E7-8292-0FF4E4BC6FBD}">
      <dsp:nvSpPr>
        <dsp:cNvPr id="0" name=""/>
        <dsp:cNvSpPr/>
      </dsp:nvSpPr>
      <dsp:spPr>
        <a:xfrm>
          <a:off x="0" y="518470"/>
          <a:ext cx="5811128" cy="0"/>
        </a:xfrm>
        <a:prstGeom prst="line">
          <a:avLst/>
        </a:prstGeom>
        <a:solidFill>
          <a:schemeClr val="accent2">
            <a:hueOff val="-145536"/>
            <a:satOff val="-8393"/>
            <a:lumOff val="863"/>
            <a:alphaOff val="0"/>
          </a:schemeClr>
        </a:solidFill>
        <a:ln w="12700" cap="flat" cmpd="sng" algn="ctr">
          <a:solidFill>
            <a:schemeClr val="accent2">
              <a:hueOff val="-145536"/>
              <a:satOff val="-8393"/>
              <a:lumOff val="8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0C4213-1C1B-4A0C-AAA4-D2763536F9B2}">
      <dsp:nvSpPr>
        <dsp:cNvPr id="0" name=""/>
        <dsp:cNvSpPr/>
      </dsp:nvSpPr>
      <dsp:spPr>
        <a:xfrm>
          <a:off x="0" y="518470"/>
          <a:ext cx="5811128" cy="515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 dirty="0"/>
            <a:t>Assault 				3	</a:t>
          </a:r>
          <a:endParaRPr lang="en-US" sz="2300" kern="1200" dirty="0"/>
        </a:p>
      </dsp:txBody>
      <dsp:txXfrm>
        <a:off x="0" y="518470"/>
        <a:ext cx="5811128" cy="515697"/>
      </dsp:txXfrm>
    </dsp:sp>
    <dsp:sp modelId="{13BB7209-9074-4334-8053-428D1DEC5E99}">
      <dsp:nvSpPr>
        <dsp:cNvPr id="0" name=""/>
        <dsp:cNvSpPr/>
      </dsp:nvSpPr>
      <dsp:spPr>
        <a:xfrm>
          <a:off x="0" y="1034167"/>
          <a:ext cx="5811128" cy="0"/>
        </a:xfrm>
        <a:prstGeom prst="line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20AA19-FB81-4359-BE86-577CB7B5C36D}">
      <dsp:nvSpPr>
        <dsp:cNvPr id="0" name=""/>
        <dsp:cNvSpPr/>
      </dsp:nvSpPr>
      <dsp:spPr>
        <a:xfrm>
          <a:off x="0" y="1034167"/>
          <a:ext cx="5811128" cy="515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 dirty="0"/>
            <a:t>Burglary				3	</a:t>
          </a:r>
          <a:endParaRPr lang="en-US" sz="2300" kern="1200" dirty="0"/>
        </a:p>
      </dsp:txBody>
      <dsp:txXfrm>
        <a:off x="0" y="1034167"/>
        <a:ext cx="5811128" cy="515697"/>
      </dsp:txXfrm>
    </dsp:sp>
    <dsp:sp modelId="{19BAFA9C-175B-4A58-B20B-7D373310EF4A}">
      <dsp:nvSpPr>
        <dsp:cNvPr id="0" name=""/>
        <dsp:cNvSpPr/>
      </dsp:nvSpPr>
      <dsp:spPr>
        <a:xfrm>
          <a:off x="0" y="1549865"/>
          <a:ext cx="5811128" cy="0"/>
        </a:xfrm>
        <a:prstGeom prst="line">
          <a:avLst/>
        </a:prstGeom>
        <a:solidFill>
          <a:schemeClr val="accent2">
            <a:hueOff val="-436609"/>
            <a:satOff val="-25178"/>
            <a:lumOff val="2588"/>
            <a:alphaOff val="0"/>
          </a:schemeClr>
        </a:solidFill>
        <a:ln w="12700" cap="flat" cmpd="sng" algn="ctr">
          <a:solidFill>
            <a:schemeClr val="accent2">
              <a:hueOff val="-436609"/>
              <a:satOff val="-25178"/>
              <a:lumOff val="2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DDF84-966E-4931-8AA2-FFE1A79F315F}">
      <dsp:nvSpPr>
        <dsp:cNvPr id="0" name=""/>
        <dsp:cNvSpPr/>
      </dsp:nvSpPr>
      <dsp:spPr>
        <a:xfrm>
          <a:off x="0" y="1549865"/>
          <a:ext cx="5811128" cy="515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/>
            <a:t>Court Order Violation 		8	</a:t>
          </a:r>
          <a:endParaRPr lang="en-US" sz="2300" kern="1200"/>
        </a:p>
      </dsp:txBody>
      <dsp:txXfrm>
        <a:off x="0" y="1549865"/>
        <a:ext cx="5811128" cy="515697"/>
      </dsp:txXfrm>
    </dsp:sp>
    <dsp:sp modelId="{692A2026-D428-4CB1-A440-077C27D1386E}">
      <dsp:nvSpPr>
        <dsp:cNvPr id="0" name=""/>
        <dsp:cNvSpPr/>
      </dsp:nvSpPr>
      <dsp:spPr>
        <a:xfrm>
          <a:off x="0" y="2065563"/>
          <a:ext cx="5811128" cy="0"/>
        </a:xfrm>
        <a:prstGeom prst="lin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000719-A973-458A-A6CF-1739A5BDDDEB}">
      <dsp:nvSpPr>
        <dsp:cNvPr id="0" name=""/>
        <dsp:cNvSpPr/>
      </dsp:nvSpPr>
      <dsp:spPr>
        <a:xfrm>
          <a:off x="0" y="2065563"/>
          <a:ext cx="5811128" cy="515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/>
            <a:t>Criminal Damage to Property	4	</a:t>
          </a:r>
          <a:endParaRPr lang="en-US" sz="2300" kern="1200"/>
        </a:p>
      </dsp:txBody>
      <dsp:txXfrm>
        <a:off x="0" y="2065563"/>
        <a:ext cx="5811128" cy="515697"/>
      </dsp:txXfrm>
    </dsp:sp>
    <dsp:sp modelId="{CB93D335-93A8-4B65-80D8-A6170B239525}">
      <dsp:nvSpPr>
        <dsp:cNvPr id="0" name=""/>
        <dsp:cNvSpPr/>
      </dsp:nvSpPr>
      <dsp:spPr>
        <a:xfrm>
          <a:off x="0" y="2581260"/>
          <a:ext cx="5811128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920150-C29F-4E16-BEB2-4547BEC1984D}">
      <dsp:nvSpPr>
        <dsp:cNvPr id="0" name=""/>
        <dsp:cNvSpPr/>
      </dsp:nvSpPr>
      <dsp:spPr>
        <a:xfrm>
          <a:off x="0" y="2581260"/>
          <a:ext cx="5811128" cy="515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/>
            <a:t>Drugs				10	</a:t>
          </a:r>
          <a:endParaRPr lang="en-US" sz="2300" kern="1200"/>
        </a:p>
      </dsp:txBody>
      <dsp:txXfrm>
        <a:off x="0" y="2581260"/>
        <a:ext cx="5811128" cy="515697"/>
      </dsp:txXfrm>
    </dsp:sp>
    <dsp:sp modelId="{76B13368-6550-4149-A8BB-79BDAA84BD5E}">
      <dsp:nvSpPr>
        <dsp:cNvPr id="0" name=""/>
        <dsp:cNvSpPr/>
      </dsp:nvSpPr>
      <dsp:spPr>
        <a:xfrm>
          <a:off x="0" y="3096958"/>
          <a:ext cx="5811128" cy="0"/>
        </a:xfrm>
        <a:prstGeom prst="line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5B73A6-17D5-4688-A5DF-9B3117180DFB}">
      <dsp:nvSpPr>
        <dsp:cNvPr id="0" name=""/>
        <dsp:cNvSpPr/>
      </dsp:nvSpPr>
      <dsp:spPr>
        <a:xfrm>
          <a:off x="0" y="3096958"/>
          <a:ext cx="5811128" cy="515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 dirty="0"/>
            <a:t>Fraud Complaint			10	</a:t>
          </a:r>
          <a:endParaRPr lang="en-US" sz="2300" kern="1200" dirty="0"/>
        </a:p>
      </dsp:txBody>
      <dsp:txXfrm>
        <a:off x="0" y="3096958"/>
        <a:ext cx="5811128" cy="515697"/>
      </dsp:txXfrm>
    </dsp:sp>
    <dsp:sp modelId="{87DD1EBF-0C2B-4AA7-AF81-D710B51E49B4}">
      <dsp:nvSpPr>
        <dsp:cNvPr id="0" name=""/>
        <dsp:cNvSpPr/>
      </dsp:nvSpPr>
      <dsp:spPr>
        <a:xfrm>
          <a:off x="0" y="3612655"/>
          <a:ext cx="5811128" cy="0"/>
        </a:xfrm>
        <a:prstGeom prst="line">
          <a:avLst/>
        </a:prstGeom>
        <a:solidFill>
          <a:schemeClr val="accent2">
            <a:hueOff val="-1018754"/>
            <a:satOff val="-58750"/>
            <a:lumOff val="6040"/>
            <a:alphaOff val="0"/>
          </a:schemeClr>
        </a:solidFill>
        <a:ln w="12700" cap="flat" cmpd="sng" algn="ctr">
          <a:solidFill>
            <a:schemeClr val="accent2">
              <a:hueOff val="-1018754"/>
              <a:satOff val="-58750"/>
              <a:lumOff val="604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446122-3182-4A9A-9698-49EA2E0BF987}">
      <dsp:nvSpPr>
        <dsp:cNvPr id="0" name=""/>
        <dsp:cNvSpPr/>
      </dsp:nvSpPr>
      <dsp:spPr>
        <a:xfrm>
          <a:off x="0" y="3612655"/>
          <a:ext cx="5811128" cy="515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/>
            <a:t>Homicide			0	</a:t>
          </a:r>
          <a:endParaRPr lang="en-US" sz="2300" kern="1200"/>
        </a:p>
      </dsp:txBody>
      <dsp:txXfrm>
        <a:off x="0" y="3612655"/>
        <a:ext cx="5811128" cy="515697"/>
      </dsp:txXfrm>
    </dsp:sp>
    <dsp:sp modelId="{4608F3AA-0CF8-487C-ABAE-385504400918}">
      <dsp:nvSpPr>
        <dsp:cNvPr id="0" name=""/>
        <dsp:cNvSpPr/>
      </dsp:nvSpPr>
      <dsp:spPr>
        <a:xfrm>
          <a:off x="0" y="4128353"/>
          <a:ext cx="5811128" cy="0"/>
        </a:xfrm>
        <a:prstGeom prst="lin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23842-1F55-451D-9EBD-741504AC6701}">
      <dsp:nvSpPr>
        <dsp:cNvPr id="0" name=""/>
        <dsp:cNvSpPr/>
      </dsp:nvSpPr>
      <dsp:spPr>
        <a:xfrm>
          <a:off x="0" y="4128353"/>
          <a:ext cx="5811128" cy="515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 dirty="0"/>
            <a:t>Robbery				0	</a:t>
          </a:r>
          <a:endParaRPr lang="en-US" sz="2300" kern="1200" dirty="0"/>
        </a:p>
      </dsp:txBody>
      <dsp:txXfrm>
        <a:off x="0" y="4128353"/>
        <a:ext cx="5811128" cy="515697"/>
      </dsp:txXfrm>
    </dsp:sp>
    <dsp:sp modelId="{AEA77F5A-B6C8-4974-81B5-902C5E299103}">
      <dsp:nvSpPr>
        <dsp:cNvPr id="0" name=""/>
        <dsp:cNvSpPr/>
      </dsp:nvSpPr>
      <dsp:spPr>
        <a:xfrm>
          <a:off x="0" y="4644051"/>
          <a:ext cx="5811128" cy="0"/>
        </a:xfrm>
        <a:prstGeom prst="line">
          <a:avLst/>
        </a:prstGeom>
        <a:solidFill>
          <a:schemeClr val="accent2">
            <a:hueOff val="-1309827"/>
            <a:satOff val="-75535"/>
            <a:lumOff val="7765"/>
            <a:alphaOff val="0"/>
          </a:schemeClr>
        </a:solidFill>
        <a:ln w="12700" cap="flat" cmpd="sng" algn="ctr">
          <a:solidFill>
            <a:schemeClr val="accent2">
              <a:hueOff val="-1309827"/>
              <a:satOff val="-75535"/>
              <a:lumOff val="7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7FD03A-0A94-43EE-97D2-53FC84CAB088}">
      <dsp:nvSpPr>
        <dsp:cNvPr id="0" name=""/>
        <dsp:cNvSpPr/>
      </dsp:nvSpPr>
      <dsp:spPr>
        <a:xfrm>
          <a:off x="0" y="4644051"/>
          <a:ext cx="5811128" cy="515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/>
            <a:t>Sex Related			0	</a:t>
          </a:r>
          <a:endParaRPr lang="en-US" sz="2300" kern="1200"/>
        </a:p>
      </dsp:txBody>
      <dsp:txXfrm>
        <a:off x="0" y="4644051"/>
        <a:ext cx="5811128" cy="515697"/>
      </dsp:txXfrm>
    </dsp:sp>
    <dsp:sp modelId="{13DEEE66-C07E-46DE-A46C-491242BB0133}">
      <dsp:nvSpPr>
        <dsp:cNvPr id="0" name=""/>
        <dsp:cNvSpPr/>
      </dsp:nvSpPr>
      <dsp:spPr>
        <a:xfrm>
          <a:off x="0" y="5159748"/>
          <a:ext cx="5811128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6B2B27-7163-4F64-B055-C62102CA6BC9}">
      <dsp:nvSpPr>
        <dsp:cNvPr id="0" name=""/>
        <dsp:cNvSpPr/>
      </dsp:nvSpPr>
      <dsp:spPr>
        <a:xfrm>
          <a:off x="0" y="5159748"/>
          <a:ext cx="5811128" cy="515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/>
            <a:t>Theft				15 	</a:t>
          </a:r>
          <a:endParaRPr lang="en-US" sz="2300" kern="1200"/>
        </a:p>
      </dsp:txBody>
      <dsp:txXfrm>
        <a:off x="0" y="5159748"/>
        <a:ext cx="5811128" cy="5156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D9A994-2CCD-4A52-8C66-D874C622F0DB}">
      <dsp:nvSpPr>
        <dsp:cNvPr id="0" name=""/>
        <dsp:cNvSpPr/>
      </dsp:nvSpPr>
      <dsp:spPr>
        <a:xfrm>
          <a:off x="0" y="2196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3A0C1D-2989-4A92-8EE3-AC4BD3E0DB81}">
      <dsp:nvSpPr>
        <dsp:cNvPr id="0" name=""/>
        <dsp:cNvSpPr/>
      </dsp:nvSpPr>
      <dsp:spPr>
        <a:xfrm>
          <a:off x="0" y="2196"/>
          <a:ext cx="6900512" cy="325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0" kern="1200" baseline="0" dirty="0"/>
            <a:t>Silver Creek Township- Quality of Life Calls</a:t>
          </a:r>
          <a:r>
            <a:rPr lang="en-US" sz="1500" b="0" i="0" kern="1200" baseline="0" dirty="0"/>
            <a:t>	</a:t>
          </a:r>
          <a:endParaRPr lang="en-US" sz="1500" kern="1200" dirty="0"/>
        </a:p>
      </dsp:txBody>
      <dsp:txXfrm>
        <a:off x="0" y="2196"/>
        <a:ext cx="6900512" cy="325396"/>
      </dsp:txXfrm>
    </dsp:sp>
    <dsp:sp modelId="{3E81AFFB-ACD0-4C09-BC36-D60C75DC07B6}">
      <dsp:nvSpPr>
        <dsp:cNvPr id="0" name=""/>
        <dsp:cNvSpPr/>
      </dsp:nvSpPr>
      <dsp:spPr>
        <a:xfrm>
          <a:off x="0" y="327593"/>
          <a:ext cx="6900512" cy="0"/>
        </a:xfrm>
        <a:prstGeom prst="line">
          <a:avLst/>
        </a:prstGeom>
        <a:solidFill>
          <a:schemeClr val="accent2">
            <a:hueOff val="-90960"/>
            <a:satOff val="-5246"/>
            <a:lumOff val="539"/>
            <a:alphaOff val="0"/>
          </a:schemeClr>
        </a:solidFill>
        <a:ln w="12700" cap="flat" cmpd="sng" algn="ctr">
          <a:solidFill>
            <a:schemeClr val="accent2">
              <a:hueOff val="-90960"/>
              <a:satOff val="-5246"/>
              <a:lumOff val="5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321DF9-E065-4791-A0C4-1697556C4CD0}">
      <dsp:nvSpPr>
        <dsp:cNvPr id="0" name=""/>
        <dsp:cNvSpPr/>
      </dsp:nvSpPr>
      <dsp:spPr>
        <a:xfrm>
          <a:off x="0" y="327593"/>
          <a:ext cx="6900512" cy="325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/>
            <a:t>Alarm			48	</a:t>
          </a:r>
          <a:endParaRPr lang="en-US" sz="1500" kern="1200"/>
        </a:p>
      </dsp:txBody>
      <dsp:txXfrm>
        <a:off x="0" y="327593"/>
        <a:ext cx="6900512" cy="325396"/>
      </dsp:txXfrm>
    </dsp:sp>
    <dsp:sp modelId="{000A7253-0DFB-4969-8644-D42271EB8E84}">
      <dsp:nvSpPr>
        <dsp:cNvPr id="0" name=""/>
        <dsp:cNvSpPr/>
      </dsp:nvSpPr>
      <dsp:spPr>
        <a:xfrm>
          <a:off x="0" y="652990"/>
          <a:ext cx="6900512" cy="0"/>
        </a:xfrm>
        <a:prstGeom prst="line">
          <a:avLst/>
        </a:prstGeom>
        <a:solidFill>
          <a:schemeClr val="accent2">
            <a:hueOff val="-181920"/>
            <a:satOff val="-10491"/>
            <a:lumOff val="1078"/>
            <a:alphaOff val="0"/>
          </a:schemeClr>
        </a:solidFill>
        <a:ln w="12700" cap="flat" cmpd="sng" algn="ctr">
          <a:solidFill>
            <a:schemeClr val="accent2">
              <a:hueOff val="-181920"/>
              <a:satOff val="-10491"/>
              <a:lumOff val="10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646E59-ED42-41A5-AE5E-A6551F876EC7}">
      <dsp:nvSpPr>
        <dsp:cNvPr id="0" name=""/>
        <dsp:cNvSpPr/>
      </dsp:nvSpPr>
      <dsp:spPr>
        <a:xfrm>
          <a:off x="0" y="652990"/>
          <a:ext cx="6900512" cy="325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/>
            <a:t>Animal			32	</a:t>
          </a:r>
          <a:endParaRPr lang="en-US" sz="1500" kern="1200"/>
        </a:p>
      </dsp:txBody>
      <dsp:txXfrm>
        <a:off x="0" y="652990"/>
        <a:ext cx="6900512" cy="325396"/>
      </dsp:txXfrm>
    </dsp:sp>
    <dsp:sp modelId="{B08ABCC0-8B7D-47BA-92F4-6E457B1D6B58}">
      <dsp:nvSpPr>
        <dsp:cNvPr id="0" name=""/>
        <dsp:cNvSpPr/>
      </dsp:nvSpPr>
      <dsp:spPr>
        <a:xfrm>
          <a:off x="0" y="978387"/>
          <a:ext cx="6900512" cy="0"/>
        </a:xfrm>
        <a:prstGeom prst="line">
          <a:avLst/>
        </a:prstGeom>
        <a:solidFill>
          <a:schemeClr val="accent2">
            <a:hueOff val="-272881"/>
            <a:satOff val="-15736"/>
            <a:lumOff val="1618"/>
            <a:alphaOff val="0"/>
          </a:schemeClr>
        </a:solidFill>
        <a:ln w="12700" cap="flat" cmpd="sng" algn="ctr">
          <a:solidFill>
            <a:schemeClr val="accent2">
              <a:hueOff val="-272881"/>
              <a:satOff val="-15736"/>
              <a:lumOff val="16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5AFB9E-B790-42E2-831D-313AB549D1BF}">
      <dsp:nvSpPr>
        <dsp:cNvPr id="0" name=""/>
        <dsp:cNvSpPr/>
      </dsp:nvSpPr>
      <dsp:spPr>
        <a:xfrm>
          <a:off x="0" y="978387"/>
          <a:ext cx="6900512" cy="325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/>
            <a:t>Check Welfare		22	</a:t>
          </a:r>
          <a:endParaRPr lang="en-US" sz="1500" kern="1200"/>
        </a:p>
      </dsp:txBody>
      <dsp:txXfrm>
        <a:off x="0" y="978387"/>
        <a:ext cx="6900512" cy="325396"/>
      </dsp:txXfrm>
    </dsp:sp>
    <dsp:sp modelId="{DDD139B4-BA2A-4D49-8670-00475CBA665A}">
      <dsp:nvSpPr>
        <dsp:cNvPr id="0" name=""/>
        <dsp:cNvSpPr/>
      </dsp:nvSpPr>
      <dsp:spPr>
        <a:xfrm>
          <a:off x="0" y="1303784"/>
          <a:ext cx="6900512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68D56E-F611-4B4E-B809-FEA4CBFD11C9}">
      <dsp:nvSpPr>
        <dsp:cNvPr id="0" name=""/>
        <dsp:cNvSpPr/>
      </dsp:nvSpPr>
      <dsp:spPr>
        <a:xfrm>
          <a:off x="0" y="1303784"/>
          <a:ext cx="6900512" cy="325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/>
            <a:t>Citizen Aid		13	</a:t>
          </a:r>
          <a:endParaRPr lang="en-US" sz="1500" kern="1200"/>
        </a:p>
      </dsp:txBody>
      <dsp:txXfrm>
        <a:off x="0" y="1303784"/>
        <a:ext cx="6900512" cy="325396"/>
      </dsp:txXfrm>
    </dsp:sp>
    <dsp:sp modelId="{7B4AF726-3552-4002-B350-940C2E85CD6D}">
      <dsp:nvSpPr>
        <dsp:cNvPr id="0" name=""/>
        <dsp:cNvSpPr/>
      </dsp:nvSpPr>
      <dsp:spPr>
        <a:xfrm>
          <a:off x="0" y="1629181"/>
          <a:ext cx="6900512" cy="0"/>
        </a:xfrm>
        <a:prstGeom prst="line">
          <a:avLst/>
        </a:prstGeom>
        <a:solidFill>
          <a:schemeClr val="accent2">
            <a:hueOff val="-454801"/>
            <a:satOff val="-26228"/>
            <a:lumOff val="2696"/>
            <a:alphaOff val="0"/>
          </a:schemeClr>
        </a:solidFill>
        <a:ln w="12700" cap="flat" cmpd="sng" algn="ctr">
          <a:solidFill>
            <a:schemeClr val="accent2">
              <a:hueOff val="-454801"/>
              <a:satOff val="-26228"/>
              <a:lumOff val="26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CA3E8-FA54-4955-A0BD-4F3A3CB10DC9}">
      <dsp:nvSpPr>
        <dsp:cNvPr id="0" name=""/>
        <dsp:cNvSpPr/>
      </dsp:nvSpPr>
      <dsp:spPr>
        <a:xfrm>
          <a:off x="0" y="1629181"/>
          <a:ext cx="6900512" cy="325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/>
            <a:t>Civil			22	</a:t>
          </a:r>
          <a:endParaRPr lang="en-US" sz="1500" kern="1200"/>
        </a:p>
      </dsp:txBody>
      <dsp:txXfrm>
        <a:off x="0" y="1629181"/>
        <a:ext cx="6900512" cy="325396"/>
      </dsp:txXfrm>
    </dsp:sp>
    <dsp:sp modelId="{D54F3963-7C78-42F0-BEBD-6EADE1274B0C}">
      <dsp:nvSpPr>
        <dsp:cNvPr id="0" name=""/>
        <dsp:cNvSpPr/>
      </dsp:nvSpPr>
      <dsp:spPr>
        <a:xfrm>
          <a:off x="0" y="1954578"/>
          <a:ext cx="6900512" cy="0"/>
        </a:xfrm>
        <a:prstGeom prst="line">
          <a:avLst/>
        </a:prstGeom>
        <a:solidFill>
          <a:schemeClr val="accent2">
            <a:hueOff val="-545761"/>
            <a:satOff val="-31473"/>
            <a:lumOff val="3235"/>
            <a:alphaOff val="0"/>
          </a:schemeClr>
        </a:solidFill>
        <a:ln w="12700" cap="flat" cmpd="sng" algn="ctr">
          <a:solidFill>
            <a:schemeClr val="accent2">
              <a:hueOff val="-545761"/>
              <a:satOff val="-31473"/>
              <a:lumOff val="32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C0C2A4-0350-4BCD-BE79-C5A9583374EA}">
      <dsp:nvSpPr>
        <dsp:cNvPr id="0" name=""/>
        <dsp:cNvSpPr/>
      </dsp:nvSpPr>
      <dsp:spPr>
        <a:xfrm>
          <a:off x="0" y="1954578"/>
          <a:ext cx="6900512" cy="325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/>
            <a:t>Disorderly		1	</a:t>
          </a:r>
          <a:endParaRPr lang="en-US" sz="1500" kern="1200"/>
        </a:p>
      </dsp:txBody>
      <dsp:txXfrm>
        <a:off x="0" y="1954578"/>
        <a:ext cx="6900512" cy="325396"/>
      </dsp:txXfrm>
    </dsp:sp>
    <dsp:sp modelId="{A58AA051-B893-400D-B1FA-5C35CFC02A57}">
      <dsp:nvSpPr>
        <dsp:cNvPr id="0" name=""/>
        <dsp:cNvSpPr/>
      </dsp:nvSpPr>
      <dsp:spPr>
        <a:xfrm>
          <a:off x="0" y="2279975"/>
          <a:ext cx="6900512" cy="0"/>
        </a:xfrm>
        <a:prstGeom prst="line">
          <a:avLst/>
        </a:prstGeom>
        <a:solidFill>
          <a:schemeClr val="accent2">
            <a:hueOff val="-636721"/>
            <a:satOff val="-36718"/>
            <a:lumOff val="3775"/>
            <a:alphaOff val="0"/>
          </a:schemeClr>
        </a:solidFill>
        <a:ln w="12700" cap="flat" cmpd="sng" algn="ctr">
          <a:solidFill>
            <a:schemeClr val="accent2">
              <a:hueOff val="-636721"/>
              <a:satOff val="-36718"/>
              <a:lumOff val="37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3A1B51-14BD-4019-82E5-0D32DE7CDBA5}">
      <dsp:nvSpPr>
        <dsp:cNvPr id="0" name=""/>
        <dsp:cNvSpPr/>
      </dsp:nvSpPr>
      <dsp:spPr>
        <a:xfrm>
          <a:off x="0" y="2279975"/>
          <a:ext cx="6900512" cy="325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 dirty="0"/>
            <a:t>Domestic Disturbance	9	</a:t>
          </a:r>
          <a:endParaRPr lang="en-US" sz="1500" kern="1200" dirty="0"/>
        </a:p>
      </dsp:txBody>
      <dsp:txXfrm>
        <a:off x="0" y="2279975"/>
        <a:ext cx="6900512" cy="325396"/>
      </dsp:txXfrm>
    </dsp:sp>
    <dsp:sp modelId="{44DAB5F5-E8F6-4BF3-9219-C9D8C9D24B54}">
      <dsp:nvSpPr>
        <dsp:cNvPr id="0" name=""/>
        <dsp:cNvSpPr/>
      </dsp:nvSpPr>
      <dsp:spPr>
        <a:xfrm>
          <a:off x="0" y="2605372"/>
          <a:ext cx="69005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A51F0B-3E61-426D-AE15-5FC9816B7940}">
      <dsp:nvSpPr>
        <dsp:cNvPr id="0" name=""/>
        <dsp:cNvSpPr/>
      </dsp:nvSpPr>
      <dsp:spPr>
        <a:xfrm>
          <a:off x="0" y="2605372"/>
          <a:ext cx="6900512" cy="325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/>
            <a:t>Harassment		10	</a:t>
          </a:r>
          <a:endParaRPr lang="en-US" sz="1500" kern="1200"/>
        </a:p>
      </dsp:txBody>
      <dsp:txXfrm>
        <a:off x="0" y="2605372"/>
        <a:ext cx="6900512" cy="325396"/>
      </dsp:txXfrm>
    </dsp:sp>
    <dsp:sp modelId="{6FD2219C-2672-47BB-9F01-4EF72FB54B0F}">
      <dsp:nvSpPr>
        <dsp:cNvPr id="0" name=""/>
        <dsp:cNvSpPr/>
      </dsp:nvSpPr>
      <dsp:spPr>
        <a:xfrm>
          <a:off x="0" y="2930768"/>
          <a:ext cx="6900512" cy="0"/>
        </a:xfrm>
        <a:prstGeom prst="line">
          <a:avLst/>
        </a:prstGeom>
        <a:solidFill>
          <a:schemeClr val="accent2">
            <a:hueOff val="-818642"/>
            <a:satOff val="-47210"/>
            <a:lumOff val="4853"/>
            <a:alphaOff val="0"/>
          </a:schemeClr>
        </a:solidFill>
        <a:ln w="12700" cap="flat" cmpd="sng" algn="ctr">
          <a:solidFill>
            <a:schemeClr val="accent2">
              <a:hueOff val="-818642"/>
              <a:satOff val="-47210"/>
              <a:lumOff val="48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EC8384-C4A4-44A2-8644-B424D2A8127A}">
      <dsp:nvSpPr>
        <dsp:cNvPr id="0" name=""/>
        <dsp:cNvSpPr/>
      </dsp:nvSpPr>
      <dsp:spPr>
        <a:xfrm>
          <a:off x="0" y="2930768"/>
          <a:ext cx="6900512" cy="325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 dirty="0"/>
            <a:t>Juvenile Complaint	4	</a:t>
          </a:r>
          <a:endParaRPr lang="en-US" sz="1500" kern="1200" dirty="0"/>
        </a:p>
      </dsp:txBody>
      <dsp:txXfrm>
        <a:off x="0" y="2930768"/>
        <a:ext cx="6900512" cy="325396"/>
      </dsp:txXfrm>
    </dsp:sp>
    <dsp:sp modelId="{5BAB607A-96A8-4B9F-9A77-E9F0CFB2D408}">
      <dsp:nvSpPr>
        <dsp:cNvPr id="0" name=""/>
        <dsp:cNvSpPr/>
      </dsp:nvSpPr>
      <dsp:spPr>
        <a:xfrm>
          <a:off x="0" y="3256165"/>
          <a:ext cx="6900512" cy="0"/>
        </a:xfrm>
        <a:prstGeom prst="line">
          <a:avLst/>
        </a:prstGeom>
        <a:solidFill>
          <a:schemeClr val="accent2">
            <a:hueOff val="-909602"/>
            <a:satOff val="-52455"/>
            <a:lumOff val="5392"/>
            <a:alphaOff val="0"/>
          </a:schemeClr>
        </a:solidFill>
        <a:ln w="12700" cap="flat" cmpd="sng" algn="ctr">
          <a:solidFill>
            <a:schemeClr val="accent2">
              <a:hueOff val="-909602"/>
              <a:satOff val="-52455"/>
              <a:lumOff val="5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5249EC-0D92-48EC-81FB-6B7677B630B5}">
      <dsp:nvSpPr>
        <dsp:cNvPr id="0" name=""/>
        <dsp:cNvSpPr/>
      </dsp:nvSpPr>
      <dsp:spPr>
        <a:xfrm>
          <a:off x="0" y="3256165"/>
          <a:ext cx="6900512" cy="325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 dirty="0"/>
            <a:t>Lost - Found Property	2	</a:t>
          </a:r>
          <a:endParaRPr lang="en-US" sz="1500" kern="1200" dirty="0"/>
        </a:p>
      </dsp:txBody>
      <dsp:txXfrm>
        <a:off x="0" y="3256165"/>
        <a:ext cx="6900512" cy="325396"/>
      </dsp:txXfrm>
    </dsp:sp>
    <dsp:sp modelId="{DBBC352B-78E9-49AE-B1C5-07DAB0C1C7C3}">
      <dsp:nvSpPr>
        <dsp:cNvPr id="0" name=""/>
        <dsp:cNvSpPr/>
      </dsp:nvSpPr>
      <dsp:spPr>
        <a:xfrm>
          <a:off x="0" y="3581562"/>
          <a:ext cx="6900512" cy="0"/>
        </a:xfrm>
        <a:prstGeom prst="line">
          <a:avLst/>
        </a:prstGeom>
        <a:solidFill>
          <a:schemeClr val="accent2">
            <a:hueOff val="-1000562"/>
            <a:satOff val="-57701"/>
            <a:lumOff val="5932"/>
            <a:alphaOff val="0"/>
          </a:schemeClr>
        </a:solidFill>
        <a:ln w="12700" cap="flat" cmpd="sng" algn="ctr">
          <a:solidFill>
            <a:schemeClr val="accent2">
              <a:hueOff val="-1000562"/>
              <a:satOff val="-57701"/>
              <a:lumOff val="59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C069F8-8CAC-4955-823D-DC112E7354FC}">
      <dsp:nvSpPr>
        <dsp:cNvPr id="0" name=""/>
        <dsp:cNvSpPr/>
      </dsp:nvSpPr>
      <dsp:spPr>
        <a:xfrm>
          <a:off x="0" y="3581562"/>
          <a:ext cx="6900512" cy="325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/>
            <a:t>Medical			95	</a:t>
          </a:r>
          <a:endParaRPr lang="en-US" sz="1500" kern="1200"/>
        </a:p>
      </dsp:txBody>
      <dsp:txXfrm>
        <a:off x="0" y="3581562"/>
        <a:ext cx="6900512" cy="325396"/>
      </dsp:txXfrm>
    </dsp:sp>
    <dsp:sp modelId="{325AB961-2702-4257-AF44-6A73AD1CD658}">
      <dsp:nvSpPr>
        <dsp:cNvPr id="0" name=""/>
        <dsp:cNvSpPr/>
      </dsp:nvSpPr>
      <dsp:spPr>
        <a:xfrm>
          <a:off x="0" y="3906959"/>
          <a:ext cx="6900512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4B63C5-D90C-4612-BD9C-D5633962D03A}">
      <dsp:nvSpPr>
        <dsp:cNvPr id="0" name=""/>
        <dsp:cNvSpPr/>
      </dsp:nvSpPr>
      <dsp:spPr>
        <a:xfrm>
          <a:off x="0" y="3906959"/>
          <a:ext cx="6900512" cy="325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/>
            <a:t>Neighborhood Dispute	12	</a:t>
          </a:r>
          <a:endParaRPr lang="en-US" sz="1500" kern="1200"/>
        </a:p>
      </dsp:txBody>
      <dsp:txXfrm>
        <a:off x="0" y="3906959"/>
        <a:ext cx="6900512" cy="325396"/>
      </dsp:txXfrm>
    </dsp:sp>
    <dsp:sp modelId="{6BEBA55E-F6CA-400B-BFA8-8F8E114C8242}">
      <dsp:nvSpPr>
        <dsp:cNvPr id="0" name=""/>
        <dsp:cNvSpPr/>
      </dsp:nvSpPr>
      <dsp:spPr>
        <a:xfrm>
          <a:off x="0" y="4232356"/>
          <a:ext cx="6900512" cy="0"/>
        </a:xfrm>
        <a:prstGeom prst="line">
          <a:avLst/>
        </a:prstGeom>
        <a:solidFill>
          <a:schemeClr val="accent2">
            <a:hueOff val="-1182482"/>
            <a:satOff val="-68191"/>
            <a:lumOff val="7010"/>
            <a:alphaOff val="0"/>
          </a:schemeClr>
        </a:solidFill>
        <a:ln w="12700" cap="flat" cmpd="sng" algn="ctr">
          <a:solidFill>
            <a:schemeClr val="accent2">
              <a:hueOff val="-1182482"/>
              <a:satOff val="-68191"/>
              <a:lumOff val="70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DCC6A6-B7CF-4E83-9B44-B0C83A167D2B}">
      <dsp:nvSpPr>
        <dsp:cNvPr id="0" name=""/>
        <dsp:cNvSpPr/>
      </dsp:nvSpPr>
      <dsp:spPr>
        <a:xfrm>
          <a:off x="0" y="4232356"/>
          <a:ext cx="6900512" cy="325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/>
            <a:t>Noise			12	</a:t>
          </a:r>
          <a:endParaRPr lang="en-US" sz="1500" kern="1200"/>
        </a:p>
      </dsp:txBody>
      <dsp:txXfrm>
        <a:off x="0" y="4232356"/>
        <a:ext cx="6900512" cy="325396"/>
      </dsp:txXfrm>
    </dsp:sp>
    <dsp:sp modelId="{CEA717E7-95C4-4D3D-9402-E28064A76A49}">
      <dsp:nvSpPr>
        <dsp:cNvPr id="0" name=""/>
        <dsp:cNvSpPr/>
      </dsp:nvSpPr>
      <dsp:spPr>
        <a:xfrm>
          <a:off x="0" y="4557753"/>
          <a:ext cx="6900512" cy="0"/>
        </a:xfrm>
        <a:prstGeom prst="line">
          <a:avLst/>
        </a:prstGeom>
        <a:solidFill>
          <a:schemeClr val="accent2">
            <a:hueOff val="-1273443"/>
            <a:satOff val="-73437"/>
            <a:lumOff val="7549"/>
            <a:alphaOff val="0"/>
          </a:schemeClr>
        </a:solidFill>
        <a:ln w="12700" cap="flat" cmpd="sng" algn="ctr">
          <a:solidFill>
            <a:schemeClr val="accent2">
              <a:hueOff val="-1273443"/>
              <a:satOff val="-73437"/>
              <a:lumOff val="7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938E42-D4FF-410C-B79C-FC01731D1403}">
      <dsp:nvSpPr>
        <dsp:cNvPr id="0" name=""/>
        <dsp:cNvSpPr/>
      </dsp:nvSpPr>
      <dsp:spPr>
        <a:xfrm>
          <a:off x="0" y="4557753"/>
          <a:ext cx="6900512" cy="325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 dirty="0"/>
            <a:t>Suspicious Activity	52	</a:t>
          </a:r>
          <a:endParaRPr lang="en-US" sz="1500" kern="1200" dirty="0"/>
        </a:p>
      </dsp:txBody>
      <dsp:txXfrm>
        <a:off x="0" y="4557753"/>
        <a:ext cx="6900512" cy="325396"/>
      </dsp:txXfrm>
    </dsp:sp>
    <dsp:sp modelId="{AD771D09-FD97-480E-8531-CA52BD99C496}">
      <dsp:nvSpPr>
        <dsp:cNvPr id="0" name=""/>
        <dsp:cNvSpPr/>
      </dsp:nvSpPr>
      <dsp:spPr>
        <a:xfrm>
          <a:off x="0" y="4883150"/>
          <a:ext cx="6900512" cy="0"/>
        </a:xfrm>
        <a:prstGeom prst="line">
          <a:avLst/>
        </a:prstGeom>
        <a:solidFill>
          <a:schemeClr val="accent2">
            <a:hueOff val="-1364403"/>
            <a:satOff val="-78683"/>
            <a:lumOff val="8089"/>
            <a:alphaOff val="0"/>
          </a:schemeClr>
        </a:solidFill>
        <a:ln w="12700" cap="flat" cmpd="sng" algn="ctr">
          <a:solidFill>
            <a:schemeClr val="accent2">
              <a:hueOff val="-1364403"/>
              <a:satOff val="-78683"/>
              <a:lumOff val="80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E8D8B1-1DEB-42A0-A9C6-57B2C03C924C}">
      <dsp:nvSpPr>
        <dsp:cNvPr id="0" name=""/>
        <dsp:cNvSpPr/>
      </dsp:nvSpPr>
      <dsp:spPr>
        <a:xfrm>
          <a:off x="0" y="4883150"/>
          <a:ext cx="6900512" cy="325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/>
            <a:t>Threats			4	</a:t>
          </a:r>
          <a:endParaRPr lang="en-US" sz="1500" kern="1200"/>
        </a:p>
      </dsp:txBody>
      <dsp:txXfrm>
        <a:off x="0" y="4883150"/>
        <a:ext cx="6900512" cy="325396"/>
      </dsp:txXfrm>
    </dsp:sp>
    <dsp:sp modelId="{CB5D6425-55DB-46FA-B6A5-FD70D51D1B14}">
      <dsp:nvSpPr>
        <dsp:cNvPr id="0" name=""/>
        <dsp:cNvSpPr/>
      </dsp:nvSpPr>
      <dsp:spPr>
        <a:xfrm>
          <a:off x="0" y="5208547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18373B-08A8-435C-8098-FA5AF2B1CA1D}">
      <dsp:nvSpPr>
        <dsp:cNvPr id="0" name=""/>
        <dsp:cNvSpPr/>
      </dsp:nvSpPr>
      <dsp:spPr>
        <a:xfrm>
          <a:off x="0" y="5208547"/>
          <a:ext cx="6900512" cy="325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 dirty="0"/>
            <a:t>Unwanted Person 	5	</a:t>
          </a:r>
          <a:endParaRPr lang="en-US" sz="1500" kern="1200" dirty="0"/>
        </a:p>
      </dsp:txBody>
      <dsp:txXfrm>
        <a:off x="0" y="5208547"/>
        <a:ext cx="6900512" cy="3253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58D9B3-23D9-46A3-B0B5-5BD4F700AAFE}">
      <dsp:nvSpPr>
        <dsp:cNvPr id="0" name=""/>
        <dsp:cNvSpPr/>
      </dsp:nvSpPr>
      <dsp:spPr>
        <a:xfrm>
          <a:off x="0" y="693"/>
          <a:ext cx="581112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5E5378-D78D-43C5-AD3A-AD25884B7B6A}">
      <dsp:nvSpPr>
        <dsp:cNvPr id="0" name=""/>
        <dsp:cNvSpPr/>
      </dsp:nvSpPr>
      <dsp:spPr>
        <a:xfrm>
          <a:off x="0" y="693"/>
          <a:ext cx="5811128" cy="810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 baseline="0" dirty="0"/>
            <a:t>Silver Creek Township- Traffic Calls</a:t>
          </a:r>
          <a:r>
            <a:rPr lang="en-US" sz="2500" b="0" i="0" kern="1200" baseline="0" dirty="0"/>
            <a:t>	</a:t>
          </a:r>
          <a:endParaRPr lang="en-US" sz="2500" kern="1200" dirty="0"/>
        </a:p>
      </dsp:txBody>
      <dsp:txXfrm>
        <a:off x="0" y="693"/>
        <a:ext cx="5811128" cy="810976"/>
      </dsp:txXfrm>
    </dsp:sp>
    <dsp:sp modelId="{AA551557-05EE-49F7-80A7-282DBD9D0764}">
      <dsp:nvSpPr>
        <dsp:cNvPr id="0" name=""/>
        <dsp:cNvSpPr/>
      </dsp:nvSpPr>
      <dsp:spPr>
        <a:xfrm>
          <a:off x="0" y="811669"/>
          <a:ext cx="5811128" cy="0"/>
        </a:xfrm>
        <a:prstGeom prst="line">
          <a:avLst/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2700" cap="flat" cmpd="sng" algn="ctr">
          <a:solidFill>
            <a:schemeClr val="accent2">
              <a:hueOff val="-242561"/>
              <a:satOff val="-13988"/>
              <a:lumOff val="14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45EFD1-9B09-4BE3-B8B1-FB42172A8121}">
      <dsp:nvSpPr>
        <dsp:cNvPr id="0" name=""/>
        <dsp:cNvSpPr/>
      </dsp:nvSpPr>
      <dsp:spPr>
        <a:xfrm>
          <a:off x="0" y="811669"/>
          <a:ext cx="5811128" cy="810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baseline="0"/>
            <a:t>DUI			13	</a:t>
          </a:r>
          <a:endParaRPr lang="en-US" sz="2500" kern="1200"/>
        </a:p>
      </dsp:txBody>
      <dsp:txXfrm>
        <a:off x="0" y="811669"/>
        <a:ext cx="5811128" cy="810976"/>
      </dsp:txXfrm>
    </dsp:sp>
    <dsp:sp modelId="{A14B0C3C-10DB-431E-BF81-5FC22FE81403}">
      <dsp:nvSpPr>
        <dsp:cNvPr id="0" name=""/>
        <dsp:cNvSpPr/>
      </dsp:nvSpPr>
      <dsp:spPr>
        <a:xfrm>
          <a:off x="0" y="1622645"/>
          <a:ext cx="5811128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2A2E79-BFE6-40E7-BC61-D5BB2EA0DBA4}">
      <dsp:nvSpPr>
        <dsp:cNvPr id="0" name=""/>
        <dsp:cNvSpPr/>
      </dsp:nvSpPr>
      <dsp:spPr>
        <a:xfrm>
          <a:off x="0" y="1622645"/>
          <a:ext cx="5811128" cy="810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baseline="0"/>
            <a:t>Motor Vehicle Crashes	56	</a:t>
          </a:r>
          <a:endParaRPr lang="en-US" sz="2500" kern="1200"/>
        </a:p>
      </dsp:txBody>
      <dsp:txXfrm>
        <a:off x="0" y="1622645"/>
        <a:ext cx="5811128" cy="810976"/>
      </dsp:txXfrm>
    </dsp:sp>
    <dsp:sp modelId="{DA234D74-E9B9-4178-9ECD-F6E5B445144C}">
      <dsp:nvSpPr>
        <dsp:cNvPr id="0" name=""/>
        <dsp:cNvSpPr/>
      </dsp:nvSpPr>
      <dsp:spPr>
        <a:xfrm>
          <a:off x="0" y="2433621"/>
          <a:ext cx="5811128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AA5068-AA45-40E0-A40C-EE93C0EA48D3}">
      <dsp:nvSpPr>
        <dsp:cNvPr id="0" name=""/>
        <dsp:cNvSpPr/>
      </dsp:nvSpPr>
      <dsp:spPr>
        <a:xfrm>
          <a:off x="0" y="2433621"/>
          <a:ext cx="5811128" cy="810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baseline="0" dirty="0"/>
            <a:t>Parking			12	</a:t>
          </a:r>
          <a:endParaRPr lang="en-US" sz="2500" kern="1200" dirty="0"/>
        </a:p>
      </dsp:txBody>
      <dsp:txXfrm>
        <a:off x="0" y="2433621"/>
        <a:ext cx="5811128" cy="810976"/>
      </dsp:txXfrm>
    </dsp:sp>
    <dsp:sp modelId="{7B30659D-B10A-4BB8-8697-061A5840EA2D}">
      <dsp:nvSpPr>
        <dsp:cNvPr id="0" name=""/>
        <dsp:cNvSpPr/>
      </dsp:nvSpPr>
      <dsp:spPr>
        <a:xfrm>
          <a:off x="0" y="3244597"/>
          <a:ext cx="5811128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A95D3D-FC1D-489C-A9EC-B69B3F64C465}">
      <dsp:nvSpPr>
        <dsp:cNvPr id="0" name=""/>
        <dsp:cNvSpPr/>
      </dsp:nvSpPr>
      <dsp:spPr>
        <a:xfrm>
          <a:off x="0" y="3244597"/>
          <a:ext cx="5811128" cy="810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baseline="0"/>
            <a:t>Traffic - Complaint	39	</a:t>
          </a:r>
          <a:endParaRPr lang="en-US" sz="2500" kern="1200"/>
        </a:p>
      </dsp:txBody>
      <dsp:txXfrm>
        <a:off x="0" y="3244597"/>
        <a:ext cx="5811128" cy="810976"/>
      </dsp:txXfrm>
    </dsp:sp>
    <dsp:sp modelId="{6FC34400-3D52-40C7-BA38-0045AC0F04CB}">
      <dsp:nvSpPr>
        <dsp:cNvPr id="0" name=""/>
        <dsp:cNvSpPr/>
      </dsp:nvSpPr>
      <dsp:spPr>
        <a:xfrm>
          <a:off x="0" y="4055573"/>
          <a:ext cx="5811128" cy="0"/>
        </a:xfrm>
        <a:prstGeom prst="line">
          <a:avLst/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2700" cap="flat" cmpd="sng" algn="ctr">
          <a:solidFill>
            <a:schemeClr val="accent2">
              <a:hueOff val="-1212803"/>
              <a:satOff val="-69940"/>
              <a:lumOff val="71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4B64AB-09DC-4AA1-941C-338F4CA0B4A3}">
      <dsp:nvSpPr>
        <dsp:cNvPr id="0" name=""/>
        <dsp:cNvSpPr/>
      </dsp:nvSpPr>
      <dsp:spPr>
        <a:xfrm>
          <a:off x="0" y="4055573"/>
          <a:ext cx="5811128" cy="810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baseline="0"/>
            <a:t>Traffic - Hazard		10	</a:t>
          </a:r>
          <a:endParaRPr lang="en-US" sz="2500" kern="1200"/>
        </a:p>
      </dsp:txBody>
      <dsp:txXfrm>
        <a:off x="0" y="4055573"/>
        <a:ext cx="5811128" cy="810976"/>
      </dsp:txXfrm>
    </dsp:sp>
    <dsp:sp modelId="{64904618-515F-4126-B1AD-31E8C14A6741}">
      <dsp:nvSpPr>
        <dsp:cNvPr id="0" name=""/>
        <dsp:cNvSpPr/>
      </dsp:nvSpPr>
      <dsp:spPr>
        <a:xfrm>
          <a:off x="0" y="4866549"/>
          <a:ext cx="5811128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E685AD-4BB9-4A24-A478-B4AFCFD3ACB1}">
      <dsp:nvSpPr>
        <dsp:cNvPr id="0" name=""/>
        <dsp:cNvSpPr/>
      </dsp:nvSpPr>
      <dsp:spPr>
        <a:xfrm>
          <a:off x="0" y="4866549"/>
          <a:ext cx="5811128" cy="810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baseline="0"/>
            <a:t>Traffic - Stop 		640	</a:t>
          </a:r>
          <a:endParaRPr lang="en-US" sz="2500" kern="1200"/>
        </a:p>
      </dsp:txBody>
      <dsp:txXfrm>
        <a:off x="0" y="4866549"/>
        <a:ext cx="5811128" cy="81097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859C8-B93C-4218-B90C-A1DAF4B9C1D3}">
      <dsp:nvSpPr>
        <dsp:cNvPr id="0" name=""/>
        <dsp:cNvSpPr/>
      </dsp:nvSpPr>
      <dsp:spPr>
        <a:xfrm>
          <a:off x="0" y="0"/>
          <a:ext cx="4672458" cy="233622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63500" rIns="9525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b="1" kern="1200" dirty="0"/>
            <a:t>THANK YOU FOR ATTENDING</a:t>
          </a:r>
          <a:endParaRPr lang="en-US" sz="5000" kern="1200" dirty="0"/>
        </a:p>
      </dsp:txBody>
      <dsp:txXfrm>
        <a:off x="68426" y="68426"/>
        <a:ext cx="4535606" cy="2199377"/>
      </dsp:txXfrm>
    </dsp:sp>
    <dsp:sp modelId="{B8EE318F-93C8-42B7-8C1C-6A5A541DE54E}">
      <dsp:nvSpPr>
        <dsp:cNvPr id="0" name=""/>
        <dsp:cNvSpPr/>
      </dsp:nvSpPr>
      <dsp:spPr>
        <a:xfrm>
          <a:off x="5018196" y="951223"/>
          <a:ext cx="4672458" cy="233622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63500" rIns="9525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b="1" kern="1200" dirty="0"/>
            <a:t>Motion for Adjournment</a:t>
          </a:r>
          <a:endParaRPr lang="en-US" sz="5000" kern="1200" dirty="0"/>
        </a:p>
      </dsp:txBody>
      <dsp:txXfrm>
        <a:off x="5086622" y="1019649"/>
        <a:ext cx="4535606" cy="21993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30A-6803-44E9-A23D-0D4A69400B9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1027-0093-4D9F-91E0-ECF809373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87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30A-6803-44E9-A23D-0D4A69400B9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1027-0093-4D9F-91E0-ECF809373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24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30A-6803-44E9-A23D-0D4A69400B9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1027-0093-4D9F-91E0-ECF809373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905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30A-6803-44E9-A23D-0D4A69400B9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1027-0093-4D9F-91E0-ECF809373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25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30A-6803-44E9-A23D-0D4A69400B9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1027-0093-4D9F-91E0-ECF809373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9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30A-6803-44E9-A23D-0D4A69400B9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1027-0093-4D9F-91E0-ECF809373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25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30A-6803-44E9-A23D-0D4A69400B9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1027-0093-4D9F-91E0-ECF809373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09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30A-6803-44E9-A23D-0D4A69400B9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1027-0093-4D9F-91E0-ECF809373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5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30A-6803-44E9-A23D-0D4A69400B9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1027-0093-4D9F-91E0-ECF809373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78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30A-6803-44E9-A23D-0D4A69400B9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1027-0093-4D9F-91E0-ECF809373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88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30A-6803-44E9-A23D-0D4A69400B9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1027-0093-4D9F-91E0-ECF809373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35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9030A-6803-44E9-A23D-0D4A69400B9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61027-0093-4D9F-91E0-ECF809373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0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D704EFE-42E8-4C4D-AF32-312001F77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irds flying over a lake&#10;&#10;Description automatically generated with low confidence">
            <a:extLst>
              <a:ext uri="{FF2B5EF4-FFF2-40B4-BE49-F238E27FC236}">
                <a16:creationId xmlns:a16="http://schemas.microsoft.com/office/drawing/2014/main" id="{9ADE7296-4590-41B5-878B-5ACA434B5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" r="5819"/>
          <a:stretch/>
        </p:blipFill>
        <p:spPr>
          <a:xfrm>
            <a:off x="20" y="10"/>
            <a:ext cx="4063977" cy="34289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r="7096"/>
          <a:stretch/>
        </p:blipFill>
        <p:spPr>
          <a:xfrm>
            <a:off x="4044529" y="10"/>
            <a:ext cx="4083465" cy="3428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8127994" y="10"/>
            <a:ext cx="4064005" cy="3428990"/>
          </a:xfrm>
          <a:prstGeom prst="rect">
            <a:avLst/>
          </a:prstGeom>
        </p:spPr>
      </p:pic>
      <p:pic>
        <p:nvPicPr>
          <p:cNvPr id="15" name="Content Placeholder 14" descr="A picture containing bird, outdoor, aquatic bird, several&#10;&#10;Description automatically generated">
            <a:extLst>
              <a:ext uri="{FF2B5EF4-FFF2-40B4-BE49-F238E27FC236}">
                <a16:creationId xmlns:a16="http://schemas.microsoft.com/office/drawing/2014/main" id="{3C42D132-F07D-4722-B882-569B8E2BE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/>
          <a:stretch/>
        </p:blipFill>
        <p:spPr>
          <a:xfrm>
            <a:off x="20" y="3429000"/>
            <a:ext cx="4059916" cy="3429000"/>
          </a:xfrm>
          <a:prstGeom prst="rect">
            <a:avLst/>
          </a:prstGeom>
        </p:spPr>
      </p:pic>
      <p:pic>
        <p:nvPicPr>
          <p:cNvPr id="5" name="Picture 4" descr="A farm machine in a field&#10;&#10;Description automatically generated with low confidence">
            <a:extLst>
              <a:ext uri="{FF2B5EF4-FFF2-40B4-BE49-F238E27FC236}">
                <a16:creationId xmlns:a16="http://schemas.microsoft.com/office/drawing/2014/main" id="{F3DD1F5E-90B3-4B2C-BC00-EABDE32A9C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0"/>
          <a:stretch/>
        </p:blipFill>
        <p:spPr>
          <a:xfrm>
            <a:off x="4052316" y="3429000"/>
            <a:ext cx="4087368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5733"/>
          <a:stretch/>
        </p:blipFill>
        <p:spPr>
          <a:xfrm>
            <a:off x="8132064" y="3429000"/>
            <a:ext cx="405993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0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893E4D2-504C-9243-1CB6-41766478F0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5922209"/>
              </p:ext>
            </p:extLst>
          </p:nvPr>
        </p:nvGraphicFramePr>
        <p:xfrm>
          <a:off x="0" y="-123209"/>
          <a:ext cx="12463849" cy="7104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6060400" imgH="19476720" progId="Acrobat.Document.DC">
                  <p:embed/>
                </p:oleObj>
              </mc:Choice>
              <mc:Fallback>
                <p:oleObj name="Acrobat Document" r:id="rId2" imgW="26060400" imgH="19476720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F893E4D2-504C-9243-1CB6-41766478F0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123209"/>
                        <a:ext cx="12463849" cy="71044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6843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99509-E813-1726-18C9-E7D809B84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Siren Locations</a:t>
            </a:r>
          </a:p>
        </p:txBody>
      </p:sp>
      <p:pic>
        <p:nvPicPr>
          <p:cNvPr id="5" name="Content Placeholder 4" descr="Map">
            <a:extLst>
              <a:ext uri="{FF2B5EF4-FFF2-40B4-BE49-F238E27FC236}">
                <a16:creationId xmlns:a16="http://schemas.microsoft.com/office/drawing/2014/main" id="{34E6CE47-CEB0-D5FE-96A9-E8F45435E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920" y="643466"/>
            <a:ext cx="4009491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08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02D60-9CA4-188A-41E2-894B08B8C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Hwy 25 Corridor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56B2B8-7475-929C-48C5-2BB2EE0C1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6046" y="1825625"/>
            <a:ext cx="94999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84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927" y="673770"/>
            <a:ext cx="4829097" cy="2027227"/>
          </a:xfrm>
        </p:spPr>
        <p:txBody>
          <a:bodyPr anchor="t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Sheriffs Report</a:t>
            </a:r>
            <a:b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</a:t>
            </a:r>
            <a:endParaRPr lang="en-US" sz="4000" b="1" dirty="0">
              <a:solidFill>
                <a:srgbClr val="FFFFFF"/>
              </a:solidFill>
            </a:endParaRPr>
          </a:p>
        </p:txBody>
      </p:sp>
      <p:graphicFrame>
        <p:nvGraphicFramePr>
          <p:cNvPr id="29" name="Content Placeholder 2">
            <a:extLst>
              <a:ext uri="{FF2B5EF4-FFF2-40B4-BE49-F238E27FC236}">
                <a16:creationId xmlns:a16="http://schemas.microsoft.com/office/drawing/2014/main" id="{1A901D9E-8020-EFAC-F946-D441FB98AB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4592529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0162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9B0E7D-4579-BB8E-E03D-8F49A2D5A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61E2E-6957-4D0A-7C0A-794281228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Sheriffs Report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</a:t>
            </a:r>
            <a:endParaRPr lang="en-US" sz="4000" b="1" dirty="0"/>
          </a:p>
        </p:txBody>
      </p:sp>
      <p:sp>
        <p:nvSpPr>
          <p:cNvPr id="35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Content Placeholder 2">
            <a:extLst>
              <a:ext uri="{FF2B5EF4-FFF2-40B4-BE49-F238E27FC236}">
                <a16:creationId xmlns:a16="http://schemas.microsoft.com/office/drawing/2014/main" id="{4DE01524-2E08-1CCE-9043-06B13A2E40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6960423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4483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0815EA-087D-144B-C931-041967945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D5BE9F-3579-7CDA-2608-B3DBFD620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695" y="636824"/>
            <a:ext cx="3220329" cy="2027227"/>
          </a:xfrm>
        </p:spPr>
        <p:txBody>
          <a:bodyPr anchor="t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Sheriffs Report</a:t>
            </a:r>
            <a:b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 </a:t>
            </a:r>
            <a:endParaRPr lang="en-US" sz="4000" b="1" dirty="0">
              <a:solidFill>
                <a:srgbClr val="FFFFFF"/>
              </a:solidFill>
            </a:endParaRPr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21643E73-58E5-443D-A2B4-16EE899B51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3765424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8297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D49F9-E4B8-9A2D-1344-769F96E42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95" y="2766218"/>
            <a:ext cx="10515600" cy="1325563"/>
          </a:xfrm>
        </p:spPr>
        <p:txBody>
          <a:bodyPr/>
          <a:lstStyle/>
          <a:p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Fire Report</a:t>
            </a:r>
            <a:endParaRPr lang="en-US" dirty="0"/>
          </a:p>
        </p:txBody>
      </p:sp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5F14B779-5551-7C38-C0D6-F30FC18109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522783"/>
              </p:ext>
            </p:extLst>
          </p:nvPr>
        </p:nvGraphicFramePr>
        <p:xfrm>
          <a:off x="5024349" y="0"/>
          <a:ext cx="693407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663440" imgH="6035040" progId="Acrobat.Document.DC">
                  <p:embed/>
                </p:oleObj>
              </mc:Choice>
              <mc:Fallback>
                <p:oleObj name="Acrobat Document" r:id="rId2" imgW="4663440" imgH="6035040" progId="Acrobat.Document.DC">
                  <p:embed/>
                  <p:pic>
                    <p:nvPicPr>
                      <p:cNvPr id="3" name="Content Placeholder 4">
                        <a:extLst>
                          <a:ext uri="{FF2B5EF4-FFF2-40B4-BE49-F238E27FC236}">
                            <a16:creationId xmlns:a16="http://schemas.microsoft.com/office/drawing/2014/main" id="{5F14B779-5551-7C38-C0D6-F30FC18109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24349" y="0"/>
                        <a:ext cx="6934078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2869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3529E97A-97C3-40EA-8A04-5C02398D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129" y="454473"/>
            <a:ext cx="3599688" cy="1463040"/>
          </a:xfrm>
        </p:spPr>
        <p:txBody>
          <a:bodyPr anchor="ctr">
            <a:normAutofit/>
          </a:bodyPr>
          <a:lstStyle/>
          <a:p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OF RECIEPTS, DISBURSEMENTS, AND BALANCES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9" name="sketch line">
            <a:extLst>
              <a:ext uri="{FF2B5EF4-FFF2-40B4-BE49-F238E27FC236}">
                <a16:creationId xmlns:a16="http://schemas.microsoft.com/office/drawing/2014/main" id="{59FA8C2E-A5A7-4490-927A-7CD58343E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35331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4462" y="630936"/>
            <a:ext cx="7074409" cy="14630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200" dirty="0">
              <a:solidFill>
                <a:srgbClr val="FFFFFF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DF9EEB1-8A38-4CD6-83B1-522CBDF982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835065"/>
              </p:ext>
            </p:extLst>
          </p:nvPr>
        </p:nvGraphicFramePr>
        <p:xfrm>
          <a:off x="630936" y="3438375"/>
          <a:ext cx="10917937" cy="2395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3368">
                  <a:extLst>
                    <a:ext uri="{9D8B030D-6E8A-4147-A177-3AD203B41FA5}">
                      <a16:colId xmlns:a16="http://schemas.microsoft.com/office/drawing/2014/main" val="1326164030"/>
                    </a:ext>
                  </a:extLst>
                </a:gridCol>
                <a:gridCol w="1805985">
                  <a:extLst>
                    <a:ext uri="{9D8B030D-6E8A-4147-A177-3AD203B41FA5}">
                      <a16:colId xmlns:a16="http://schemas.microsoft.com/office/drawing/2014/main" val="155215402"/>
                    </a:ext>
                  </a:extLst>
                </a:gridCol>
                <a:gridCol w="2161055">
                  <a:extLst>
                    <a:ext uri="{9D8B030D-6E8A-4147-A177-3AD203B41FA5}">
                      <a16:colId xmlns:a16="http://schemas.microsoft.com/office/drawing/2014/main" val="4079834876"/>
                    </a:ext>
                  </a:extLst>
                </a:gridCol>
                <a:gridCol w="2238347">
                  <a:extLst>
                    <a:ext uri="{9D8B030D-6E8A-4147-A177-3AD203B41FA5}">
                      <a16:colId xmlns:a16="http://schemas.microsoft.com/office/drawing/2014/main" val="2784650540"/>
                    </a:ext>
                  </a:extLst>
                </a:gridCol>
                <a:gridCol w="1929182">
                  <a:extLst>
                    <a:ext uri="{9D8B030D-6E8A-4147-A177-3AD203B41FA5}">
                      <a16:colId xmlns:a16="http://schemas.microsoft.com/office/drawing/2014/main" val="2218769572"/>
                    </a:ext>
                  </a:extLst>
                </a:gridCol>
              </a:tblGrid>
              <a:tr h="485848">
                <a:tc>
                  <a:txBody>
                    <a:bodyPr/>
                    <a:lstStyle/>
                    <a:p>
                      <a:endParaRPr lang="en-US" sz="21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107005" marR="107005" marT="53502" marB="5350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YE2023</a:t>
                      </a:r>
                    </a:p>
                  </a:txBody>
                  <a:tcPr marL="107005" marR="107005" marT="53502" marB="5350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Receipts</a:t>
                      </a:r>
                    </a:p>
                  </a:txBody>
                  <a:tcPr marL="107005" marR="107005" marT="53502" marB="5350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Disbursements</a:t>
                      </a:r>
                    </a:p>
                  </a:txBody>
                  <a:tcPr marL="107005" marR="107005" marT="53502" marB="5350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YE2024</a:t>
                      </a:r>
                    </a:p>
                  </a:txBody>
                  <a:tcPr marL="107005" marR="107005" marT="53502" marB="5350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771866"/>
                  </a:ext>
                </a:extLst>
              </a:tr>
              <a:tr h="524804">
                <a:tc>
                  <a:txBody>
                    <a:bodyPr/>
                    <a:lstStyle/>
                    <a:p>
                      <a:r>
                        <a:rPr lang="en-US" sz="2100" b="1" dirty="0"/>
                        <a:t>General Revenue Fund</a:t>
                      </a:r>
                    </a:p>
                  </a:txBody>
                  <a:tcPr marL="107005" marR="107005" marT="53502" marB="53502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$147,517.35</a:t>
                      </a:r>
                    </a:p>
                  </a:txBody>
                  <a:tcPr marL="107005" marR="107005" marT="53502" marB="53502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$265,788.57</a:t>
                      </a:r>
                    </a:p>
                  </a:txBody>
                  <a:tcPr marL="107005" marR="107005" marT="53502" marB="53502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$252,253.06</a:t>
                      </a:r>
                    </a:p>
                  </a:txBody>
                  <a:tcPr marL="107005" marR="107005" marT="53502" marB="53502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$161,052.86</a:t>
                      </a:r>
                    </a:p>
                  </a:txBody>
                  <a:tcPr marL="107005" marR="107005" marT="53502" marB="53502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411762"/>
                  </a:ext>
                </a:extLst>
              </a:tr>
              <a:tr h="461457">
                <a:tc>
                  <a:txBody>
                    <a:bodyPr/>
                    <a:lstStyle/>
                    <a:p>
                      <a:r>
                        <a:rPr lang="en-US" sz="2100" b="1" dirty="0"/>
                        <a:t>ARPA Fund</a:t>
                      </a:r>
                    </a:p>
                  </a:txBody>
                  <a:tcPr marL="107005" marR="107005" marT="53502" marB="53502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$13,772.51</a:t>
                      </a:r>
                    </a:p>
                  </a:txBody>
                  <a:tcPr marL="107005" marR="107005" marT="53502" marB="53502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$0</a:t>
                      </a:r>
                    </a:p>
                  </a:txBody>
                  <a:tcPr marL="107005" marR="107005" marT="53502" marB="53502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$13,772.51</a:t>
                      </a:r>
                    </a:p>
                  </a:txBody>
                  <a:tcPr marL="107005" marR="107005" marT="53502" marB="53502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$0</a:t>
                      </a:r>
                    </a:p>
                  </a:txBody>
                  <a:tcPr marL="107005" marR="107005" marT="53502" marB="53502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741453"/>
                  </a:ext>
                </a:extLst>
              </a:tr>
              <a:tr h="461457">
                <a:tc>
                  <a:txBody>
                    <a:bodyPr/>
                    <a:lstStyle/>
                    <a:p>
                      <a:r>
                        <a:rPr lang="en-US" sz="2100" b="1" dirty="0"/>
                        <a:t>Road &amp; Bridge Fund</a:t>
                      </a:r>
                    </a:p>
                  </a:txBody>
                  <a:tcPr marL="107005" marR="107005" marT="53502" marB="53502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/>
                        <a:t>$511,884.91</a:t>
                      </a:r>
                    </a:p>
                  </a:txBody>
                  <a:tcPr marL="107005" marR="107005" marT="53502" marB="53502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/>
                        <a:t>$1,165,727.23</a:t>
                      </a:r>
                    </a:p>
                  </a:txBody>
                  <a:tcPr marL="107005" marR="107005" marT="53502" marB="53502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/>
                        <a:t>$1,145,599.26</a:t>
                      </a:r>
                    </a:p>
                  </a:txBody>
                  <a:tcPr marL="107005" marR="107005" marT="53502" marB="53502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/>
                        <a:t>$532,012.88</a:t>
                      </a:r>
                    </a:p>
                  </a:txBody>
                  <a:tcPr marL="107005" marR="107005" marT="53502" marB="53502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255235"/>
                  </a:ext>
                </a:extLst>
              </a:tr>
              <a:tr h="461457">
                <a:tc>
                  <a:txBody>
                    <a:bodyPr/>
                    <a:lstStyle/>
                    <a:p>
                      <a:r>
                        <a:rPr lang="en-US" sz="2100" b="1" dirty="0"/>
                        <a:t>Total Levy Funds</a:t>
                      </a:r>
                    </a:p>
                  </a:txBody>
                  <a:tcPr marL="107005" marR="107005" marT="53502" marB="53502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$673,174.77</a:t>
                      </a:r>
                    </a:p>
                  </a:txBody>
                  <a:tcPr marL="107005" marR="107005" marT="53502" marB="53502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$1,431,515.80</a:t>
                      </a:r>
                    </a:p>
                  </a:txBody>
                  <a:tcPr marL="107005" marR="107005" marT="53502" marB="53502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$1,411,624.83</a:t>
                      </a:r>
                    </a:p>
                  </a:txBody>
                  <a:tcPr marL="107005" marR="107005" marT="53502" marB="53502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$693,065.74</a:t>
                      </a:r>
                    </a:p>
                  </a:txBody>
                  <a:tcPr marL="107005" marR="107005" marT="53502" marB="53502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857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6119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3529E97A-97C3-40EA-8A04-5C02398D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030" y="438431"/>
            <a:ext cx="3599688" cy="1463040"/>
          </a:xfrm>
        </p:spPr>
        <p:txBody>
          <a:bodyPr anchor="ctr">
            <a:normAutofit/>
          </a:bodyPr>
          <a:lstStyle/>
          <a:p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OF RECIEPTS, DISBURSEMENTS, AND BALANCES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9" name="sketch line">
            <a:extLst>
              <a:ext uri="{FF2B5EF4-FFF2-40B4-BE49-F238E27FC236}">
                <a16:creationId xmlns:a16="http://schemas.microsoft.com/office/drawing/2014/main" id="{59FA8C2E-A5A7-4490-927A-7CD58343E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35331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4462" y="630936"/>
            <a:ext cx="7074409" cy="14630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DF9EEB1-8A38-4CD6-83B1-522CBDF982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420535"/>
              </p:ext>
            </p:extLst>
          </p:nvPr>
        </p:nvGraphicFramePr>
        <p:xfrm>
          <a:off x="637030" y="3239568"/>
          <a:ext cx="10917939" cy="2854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1546">
                  <a:extLst>
                    <a:ext uri="{9D8B030D-6E8A-4147-A177-3AD203B41FA5}">
                      <a16:colId xmlns:a16="http://schemas.microsoft.com/office/drawing/2014/main" val="1326164030"/>
                    </a:ext>
                  </a:extLst>
                </a:gridCol>
                <a:gridCol w="1860406">
                  <a:extLst>
                    <a:ext uri="{9D8B030D-6E8A-4147-A177-3AD203B41FA5}">
                      <a16:colId xmlns:a16="http://schemas.microsoft.com/office/drawing/2014/main" val="155215402"/>
                    </a:ext>
                  </a:extLst>
                </a:gridCol>
                <a:gridCol w="2027764">
                  <a:extLst>
                    <a:ext uri="{9D8B030D-6E8A-4147-A177-3AD203B41FA5}">
                      <a16:colId xmlns:a16="http://schemas.microsoft.com/office/drawing/2014/main" val="4079834876"/>
                    </a:ext>
                  </a:extLst>
                </a:gridCol>
                <a:gridCol w="2405564">
                  <a:extLst>
                    <a:ext uri="{9D8B030D-6E8A-4147-A177-3AD203B41FA5}">
                      <a16:colId xmlns:a16="http://schemas.microsoft.com/office/drawing/2014/main" val="2784650540"/>
                    </a:ext>
                  </a:extLst>
                </a:gridCol>
                <a:gridCol w="2092659">
                  <a:extLst>
                    <a:ext uri="{9D8B030D-6E8A-4147-A177-3AD203B41FA5}">
                      <a16:colId xmlns:a16="http://schemas.microsoft.com/office/drawing/2014/main" val="22187695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0761" marR="120761" marT="60380" marB="6038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YE2023</a:t>
                      </a:r>
                    </a:p>
                  </a:txBody>
                  <a:tcPr marL="120761" marR="120761" marT="60380" marB="6038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Receipts</a:t>
                      </a:r>
                      <a:br>
                        <a:rPr lang="en-US" sz="2400" dirty="0">
                          <a:solidFill>
                            <a:schemeClr val="tx1"/>
                          </a:solidFill>
                        </a:rPr>
                      </a:b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0761" marR="120761" marT="60380" marB="6038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Disbursements</a:t>
                      </a:r>
                      <a:br>
                        <a:rPr lang="en-US" sz="2400" dirty="0">
                          <a:solidFill>
                            <a:schemeClr val="tx1"/>
                          </a:solidFill>
                        </a:rPr>
                      </a:b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0761" marR="120761" marT="60380" marB="6038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YE2024</a:t>
                      </a:r>
                    </a:p>
                  </a:txBody>
                  <a:tcPr marL="120761" marR="120761" marT="60380" marB="6038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771866"/>
                  </a:ext>
                </a:extLst>
              </a:tr>
              <a:tr h="721895">
                <a:tc>
                  <a:txBody>
                    <a:bodyPr/>
                    <a:lstStyle/>
                    <a:p>
                      <a:r>
                        <a:rPr lang="en-US" sz="2000" b="1" dirty="0"/>
                        <a:t>Fire Fund</a:t>
                      </a:r>
                    </a:p>
                  </a:txBody>
                  <a:tcPr marL="98366" marR="98366" marT="49183" marB="49183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$49,774.27</a:t>
                      </a:r>
                    </a:p>
                  </a:txBody>
                  <a:tcPr marL="98366" marR="98366" marT="49183" marB="49183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$88,750.37</a:t>
                      </a:r>
                    </a:p>
                  </a:txBody>
                  <a:tcPr marL="98366" marR="98366" marT="49183" marB="49183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$45,325.00</a:t>
                      </a:r>
                    </a:p>
                  </a:txBody>
                  <a:tcPr marL="98366" marR="98366" marT="49183" marB="49183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**$93,199.64</a:t>
                      </a:r>
                    </a:p>
                  </a:txBody>
                  <a:tcPr marL="98366" marR="98366" marT="49183" marB="49183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411762"/>
                  </a:ext>
                </a:extLst>
              </a:tr>
              <a:tr h="654889">
                <a:tc>
                  <a:txBody>
                    <a:bodyPr/>
                    <a:lstStyle/>
                    <a:p>
                      <a:r>
                        <a:rPr lang="en-US" sz="2000" b="1" dirty="0"/>
                        <a:t>Contingency Fund</a:t>
                      </a:r>
                    </a:p>
                  </a:txBody>
                  <a:tcPr marL="98366" marR="98366" marT="49183" marB="49183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$9639.25</a:t>
                      </a:r>
                    </a:p>
                  </a:txBody>
                  <a:tcPr marL="98366" marR="98366" marT="49183" marB="49183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$15,010.86</a:t>
                      </a:r>
                    </a:p>
                  </a:txBody>
                  <a:tcPr marL="98366" marR="98366" marT="49183" marB="49183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$0</a:t>
                      </a:r>
                    </a:p>
                  </a:txBody>
                  <a:tcPr marL="98366" marR="98366" marT="49183" marB="49183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$24,650.11</a:t>
                      </a:r>
                    </a:p>
                  </a:txBody>
                  <a:tcPr marL="98366" marR="98366" marT="49183" marB="49183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741453"/>
                  </a:ext>
                </a:extLst>
              </a:tr>
              <a:tr h="625642">
                <a:tc>
                  <a:txBody>
                    <a:bodyPr/>
                    <a:lstStyle/>
                    <a:p>
                      <a:r>
                        <a:rPr lang="en-US" sz="2000" b="1" dirty="0"/>
                        <a:t>Total Non-Levy Funds</a:t>
                      </a:r>
                    </a:p>
                  </a:txBody>
                  <a:tcPr marL="98366" marR="98366" marT="49183" marB="49183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$59,413.52</a:t>
                      </a:r>
                    </a:p>
                  </a:txBody>
                  <a:tcPr marL="98366" marR="98366" marT="49183" marB="49183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$103,761.23</a:t>
                      </a:r>
                    </a:p>
                  </a:txBody>
                  <a:tcPr marL="98366" marR="98366" marT="49183" marB="49183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$45,325.00</a:t>
                      </a:r>
                    </a:p>
                  </a:txBody>
                  <a:tcPr marL="98366" marR="98366" marT="49183" marB="49183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$117,849.75</a:t>
                      </a:r>
                    </a:p>
                  </a:txBody>
                  <a:tcPr marL="98366" marR="98366" marT="49183" marB="49183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255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5573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3529E97A-97C3-40EA-8A04-5C02398D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630936"/>
            <a:ext cx="3599688" cy="1463040"/>
          </a:xfrm>
        </p:spPr>
        <p:txBody>
          <a:bodyPr anchor="ctr">
            <a:normAutofit fontScale="90000"/>
          </a:bodyPr>
          <a:lstStyle/>
          <a:p>
            <a:pPr marL="0" indent="0">
              <a:buNone/>
            </a:pPr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OF RECIEPTS, DISBURSEMENTS, AND BALANCES</a:t>
            </a:r>
            <a:b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6" name="sketch line">
            <a:extLst>
              <a:ext uri="{FF2B5EF4-FFF2-40B4-BE49-F238E27FC236}">
                <a16:creationId xmlns:a16="http://schemas.microsoft.com/office/drawing/2014/main" id="{59FA8C2E-A5A7-4490-927A-7CD58343E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35331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4462" y="630936"/>
            <a:ext cx="7074409" cy="14630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200" b="1" dirty="0">
              <a:solidFill>
                <a:srgbClr val="FFFFFF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B6BECBA-57C1-41CD-8F90-AC523F05E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968771"/>
              </p:ext>
            </p:extLst>
          </p:nvPr>
        </p:nvGraphicFramePr>
        <p:xfrm>
          <a:off x="630934" y="3714577"/>
          <a:ext cx="10917937" cy="1393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7274">
                  <a:extLst>
                    <a:ext uri="{9D8B030D-6E8A-4147-A177-3AD203B41FA5}">
                      <a16:colId xmlns:a16="http://schemas.microsoft.com/office/drawing/2014/main" val="1326164030"/>
                    </a:ext>
                  </a:extLst>
                </a:gridCol>
                <a:gridCol w="3930663">
                  <a:extLst>
                    <a:ext uri="{9D8B030D-6E8A-4147-A177-3AD203B41FA5}">
                      <a16:colId xmlns:a16="http://schemas.microsoft.com/office/drawing/2014/main" val="155215402"/>
                    </a:ext>
                  </a:extLst>
                </a:gridCol>
              </a:tblGrid>
              <a:tr h="696886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66151" marR="166151" marT="83076" marB="83076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YE2024</a:t>
                      </a:r>
                    </a:p>
                  </a:txBody>
                  <a:tcPr marL="166151" marR="166151" marT="83076" marB="83076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771866"/>
                  </a:ext>
                </a:extLst>
              </a:tr>
              <a:tr h="696886">
                <a:tc>
                  <a:txBody>
                    <a:bodyPr/>
                    <a:lstStyle/>
                    <a:p>
                      <a:r>
                        <a:rPr lang="en-US" sz="3200" b="1" dirty="0"/>
                        <a:t>Total Balance</a:t>
                      </a:r>
                    </a:p>
                  </a:txBody>
                  <a:tcPr marL="166151" marR="166151" marT="83076" marB="83076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$810,915.49</a:t>
                      </a:r>
                    </a:p>
                  </a:txBody>
                  <a:tcPr marL="166151" marR="166151" marT="83076" marB="83076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411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629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D24BFD5-D814-402B-B6C4-EEF6AE14B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199" y="1122362"/>
            <a:ext cx="6787552" cy="4135437"/>
          </a:xfrm>
        </p:spPr>
        <p:txBody>
          <a:bodyPr>
            <a:normAutofit/>
          </a:bodyPr>
          <a:lstStyle/>
          <a:p>
            <a:pPr algn="l"/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Silver Creek Township</a:t>
            </a:r>
            <a:br>
              <a:rPr lang="en-US" sz="5500" b="1" dirty="0"/>
            </a:b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Annual Meeting</a:t>
            </a:r>
            <a:br>
              <a:rPr lang="en-US" sz="5600" b="1" dirty="0"/>
            </a:br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 11, 2025 7:00PM</a:t>
            </a:r>
            <a:b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5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FED7E8-9A97-475F-9FA4-113410D44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6139" y="1031284"/>
            <a:ext cx="3647661" cy="4436126"/>
          </a:xfrm>
          <a:custGeom>
            <a:avLst/>
            <a:gdLst>
              <a:gd name="connsiteX0" fmla="*/ 0 w 3647661"/>
              <a:gd name="connsiteY0" fmla="*/ 0 h 4436126"/>
              <a:gd name="connsiteX1" fmla="*/ 498514 w 3647661"/>
              <a:gd name="connsiteY1" fmla="*/ 0 h 4436126"/>
              <a:gd name="connsiteX2" fmla="*/ 1069981 w 3647661"/>
              <a:gd name="connsiteY2" fmla="*/ 0 h 4436126"/>
              <a:gd name="connsiteX3" fmla="*/ 1714401 w 3647661"/>
              <a:gd name="connsiteY3" fmla="*/ 0 h 4436126"/>
              <a:gd name="connsiteX4" fmla="*/ 2285868 w 3647661"/>
              <a:gd name="connsiteY4" fmla="*/ 0 h 4436126"/>
              <a:gd name="connsiteX5" fmla="*/ 2784381 w 3647661"/>
              <a:gd name="connsiteY5" fmla="*/ 0 h 4436126"/>
              <a:gd name="connsiteX6" fmla="*/ 3647661 w 3647661"/>
              <a:gd name="connsiteY6" fmla="*/ 0 h 4436126"/>
              <a:gd name="connsiteX7" fmla="*/ 3647661 w 3647661"/>
              <a:gd name="connsiteY7" fmla="*/ 633732 h 4436126"/>
              <a:gd name="connsiteX8" fmla="*/ 3647661 w 3647661"/>
              <a:gd name="connsiteY8" fmla="*/ 1267465 h 4436126"/>
              <a:gd name="connsiteX9" fmla="*/ 3647661 w 3647661"/>
              <a:gd name="connsiteY9" fmla="*/ 1768113 h 4436126"/>
              <a:gd name="connsiteX10" fmla="*/ 3647661 w 3647661"/>
              <a:gd name="connsiteY10" fmla="*/ 2446207 h 4436126"/>
              <a:gd name="connsiteX11" fmla="*/ 3647661 w 3647661"/>
              <a:gd name="connsiteY11" fmla="*/ 2946855 h 4436126"/>
              <a:gd name="connsiteX12" fmla="*/ 3647661 w 3647661"/>
              <a:gd name="connsiteY12" fmla="*/ 3580587 h 4436126"/>
              <a:gd name="connsiteX13" fmla="*/ 3647661 w 3647661"/>
              <a:gd name="connsiteY13" fmla="*/ 4436126 h 4436126"/>
              <a:gd name="connsiteX14" fmla="*/ 3039718 w 3647661"/>
              <a:gd name="connsiteY14" fmla="*/ 4436126 h 4436126"/>
              <a:gd name="connsiteX15" fmla="*/ 2431774 w 3647661"/>
              <a:gd name="connsiteY15" fmla="*/ 4436126 h 4436126"/>
              <a:gd name="connsiteX16" fmla="*/ 1823831 w 3647661"/>
              <a:gd name="connsiteY16" fmla="*/ 4436126 h 4436126"/>
              <a:gd name="connsiteX17" fmla="*/ 1288840 w 3647661"/>
              <a:gd name="connsiteY17" fmla="*/ 4436126 h 4436126"/>
              <a:gd name="connsiteX18" fmla="*/ 607943 w 3647661"/>
              <a:gd name="connsiteY18" fmla="*/ 4436126 h 4436126"/>
              <a:gd name="connsiteX19" fmla="*/ 0 w 3647661"/>
              <a:gd name="connsiteY19" fmla="*/ 4436126 h 4436126"/>
              <a:gd name="connsiteX20" fmla="*/ 0 w 3647661"/>
              <a:gd name="connsiteY20" fmla="*/ 3758032 h 4436126"/>
              <a:gd name="connsiteX21" fmla="*/ 0 w 3647661"/>
              <a:gd name="connsiteY21" fmla="*/ 3035578 h 4436126"/>
              <a:gd name="connsiteX22" fmla="*/ 0 w 3647661"/>
              <a:gd name="connsiteY22" fmla="*/ 2401845 h 4436126"/>
              <a:gd name="connsiteX23" fmla="*/ 0 w 3647661"/>
              <a:gd name="connsiteY23" fmla="*/ 1768113 h 4436126"/>
              <a:gd name="connsiteX24" fmla="*/ 0 w 3647661"/>
              <a:gd name="connsiteY24" fmla="*/ 1178742 h 4436126"/>
              <a:gd name="connsiteX25" fmla="*/ 0 w 3647661"/>
              <a:gd name="connsiteY25" fmla="*/ 589371 h 4436126"/>
              <a:gd name="connsiteX26" fmla="*/ 0 w 3647661"/>
              <a:gd name="connsiteY26" fmla="*/ 0 h 443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47661" h="4436126" fill="none" extrusionOk="0">
                <a:moveTo>
                  <a:pt x="0" y="0"/>
                </a:moveTo>
                <a:cubicBezTo>
                  <a:pt x="116158" y="-16963"/>
                  <a:pt x="364681" y="-4006"/>
                  <a:pt x="498514" y="0"/>
                </a:cubicBezTo>
                <a:cubicBezTo>
                  <a:pt x="632347" y="4006"/>
                  <a:pt x="950865" y="15164"/>
                  <a:pt x="1069981" y="0"/>
                </a:cubicBezTo>
                <a:cubicBezTo>
                  <a:pt x="1189097" y="-15164"/>
                  <a:pt x="1556518" y="-23132"/>
                  <a:pt x="1714401" y="0"/>
                </a:cubicBezTo>
                <a:cubicBezTo>
                  <a:pt x="1872284" y="23132"/>
                  <a:pt x="2015985" y="9364"/>
                  <a:pt x="2285868" y="0"/>
                </a:cubicBezTo>
                <a:cubicBezTo>
                  <a:pt x="2555751" y="-9364"/>
                  <a:pt x="2555148" y="14141"/>
                  <a:pt x="2784381" y="0"/>
                </a:cubicBezTo>
                <a:cubicBezTo>
                  <a:pt x="3013614" y="-14141"/>
                  <a:pt x="3216105" y="-3763"/>
                  <a:pt x="3647661" y="0"/>
                </a:cubicBezTo>
                <a:cubicBezTo>
                  <a:pt x="3623206" y="221859"/>
                  <a:pt x="3622213" y="458853"/>
                  <a:pt x="3647661" y="633732"/>
                </a:cubicBezTo>
                <a:cubicBezTo>
                  <a:pt x="3673109" y="808611"/>
                  <a:pt x="3674779" y="1138417"/>
                  <a:pt x="3647661" y="1267465"/>
                </a:cubicBezTo>
                <a:cubicBezTo>
                  <a:pt x="3620543" y="1396513"/>
                  <a:pt x="3664792" y="1625185"/>
                  <a:pt x="3647661" y="1768113"/>
                </a:cubicBezTo>
                <a:cubicBezTo>
                  <a:pt x="3630530" y="1911041"/>
                  <a:pt x="3671056" y="2135008"/>
                  <a:pt x="3647661" y="2446207"/>
                </a:cubicBezTo>
                <a:cubicBezTo>
                  <a:pt x="3624266" y="2757406"/>
                  <a:pt x="3642702" y="2713342"/>
                  <a:pt x="3647661" y="2946855"/>
                </a:cubicBezTo>
                <a:cubicBezTo>
                  <a:pt x="3652620" y="3180368"/>
                  <a:pt x="3664319" y="3290221"/>
                  <a:pt x="3647661" y="3580587"/>
                </a:cubicBezTo>
                <a:cubicBezTo>
                  <a:pt x="3631003" y="3870953"/>
                  <a:pt x="3617531" y="4259425"/>
                  <a:pt x="3647661" y="4436126"/>
                </a:cubicBezTo>
                <a:cubicBezTo>
                  <a:pt x="3523929" y="4410412"/>
                  <a:pt x="3241413" y="4436068"/>
                  <a:pt x="3039718" y="4436126"/>
                </a:cubicBezTo>
                <a:cubicBezTo>
                  <a:pt x="2838023" y="4436184"/>
                  <a:pt x="2630387" y="4431142"/>
                  <a:pt x="2431774" y="4436126"/>
                </a:cubicBezTo>
                <a:cubicBezTo>
                  <a:pt x="2233161" y="4441110"/>
                  <a:pt x="2003296" y="4449826"/>
                  <a:pt x="1823831" y="4436126"/>
                </a:cubicBezTo>
                <a:cubicBezTo>
                  <a:pt x="1644366" y="4422426"/>
                  <a:pt x="1399453" y="4442442"/>
                  <a:pt x="1288840" y="4436126"/>
                </a:cubicBezTo>
                <a:cubicBezTo>
                  <a:pt x="1178227" y="4429810"/>
                  <a:pt x="793482" y="4411099"/>
                  <a:pt x="607943" y="4436126"/>
                </a:cubicBezTo>
                <a:cubicBezTo>
                  <a:pt x="422404" y="4461153"/>
                  <a:pt x="158703" y="4453091"/>
                  <a:pt x="0" y="4436126"/>
                </a:cubicBezTo>
                <a:cubicBezTo>
                  <a:pt x="8129" y="4099466"/>
                  <a:pt x="23502" y="4014012"/>
                  <a:pt x="0" y="3758032"/>
                </a:cubicBezTo>
                <a:cubicBezTo>
                  <a:pt x="-23502" y="3502052"/>
                  <a:pt x="8018" y="3295661"/>
                  <a:pt x="0" y="3035578"/>
                </a:cubicBezTo>
                <a:cubicBezTo>
                  <a:pt x="-8018" y="2775495"/>
                  <a:pt x="-8720" y="2595880"/>
                  <a:pt x="0" y="2401845"/>
                </a:cubicBezTo>
                <a:cubicBezTo>
                  <a:pt x="8720" y="2207810"/>
                  <a:pt x="9279" y="1982551"/>
                  <a:pt x="0" y="1768113"/>
                </a:cubicBezTo>
                <a:cubicBezTo>
                  <a:pt x="-9279" y="1553675"/>
                  <a:pt x="7090" y="1354447"/>
                  <a:pt x="0" y="1178742"/>
                </a:cubicBezTo>
                <a:cubicBezTo>
                  <a:pt x="-7090" y="1003037"/>
                  <a:pt x="-23786" y="768334"/>
                  <a:pt x="0" y="589371"/>
                </a:cubicBezTo>
                <a:cubicBezTo>
                  <a:pt x="23786" y="410408"/>
                  <a:pt x="-16955" y="242082"/>
                  <a:pt x="0" y="0"/>
                </a:cubicBezTo>
                <a:close/>
              </a:path>
              <a:path w="3647661" h="4436126" stroke="0" extrusionOk="0">
                <a:moveTo>
                  <a:pt x="0" y="0"/>
                </a:moveTo>
                <a:cubicBezTo>
                  <a:pt x="171149" y="-7244"/>
                  <a:pt x="374684" y="2591"/>
                  <a:pt x="534990" y="0"/>
                </a:cubicBezTo>
                <a:cubicBezTo>
                  <a:pt x="695296" y="-2591"/>
                  <a:pt x="907320" y="7483"/>
                  <a:pt x="1069981" y="0"/>
                </a:cubicBezTo>
                <a:cubicBezTo>
                  <a:pt x="1232642" y="-7483"/>
                  <a:pt x="1543604" y="-26203"/>
                  <a:pt x="1677924" y="0"/>
                </a:cubicBezTo>
                <a:cubicBezTo>
                  <a:pt x="1812244" y="26203"/>
                  <a:pt x="2140632" y="31361"/>
                  <a:pt x="2322344" y="0"/>
                </a:cubicBezTo>
                <a:cubicBezTo>
                  <a:pt x="2504056" y="-31361"/>
                  <a:pt x="2658834" y="3381"/>
                  <a:pt x="2893811" y="0"/>
                </a:cubicBezTo>
                <a:cubicBezTo>
                  <a:pt x="3128788" y="-3381"/>
                  <a:pt x="3338741" y="-10376"/>
                  <a:pt x="3647661" y="0"/>
                </a:cubicBezTo>
                <a:cubicBezTo>
                  <a:pt x="3628986" y="244498"/>
                  <a:pt x="3624774" y="362520"/>
                  <a:pt x="3647661" y="545010"/>
                </a:cubicBezTo>
                <a:cubicBezTo>
                  <a:pt x="3670549" y="727500"/>
                  <a:pt x="3619543" y="968439"/>
                  <a:pt x="3647661" y="1134381"/>
                </a:cubicBezTo>
                <a:cubicBezTo>
                  <a:pt x="3675779" y="1300323"/>
                  <a:pt x="3670065" y="1646297"/>
                  <a:pt x="3647661" y="1856836"/>
                </a:cubicBezTo>
                <a:cubicBezTo>
                  <a:pt x="3625257" y="2067375"/>
                  <a:pt x="3632904" y="2315399"/>
                  <a:pt x="3647661" y="2490568"/>
                </a:cubicBezTo>
                <a:cubicBezTo>
                  <a:pt x="3662418" y="2665737"/>
                  <a:pt x="3616073" y="2880164"/>
                  <a:pt x="3647661" y="3124300"/>
                </a:cubicBezTo>
                <a:cubicBezTo>
                  <a:pt x="3679249" y="3368436"/>
                  <a:pt x="3677361" y="3519722"/>
                  <a:pt x="3647661" y="3758032"/>
                </a:cubicBezTo>
                <a:cubicBezTo>
                  <a:pt x="3617961" y="3996342"/>
                  <a:pt x="3615180" y="4147465"/>
                  <a:pt x="3647661" y="4436126"/>
                </a:cubicBezTo>
                <a:cubicBezTo>
                  <a:pt x="3506685" y="4421969"/>
                  <a:pt x="3266652" y="4433618"/>
                  <a:pt x="3149147" y="4436126"/>
                </a:cubicBezTo>
                <a:cubicBezTo>
                  <a:pt x="3031642" y="4438634"/>
                  <a:pt x="2832267" y="4432536"/>
                  <a:pt x="2650634" y="4436126"/>
                </a:cubicBezTo>
                <a:cubicBezTo>
                  <a:pt x="2469001" y="4439716"/>
                  <a:pt x="2324677" y="4416284"/>
                  <a:pt x="2042690" y="4436126"/>
                </a:cubicBezTo>
                <a:cubicBezTo>
                  <a:pt x="1760703" y="4455968"/>
                  <a:pt x="1686949" y="4416099"/>
                  <a:pt x="1398270" y="4436126"/>
                </a:cubicBezTo>
                <a:cubicBezTo>
                  <a:pt x="1109591" y="4456153"/>
                  <a:pt x="1071585" y="4455485"/>
                  <a:pt x="899756" y="4436126"/>
                </a:cubicBezTo>
                <a:cubicBezTo>
                  <a:pt x="727927" y="4416767"/>
                  <a:pt x="344407" y="4430463"/>
                  <a:pt x="0" y="4436126"/>
                </a:cubicBezTo>
                <a:cubicBezTo>
                  <a:pt x="5440" y="4303018"/>
                  <a:pt x="91" y="4161914"/>
                  <a:pt x="0" y="3891116"/>
                </a:cubicBezTo>
                <a:cubicBezTo>
                  <a:pt x="-91" y="3620318"/>
                  <a:pt x="-11601" y="3462294"/>
                  <a:pt x="0" y="3301745"/>
                </a:cubicBezTo>
                <a:cubicBezTo>
                  <a:pt x="11601" y="3141196"/>
                  <a:pt x="22776" y="2916996"/>
                  <a:pt x="0" y="2756735"/>
                </a:cubicBezTo>
                <a:cubicBezTo>
                  <a:pt x="-22776" y="2596474"/>
                  <a:pt x="5257" y="2440491"/>
                  <a:pt x="0" y="2256087"/>
                </a:cubicBezTo>
                <a:cubicBezTo>
                  <a:pt x="-5257" y="2071683"/>
                  <a:pt x="20189" y="1902567"/>
                  <a:pt x="0" y="1666716"/>
                </a:cubicBezTo>
                <a:cubicBezTo>
                  <a:pt x="-20189" y="1430865"/>
                  <a:pt x="-21241" y="1161108"/>
                  <a:pt x="0" y="988622"/>
                </a:cubicBezTo>
                <a:cubicBezTo>
                  <a:pt x="21241" y="816136"/>
                  <a:pt x="17108" y="40674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872833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8114" y="1232452"/>
            <a:ext cx="3200400" cy="3850919"/>
          </a:xfrm>
        </p:spPr>
        <p:txBody>
          <a:bodyPr anchor="b">
            <a:normAutofit/>
          </a:bodyPr>
          <a:lstStyle/>
          <a:p>
            <a:pPr algn="l"/>
            <a:endParaRPr lang="en-US" dirty="0">
              <a:solidFill>
                <a:srgbClr val="FFFFFF"/>
              </a:solidFill>
            </a:endParaRPr>
          </a:p>
          <a:p>
            <a:pPr algn="l"/>
            <a:r>
              <a:rPr lang="en-US" sz="4000" b="1" dirty="0">
                <a:solidFill>
                  <a:srgbClr val="FFFFFF"/>
                </a:solidFill>
              </a:rPr>
              <a:t>Review 2024 </a:t>
            </a:r>
          </a:p>
          <a:p>
            <a:pPr algn="l"/>
            <a:endParaRPr lang="en-US" sz="4000" b="1" dirty="0">
              <a:solidFill>
                <a:srgbClr val="FFFFFF"/>
              </a:solidFill>
            </a:endParaRPr>
          </a:p>
          <a:p>
            <a:pPr algn="l"/>
            <a:r>
              <a:rPr lang="en-US" sz="4000" b="1" dirty="0">
                <a:solidFill>
                  <a:srgbClr val="FFFFFF"/>
                </a:solidFill>
              </a:rPr>
              <a:t>Preview 2025</a:t>
            </a:r>
          </a:p>
          <a:p>
            <a:pPr algn="l"/>
            <a:endParaRPr lang="en-US" sz="4000" b="1" dirty="0">
              <a:solidFill>
                <a:srgbClr val="FFFFFF"/>
              </a:solidFill>
            </a:endParaRPr>
          </a:p>
          <a:p>
            <a:pPr algn="l"/>
            <a:r>
              <a:rPr lang="en-US" sz="4000" b="1" dirty="0">
                <a:solidFill>
                  <a:srgbClr val="FFFFFF"/>
                </a:solidFill>
              </a:rPr>
              <a:t>Propose 2026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29" name="sketch line">
            <a:extLst>
              <a:ext uri="{FF2B5EF4-FFF2-40B4-BE49-F238E27FC236}">
                <a16:creationId xmlns:a16="http://schemas.microsoft.com/office/drawing/2014/main" id="{2A39B854-4B6C-4F7F-A602-6F97770CE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439978"/>
            <a:ext cx="6281928" cy="18288"/>
          </a:xfrm>
          <a:custGeom>
            <a:avLst/>
            <a:gdLst>
              <a:gd name="connsiteX0" fmla="*/ 0 w 6281928"/>
              <a:gd name="connsiteY0" fmla="*/ 0 h 18288"/>
              <a:gd name="connsiteX1" fmla="*/ 572353 w 6281928"/>
              <a:gd name="connsiteY1" fmla="*/ 0 h 18288"/>
              <a:gd name="connsiteX2" fmla="*/ 1207526 w 6281928"/>
              <a:gd name="connsiteY2" fmla="*/ 0 h 18288"/>
              <a:gd name="connsiteX3" fmla="*/ 1779880 w 6281928"/>
              <a:gd name="connsiteY3" fmla="*/ 0 h 18288"/>
              <a:gd name="connsiteX4" fmla="*/ 2540691 w 6281928"/>
              <a:gd name="connsiteY4" fmla="*/ 0 h 18288"/>
              <a:gd name="connsiteX5" fmla="*/ 3238683 w 6281928"/>
              <a:gd name="connsiteY5" fmla="*/ 0 h 18288"/>
              <a:gd name="connsiteX6" fmla="*/ 3936675 w 6281928"/>
              <a:gd name="connsiteY6" fmla="*/ 0 h 18288"/>
              <a:gd name="connsiteX7" fmla="*/ 4760305 w 6281928"/>
              <a:gd name="connsiteY7" fmla="*/ 0 h 18288"/>
              <a:gd name="connsiteX8" fmla="*/ 5521117 w 6281928"/>
              <a:gd name="connsiteY8" fmla="*/ 0 h 18288"/>
              <a:gd name="connsiteX9" fmla="*/ 6281928 w 6281928"/>
              <a:gd name="connsiteY9" fmla="*/ 0 h 18288"/>
              <a:gd name="connsiteX10" fmla="*/ 6281928 w 6281928"/>
              <a:gd name="connsiteY10" fmla="*/ 18288 h 18288"/>
              <a:gd name="connsiteX11" fmla="*/ 5772394 w 6281928"/>
              <a:gd name="connsiteY11" fmla="*/ 18288 h 18288"/>
              <a:gd name="connsiteX12" fmla="*/ 5200040 w 6281928"/>
              <a:gd name="connsiteY12" fmla="*/ 18288 h 18288"/>
              <a:gd name="connsiteX13" fmla="*/ 4439229 w 6281928"/>
              <a:gd name="connsiteY13" fmla="*/ 18288 h 18288"/>
              <a:gd name="connsiteX14" fmla="*/ 3615599 w 6281928"/>
              <a:gd name="connsiteY14" fmla="*/ 18288 h 18288"/>
              <a:gd name="connsiteX15" fmla="*/ 2980426 w 6281928"/>
              <a:gd name="connsiteY15" fmla="*/ 18288 h 18288"/>
              <a:gd name="connsiteX16" fmla="*/ 2156795 w 6281928"/>
              <a:gd name="connsiteY16" fmla="*/ 18288 h 18288"/>
              <a:gd name="connsiteX17" fmla="*/ 1584442 w 6281928"/>
              <a:gd name="connsiteY17" fmla="*/ 18288 h 18288"/>
              <a:gd name="connsiteX18" fmla="*/ 1074908 w 6281928"/>
              <a:gd name="connsiteY18" fmla="*/ 18288 h 18288"/>
              <a:gd name="connsiteX19" fmla="*/ 0 w 6281928"/>
              <a:gd name="connsiteY19" fmla="*/ 18288 h 18288"/>
              <a:gd name="connsiteX20" fmla="*/ 0 w 6281928"/>
              <a:gd name="connsiteY2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81928" h="18288" fill="none" extrusionOk="0">
                <a:moveTo>
                  <a:pt x="0" y="0"/>
                </a:moveTo>
                <a:cubicBezTo>
                  <a:pt x="205960" y="24870"/>
                  <a:pt x="343550" y="5918"/>
                  <a:pt x="572353" y="0"/>
                </a:cubicBezTo>
                <a:cubicBezTo>
                  <a:pt x="801156" y="-5918"/>
                  <a:pt x="1015649" y="-11381"/>
                  <a:pt x="1207526" y="0"/>
                </a:cubicBezTo>
                <a:cubicBezTo>
                  <a:pt x="1399403" y="11381"/>
                  <a:pt x="1549725" y="7866"/>
                  <a:pt x="1779880" y="0"/>
                </a:cubicBezTo>
                <a:cubicBezTo>
                  <a:pt x="2010035" y="-7866"/>
                  <a:pt x="2190674" y="12826"/>
                  <a:pt x="2540691" y="0"/>
                </a:cubicBezTo>
                <a:cubicBezTo>
                  <a:pt x="2890708" y="-12826"/>
                  <a:pt x="3025718" y="-18534"/>
                  <a:pt x="3238683" y="0"/>
                </a:cubicBezTo>
                <a:cubicBezTo>
                  <a:pt x="3451648" y="18534"/>
                  <a:pt x="3603947" y="14884"/>
                  <a:pt x="3936675" y="0"/>
                </a:cubicBezTo>
                <a:cubicBezTo>
                  <a:pt x="4269403" y="-14884"/>
                  <a:pt x="4480718" y="-24607"/>
                  <a:pt x="4760305" y="0"/>
                </a:cubicBezTo>
                <a:cubicBezTo>
                  <a:pt x="5039892" y="24607"/>
                  <a:pt x="5359549" y="-31311"/>
                  <a:pt x="5521117" y="0"/>
                </a:cubicBezTo>
                <a:cubicBezTo>
                  <a:pt x="5682685" y="31311"/>
                  <a:pt x="5986067" y="-12593"/>
                  <a:pt x="6281928" y="0"/>
                </a:cubicBezTo>
                <a:cubicBezTo>
                  <a:pt x="6282307" y="7355"/>
                  <a:pt x="6282212" y="10249"/>
                  <a:pt x="6281928" y="18288"/>
                </a:cubicBezTo>
                <a:cubicBezTo>
                  <a:pt x="6078981" y="8428"/>
                  <a:pt x="5961061" y="2290"/>
                  <a:pt x="5772394" y="18288"/>
                </a:cubicBezTo>
                <a:cubicBezTo>
                  <a:pt x="5583727" y="34286"/>
                  <a:pt x="5329968" y="24208"/>
                  <a:pt x="5200040" y="18288"/>
                </a:cubicBezTo>
                <a:cubicBezTo>
                  <a:pt x="5070112" y="12368"/>
                  <a:pt x="4793288" y="21070"/>
                  <a:pt x="4439229" y="18288"/>
                </a:cubicBezTo>
                <a:cubicBezTo>
                  <a:pt x="4085170" y="15506"/>
                  <a:pt x="3813765" y="-16466"/>
                  <a:pt x="3615599" y="18288"/>
                </a:cubicBezTo>
                <a:cubicBezTo>
                  <a:pt x="3417433" y="53042"/>
                  <a:pt x="3133643" y="20727"/>
                  <a:pt x="2980426" y="18288"/>
                </a:cubicBezTo>
                <a:cubicBezTo>
                  <a:pt x="2827209" y="15849"/>
                  <a:pt x="2380685" y="51850"/>
                  <a:pt x="2156795" y="18288"/>
                </a:cubicBezTo>
                <a:cubicBezTo>
                  <a:pt x="1932905" y="-15274"/>
                  <a:pt x="1716744" y="-1398"/>
                  <a:pt x="1584442" y="18288"/>
                </a:cubicBezTo>
                <a:cubicBezTo>
                  <a:pt x="1452140" y="37974"/>
                  <a:pt x="1280887" y="12750"/>
                  <a:pt x="1074908" y="18288"/>
                </a:cubicBezTo>
                <a:cubicBezTo>
                  <a:pt x="868929" y="23826"/>
                  <a:pt x="318124" y="-17878"/>
                  <a:pt x="0" y="18288"/>
                </a:cubicBezTo>
                <a:cubicBezTo>
                  <a:pt x="-384" y="12702"/>
                  <a:pt x="-513" y="4636"/>
                  <a:pt x="0" y="0"/>
                </a:cubicBezTo>
                <a:close/>
              </a:path>
              <a:path w="6281928" h="18288" stroke="0" extrusionOk="0">
                <a:moveTo>
                  <a:pt x="0" y="0"/>
                </a:moveTo>
                <a:cubicBezTo>
                  <a:pt x="135290" y="27650"/>
                  <a:pt x="488372" y="4391"/>
                  <a:pt x="635173" y="0"/>
                </a:cubicBezTo>
                <a:cubicBezTo>
                  <a:pt x="781974" y="-4391"/>
                  <a:pt x="992816" y="14310"/>
                  <a:pt x="1144707" y="0"/>
                </a:cubicBezTo>
                <a:cubicBezTo>
                  <a:pt x="1296598" y="-14310"/>
                  <a:pt x="1796462" y="-1258"/>
                  <a:pt x="1968337" y="0"/>
                </a:cubicBezTo>
                <a:cubicBezTo>
                  <a:pt x="2140212" y="1258"/>
                  <a:pt x="2343376" y="-12852"/>
                  <a:pt x="2603510" y="0"/>
                </a:cubicBezTo>
                <a:cubicBezTo>
                  <a:pt x="2863644" y="12852"/>
                  <a:pt x="2935073" y="-10591"/>
                  <a:pt x="3238683" y="0"/>
                </a:cubicBezTo>
                <a:cubicBezTo>
                  <a:pt x="3542293" y="10591"/>
                  <a:pt x="3731676" y="3538"/>
                  <a:pt x="4062313" y="0"/>
                </a:cubicBezTo>
                <a:cubicBezTo>
                  <a:pt x="4392950" y="-3538"/>
                  <a:pt x="4440715" y="28126"/>
                  <a:pt x="4634667" y="0"/>
                </a:cubicBezTo>
                <a:cubicBezTo>
                  <a:pt x="4828619" y="-28126"/>
                  <a:pt x="5052661" y="8974"/>
                  <a:pt x="5458297" y="0"/>
                </a:cubicBezTo>
                <a:cubicBezTo>
                  <a:pt x="5863933" y="-8974"/>
                  <a:pt x="5906900" y="-24516"/>
                  <a:pt x="6281928" y="0"/>
                </a:cubicBezTo>
                <a:cubicBezTo>
                  <a:pt x="6282268" y="5688"/>
                  <a:pt x="6281759" y="13142"/>
                  <a:pt x="6281928" y="18288"/>
                </a:cubicBezTo>
                <a:cubicBezTo>
                  <a:pt x="6036108" y="15339"/>
                  <a:pt x="5743611" y="10415"/>
                  <a:pt x="5583936" y="18288"/>
                </a:cubicBezTo>
                <a:cubicBezTo>
                  <a:pt x="5424261" y="26161"/>
                  <a:pt x="5250533" y="-179"/>
                  <a:pt x="4948763" y="18288"/>
                </a:cubicBezTo>
                <a:cubicBezTo>
                  <a:pt x="4646993" y="36755"/>
                  <a:pt x="4354673" y="7565"/>
                  <a:pt x="4125133" y="18288"/>
                </a:cubicBezTo>
                <a:cubicBezTo>
                  <a:pt x="3895593" y="29012"/>
                  <a:pt x="3570246" y="29209"/>
                  <a:pt x="3301502" y="18288"/>
                </a:cubicBezTo>
                <a:cubicBezTo>
                  <a:pt x="3032758" y="7367"/>
                  <a:pt x="2955340" y="11905"/>
                  <a:pt x="2729149" y="18288"/>
                </a:cubicBezTo>
                <a:cubicBezTo>
                  <a:pt x="2502958" y="24671"/>
                  <a:pt x="2269423" y="3142"/>
                  <a:pt x="2031157" y="18288"/>
                </a:cubicBezTo>
                <a:cubicBezTo>
                  <a:pt x="1792891" y="33434"/>
                  <a:pt x="1484731" y="22122"/>
                  <a:pt x="1207526" y="18288"/>
                </a:cubicBezTo>
                <a:cubicBezTo>
                  <a:pt x="930321" y="14454"/>
                  <a:pt x="560231" y="-33402"/>
                  <a:pt x="0" y="18288"/>
                </a:cubicBezTo>
                <a:cubicBezTo>
                  <a:pt x="-478" y="10520"/>
                  <a:pt x="210" y="5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94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2DABE94-3F15-4B27-92A0-30CACD26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Equipment List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OF 12/31/2024</a:t>
            </a:r>
            <a:endParaRPr lang="en-US" sz="2000" dirty="0"/>
          </a:p>
        </p:txBody>
      </p:sp>
      <p:sp>
        <p:nvSpPr>
          <p:cNvPr id="59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073171"/>
              </p:ext>
            </p:extLst>
          </p:nvPr>
        </p:nvGraphicFramePr>
        <p:xfrm>
          <a:off x="838200" y="2454951"/>
          <a:ext cx="10515605" cy="3495149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1166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2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93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9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35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00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16873">
                  <a:extLst>
                    <a:ext uri="{9D8B030D-6E8A-4147-A177-3AD203B41FA5}">
                      <a16:colId xmlns:a16="http://schemas.microsoft.com/office/drawing/2014/main" val="1394812656"/>
                    </a:ext>
                  </a:extLst>
                </a:gridCol>
                <a:gridCol w="1030611">
                  <a:extLst>
                    <a:ext uri="{9D8B030D-6E8A-4147-A177-3AD203B41FA5}">
                      <a16:colId xmlns:a16="http://schemas.microsoft.com/office/drawing/2014/main" val="579784460"/>
                    </a:ext>
                  </a:extLst>
                </a:gridCol>
                <a:gridCol w="1030611">
                  <a:extLst>
                    <a:ext uri="{9D8B030D-6E8A-4147-A177-3AD203B41FA5}">
                      <a16:colId xmlns:a16="http://schemas.microsoft.com/office/drawing/2014/main" val="50085200"/>
                    </a:ext>
                  </a:extLst>
                </a:gridCol>
              </a:tblGrid>
              <a:tr h="1364436">
                <a:tc>
                  <a:txBody>
                    <a:bodyPr/>
                    <a:lstStyle/>
                    <a:p>
                      <a:pPr algn="r"/>
                      <a:r>
                        <a:rPr lang="en-US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Reporting</a:t>
                      </a:r>
                    </a:p>
                    <a:p>
                      <a:pPr algn="r"/>
                      <a:r>
                        <a:rPr lang="en-US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Year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703" marR="167553" marT="55851" marB="5585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2013 Cat 140M2 Motor Grader</a:t>
                      </a:r>
                    </a:p>
                  </a:txBody>
                  <a:tcPr marL="111703" marR="43458" marT="55851" marB="5585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1998 Cat 938G Loader</a:t>
                      </a:r>
                      <a:endParaRPr 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703" marR="43458" marT="55851" marB="5585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2010 JD 6430 Tractor Mower</a:t>
                      </a:r>
                      <a:endParaRPr 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703" marR="43458" marT="55851" marB="5585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1998 JD F935 Lawn Mower</a:t>
                      </a:r>
                      <a:endParaRPr 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703" marR="43458" marT="55851" marB="5585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2003 Chev 4x4 ¾ ton w/plow</a:t>
                      </a:r>
                      <a:endParaRPr 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703" marR="43458" marT="55851" marB="5585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2015 Mack Dump Plow Truck</a:t>
                      </a:r>
                      <a:endParaRPr 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703" marR="43458" marT="55851" marB="5585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 Mack Dump Plow Truck</a:t>
                      </a:r>
                    </a:p>
                  </a:txBody>
                  <a:tcPr marL="111703" marR="43458" marT="55851" marB="5585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Cat Skid</a:t>
                      </a:r>
                    </a:p>
                  </a:txBody>
                  <a:tcPr marL="111703" marR="43458" marT="55851" marB="5585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Ford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F-550</a:t>
                      </a:r>
                    </a:p>
                  </a:txBody>
                  <a:tcPr marL="111703" marR="43458" marT="55851" marB="5585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68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111703" marR="167553" marT="55851" marB="55851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3261 hrs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5239 hrs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4354 hrs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892 hrs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189600 mi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44322 mi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16855 mi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42523"/>
                  </a:ext>
                </a:extLst>
              </a:tr>
              <a:tr h="37668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111703" marR="167553" marT="55851" marB="55851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3710 hrs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5726 hrs.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4833 hrs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901 hrs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199000 mi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50723 mi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25798 mi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0690237"/>
                  </a:ext>
                </a:extLst>
              </a:tr>
              <a:tr h="62397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111703" marR="167553" marT="55851" marB="55851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4053 hrs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5982 hrs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5252 hrs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Broken HRS Meter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207949 mi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53327 mi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32013 mi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316543"/>
                  </a:ext>
                </a:extLst>
              </a:tr>
              <a:tr h="37668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11703" marR="167553" marT="55851" marB="55851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4441 hrs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6260 hrs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5500 hrs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218752 mi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60296 mi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42297 mi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331951"/>
                  </a:ext>
                </a:extLst>
              </a:tr>
              <a:tr h="37668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111703" marR="167553" marT="55851" marB="55851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4801 hrs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6438 hrs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6,268 hrs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Sold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63,350 mi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47,963 mi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7.4 hrs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92,366 mi</a:t>
                      </a:r>
                    </a:p>
                  </a:txBody>
                  <a:tcPr marL="111703" marR="43458" marT="55851" marB="55851" anchor="ctr">
                    <a:lnL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789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1413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sz="3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Cost Changes</a:t>
            </a:r>
            <a:endParaRPr lang="en-US" sz="3700" dirty="0">
              <a:solidFill>
                <a:srgbClr val="FFFFFF"/>
              </a:solidFill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0632" y="591344"/>
            <a:ext cx="8138320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Professional services, contracts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operating expenses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all continue to increase.</a:t>
            </a:r>
            <a:b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Cost changes throughout 2020 – 2025</a:t>
            </a:r>
          </a:p>
          <a:p>
            <a:pPr marL="457200" lvl="1" indent="0">
              <a:buNone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2020	2021	2022	2023	2024	2025	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Assessor	$17,626 	$30,590 	$12,418	$26,160     	$26,265	$27,000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Auditor 	$7,125	 $7,475 	$22,790 	$17,703    	*$2,160</a:t>
            </a:r>
            <a:r>
              <a:rPr lang="en-US" sz="1600" b="0" i="0" u="none" strike="noStrike" baseline="0" dirty="0">
                <a:latin typeface="Calibri" panose="020F0502020204030204" pitchFamily="34" charset="0"/>
              </a:rPr>
              <a:t>	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Recycling 	$49,500 	$56,392 	$52,566 	$54,814    	 $69,360	**$73,000</a:t>
            </a:r>
          </a:p>
          <a:p>
            <a:pPr lvl="1"/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2023 Audit was not completed in 2024; remaining balance will be paid in 2025 along with the cost of the 2024 Audit.</a:t>
            </a:r>
          </a:p>
          <a:p>
            <a:pPr marL="457200" lvl="1" indent="0">
              <a:buNone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 Anticipated recycling cost for 2025. </a:t>
            </a:r>
          </a:p>
          <a:p>
            <a:pPr marL="457200" lvl="1" indent="0">
              <a:buNone/>
            </a:pP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sz="9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lvl="1" indent="0">
              <a:buNone/>
            </a:pPr>
            <a:b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9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951605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28F1AA-425D-1A0A-5D89-F66E342B4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C5595BE-FB4A-B1FB-7E71-B654AE368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65F8-AB45-8852-BEFB-D5A889476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Recycling</a:t>
            </a:r>
            <a:br>
              <a:rPr lang="en-US" sz="4200" b="1" dirty="0"/>
            </a:br>
            <a:endParaRPr lang="en-US" sz="4200" dirty="0"/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B404101E-2420-CE5D-863C-2A3FA4E3B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7909B-38BC-CF87-FA2E-2DA25FECD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779" y="1871151"/>
            <a:ext cx="11702716" cy="432623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/>
              <a:t>What are SCORE funds</a:t>
            </a:r>
          </a:p>
          <a:p>
            <a:r>
              <a:rPr lang="en-US" sz="1600" b="0" i="0" dirty="0">
                <a:solidFill>
                  <a:srgbClr val="001D35"/>
                </a:solidFill>
                <a:effectLst/>
              </a:rPr>
              <a:t>SCORE funds in Minnesota are grants that support recycling programs, waste reduction, and solid waste management. The funds come from the state's solid waste management tax (SWMT) on garbage services.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more SCORE money for 2025, County is keeping it to help build the new recycling center off County Rd 37/County Rd 14.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 the funds return in 2026, that hasn’t been answered yet.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SCORE credits can also be recorded if a resident/farmer puts recycled materials on their fields.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Last payment received Spring 2024 for $4,070.05, loss of approx. 12k.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are not required to have recycling by law, only Cities are.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 30% is recycled the other 70% is put into a landfill.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County wants a task force to see if its feasible to have multiple Townships with one bid for garage and recycling for a potential cost savings-waiting on communication from the County.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There is an increasing cost to this service. Recycling estimated at $73,000 FY2025 and will increase no more than 4% annually for the next 4 years.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Future renewal and reduce cost, the Town could consider: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Monthly recycling curbside service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Having a recycling dumpster placed at the town hall and remove curbside bins.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End recycling all together.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rgbClr val="001D35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13351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Plans for 2025</a:t>
            </a:r>
            <a:br>
              <a:rPr lang="en-US" sz="4200" b="1"/>
            </a:br>
            <a:endParaRPr lang="en-US" sz="4200"/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lnSpcReduction="10000"/>
          </a:bodyPr>
          <a:lstStyle/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Road projects</a:t>
            </a:r>
            <a:br>
              <a:rPr lang="en-US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134</a:t>
            </a:r>
            <a:r>
              <a:rPr lang="en-US" sz="17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Culvert replacement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Locke Lake Hydraulic study </a:t>
            </a:r>
            <a:endParaRPr lang="en-US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Continue in slope / ditch work with clay from yard pile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Shouldering asphalt roads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Crack Filling asphalt roads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Graveling gravel roads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Brush and Tree Trimming and Removal from Right of Ways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Pit Reclamation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Potential Salt Shed repairs-Depending on bid proposals. </a:t>
            </a:r>
            <a:endParaRPr lang="en-US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Asphalt overlay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$360,000 requested bids</a:t>
            </a:r>
            <a:endParaRPr lang="en-US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Chipseal </a:t>
            </a:r>
            <a:endParaRPr lang="en-US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$140,000 requested bids. </a:t>
            </a:r>
          </a:p>
        </p:txBody>
      </p:sp>
    </p:spTree>
    <p:extLst>
      <p:ext uri="{BB962C8B-B14F-4D97-AF65-F5344CB8AC3E}">
        <p14:creationId xmlns:p14="http://schemas.microsoft.com/office/powerpoint/2010/main" val="2876965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D8A88B-409C-D3A9-15EC-4F8443F07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BE6BE1-A92B-89C2-D5ED-E5FDBFEBA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Plans for 2026</a:t>
            </a:r>
            <a:br>
              <a:rPr lang="en-US" b="1"/>
            </a:br>
            <a:endParaRPr lang="en-US"/>
          </a:p>
        </p:txBody>
      </p:sp>
      <p:pic>
        <p:nvPicPr>
          <p:cNvPr id="22" name="Picture 21" descr="Construction vehicle">
            <a:extLst>
              <a:ext uri="{FF2B5EF4-FFF2-40B4-BE49-F238E27FC236}">
                <a16:creationId xmlns:a16="http://schemas.microsoft.com/office/drawing/2014/main" id="{6CC2D221-5092-B5AF-CBE4-1DAB670CB6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01" r="23765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750FA-3FDD-EF8D-D0DD-C2E6FF44C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Purchase gravel &amp; hauling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Deere Tractor replacement or Front End Loader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Chipseal all overlays th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were completed in the last 3 years.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b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359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8" name="Rectangle 127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3529E97A-97C3-40EA-8A04-5C02398D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630936"/>
            <a:ext cx="3599688" cy="1463040"/>
          </a:xfrm>
        </p:spPr>
        <p:txBody>
          <a:bodyPr anchor="ctr">
            <a:normAutofit/>
          </a:bodyPr>
          <a:lstStyle/>
          <a:p>
            <a:r>
              <a:rPr lang="en-US" sz="3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Year Historical Levy (2020 - 2024)</a:t>
            </a:r>
          </a:p>
        </p:txBody>
      </p:sp>
      <p:sp>
        <p:nvSpPr>
          <p:cNvPr id="132" name="sketch line">
            <a:extLst>
              <a:ext uri="{FF2B5EF4-FFF2-40B4-BE49-F238E27FC236}">
                <a16:creationId xmlns:a16="http://schemas.microsoft.com/office/drawing/2014/main" id="{59FA8C2E-A5A7-4490-927A-7CD58343E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35331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4462" y="630936"/>
            <a:ext cx="7074409" cy="14630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2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Determining the 2026 Levy is based on review of past years history, receipts, and expenditures from activities in FY2020</a:t>
            </a:r>
            <a:r>
              <a:rPr lang="en-US" sz="22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2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FY2024.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3A37B99-CFC6-4E26-ADE5-FE7EE7A2EE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880930"/>
              </p:ext>
            </p:extLst>
          </p:nvPr>
        </p:nvGraphicFramePr>
        <p:xfrm>
          <a:off x="630936" y="3266117"/>
          <a:ext cx="10917939" cy="2005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0353">
                  <a:extLst>
                    <a:ext uri="{9D8B030D-6E8A-4147-A177-3AD203B41FA5}">
                      <a16:colId xmlns:a16="http://schemas.microsoft.com/office/drawing/2014/main" val="1326164030"/>
                    </a:ext>
                  </a:extLst>
                </a:gridCol>
                <a:gridCol w="1554252">
                  <a:extLst>
                    <a:ext uri="{9D8B030D-6E8A-4147-A177-3AD203B41FA5}">
                      <a16:colId xmlns:a16="http://schemas.microsoft.com/office/drawing/2014/main" val="4079834876"/>
                    </a:ext>
                  </a:extLst>
                </a:gridCol>
                <a:gridCol w="1832092">
                  <a:extLst>
                    <a:ext uri="{9D8B030D-6E8A-4147-A177-3AD203B41FA5}">
                      <a16:colId xmlns:a16="http://schemas.microsoft.com/office/drawing/2014/main" val="2784650540"/>
                    </a:ext>
                  </a:extLst>
                </a:gridCol>
                <a:gridCol w="1628321">
                  <a:extLst>
                    <a:ext uri="{9D8B030D-6E8A-4147-A177-3AD203B41FA5}">
                      <a16:colId xmlns:a16="http://schemas.microsoft.com/office/drawing/2014/main" val="2218769572"/>
                    </a:ext>
                  </a:extLst>
                </a:gridCol>
                <a:gridCol w="1929743">
                  <a:extLst>
                    <a:ext uri="{9D8B030D-6E8A-4147-A177-3AD203B41FA5}">
                      <a16:colId xmlns:a16="http://schemas.microsoft.com/office/drawing/2014/main" val="2909198211"/>
                    </a:ext>
                  </a:extLst>
                </a:gridCol>
                <a:gridCol w="1933178">
                  <a:extLst>
                    <a:ext uri="{9D8B030D-6E8A-4147-A177-3AD203B41FA5}">
                      <a16:colId xmlns:a16="http://schemas.microsoft.com/office/drawing/2014/main" val="1045364857"/>
                    </a:ext>
                  </a:extLst>
                </a:gridCol>
              </a:tblGrid>
              <a:tr h="498457"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5645" marR="115645" marT="57821" marB="5782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 marL="115645" marR="115645" marT="57821" marB="5782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 marL="115645" marR="115645" marT="57821" marB="5782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 marL="115645" marR="115645" marT="57821" marB="5782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chemeClr val="tx1"/>
                          </a:solidFill>
                        </a:rPr>
                        <a:t>2023</a:t>
                      </a:r>
                    </a:p>
                  </a:txBody>
                  <a:tcPr marL="115645" marR="115645" marT="57821" marB="5782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chemeClr val="tx1"/>
                          </a:solidFill>
                        </a:rPr>
                        <a:t>2024</a:t>
                      </a:r>
                    </a:p>
                  </a:txBody>
                  <a:tcPr marL="115645" marR="115645" marT="57821" marB="5782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771866"/>
                  </a:ext>
                </a:extLst>
              </a:tr>
              <a:tr h="502626">
                <a:tc>
                  <a:txBody>
                    <a:bodyPr/>
                    <a:lstStyle/>
                    <a:p>
                      <a:r>
                        <a:rPr lang="en-US" sz="2300" b="1" dirty="0"/>
                        <a:t>General </a:t>
                      </a:r>
                    </a:p>
                  </a:txBody>
                  <a:tcPr marL="115645" marR="115645" marT="57821" marB="5782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/>
                        <a:t>$145,000</a:t>
                      </a:r>
                    </a:p>
                  </a:txBody>
                  <a:tcPr marL="115645" marR="115645" marT="57821" marB="5782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$160,000</a:t>
                      </a:r>
                    </a:p>
                  </a:txBody>
                  <a:tcPr marL="115645" marR="115645" marT="57821" marB="5782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/>
                        <a:t>$160,000</a:t>
                      </a:r>
                    </a:p>
                  </a:txBody>
                  <a:tcPr marL="115645" marR="115645" marT="57821" marB="5782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/>
                        <a:t>$160,000</a:t>
                      </a:r>
                    </a:p>
                  </a:txBody>
                  <a:tcPr marL="115645" marR="115645" marT="57821" marB="5782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/>
                        <a:t>$220,000</a:t>
                      </a:r>
                    </a:p>
                  </a:txBody>
                  <a:tcPr marL="115645" marR="115645" marT="57821" marB="5782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411762"/>
                  </a:ext>
                </a:extLst>
              </a:tr>
              <a:tr h="506388">
                <a:tc>
                  <a:txBody>
                    <a:bodyPr/>
                    <a:lstStyle/>
                    <a:p>
                      <a:r>
                        <a:rPr lang="en-US" sz="2300" b="1" dirty="0"/>
                        <a:t>Road &amp; Bridge </a:t>
                      </a:r>
                    </a:p>
                  </a:txBody>
                  <a:tcPr marL="115645" marR="115645" marT="57821" marB="5782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$645,000</a:t>
                      </a:r>
                    </a:p>
                  </a:txBody>
                  <a:tcPr marL="115645" marR="115645" marT="57821" marB="5782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$840,000</a:t>
                      </a:r>
                    </a:p>
                  </a:txBody>
                  <a:tcPr marL="115645" marR="115645" marT="57821" marB="5782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$740,000</a:t>
                      </a:r>
                    </a:p>
                  </a:txBody>
                  <a:tcPr marL="115645" marR="115645" marT="57821" marB="5782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$1,040,000</a:t>
                      </a:r>
                    </a:p>
                  </a:txBody>
                  <a:tcPr marL="115645" marR="115645" marT="57821" marB="5782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$1,040,000</a:t>
                      </a:r>
                    </a:p>
                  </a:txBody>
                  <a:tcPr marL="115645" marR="115645" marT="57821" marB="5782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741453"/>
                  </a:ext>
                </a:extLst>
              </a:tr>
              <a:tr h="498457">
                <a:tc>
                  <a:txBody>
                    <a:bodyPr/>
                    <a:lstStyle/>
                    <a:p>
                      <a:r>
                        <a:rPr lang="en-US" sz="2300" b="1" dirty="0"/>
                        <a:t>Total Levy</a:t>
                      </a:r>
                    </a:p>
                  </a:txBody>
                  <a:tcPr marL="115645" marR="115645" marT="57821" marB="5782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/>
                        <a:t>$790,000</a:t>
                      </a:r>
                    </a:p>
                  </a:txBody>
                  <a:tcPr marL="115645" marR="115645" marT="57821" marB="5782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/>
                        <a:t>$1,000,000</a:t>
                      </a:r>
                    </a:p>
                  </a:txBody>
                  <a:tcPr marL="115645" marR="115645" marT="57821" marB="5782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/>
                        <a:t>$900,000</a:t>
                      </a:r>
                    </a:p>
                  </a:txBody>
                  <a:tcPr marL="115645" marR="115645" marT="57821" marB="5782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/>
                        <a:t>$1,200,000</a:t>
                      </a:r>
                    </a:p>
                  </a:txBody>
                  <a:tcPr marL="115645" marR="115645" marT="57821" marB="5782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/>
                        <a:t>$1,260,000</a:t>
                      </a:r>
                    </a:p>
                  </a:txBody>
                  <a:tcPr marL="115645" marR="115645" marT="57821" marB="5782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255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9628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529E97A-97C3-40EA-8A04-5C02398D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630936"/>
            <a:ext cx="3599688" cy="1463040"/>
          </a:xfrm>
        </p:spPr>
        <p:txBody>
          <a:bodyPr anchor="ctr">
            <a:normAutofit/>
          </a:bodyPr>
          <a:lstStyle/>
          <a:p>
            <a:r>
              <a:rPr lang="en-US" sz="3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Proposed 2026 LEVY</a:t>
            </a:r>
            <a:br>
              <a:rPr lang="en-US" sz="3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$1,314,671</a:t>
            </a:r>
            <a:endParaRPr lang="en-US" sz="30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sketch line">
            <a:extLst>
              <a:ext uri="{FF2B5EF4-FFF2-40B4-BE49-F238E27FC236}">
                <a16:creationId xmlns:a16="http://schemas.microsoft.com/office/drawing/2014/main" id="{59FA8C2E-A5A7-4490-927A-7CD58343E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35331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4462" y="630936"/>
            <a:ext cx="7074409" cy="1463040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endParaRPr lang="en-US" sz="220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endParaRPr lang="en-US" sz="220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" marR="0">
              <a:spcBef>
                <a:spcPts val="0"/>
              </a:spcBef>
              <a:spcAft>
                <a:spcPts val="1000"/>
              </a:spcAft>
            </a:pPr>
            <a:endParaRPr lang="en-US" sz="220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56425A9-CF9D-4BAA-02C1-1C2D32EF47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304104"/>
              </p:ext>
            </p:extLst>
          </p:nvPr>
        </p:nvGraphicFramePr>
        <p:xfrm>
          <a:off x="630936" y="3310168"/>
          <a:ext cx="10917940" cy="2601753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2301272">
                  <a:extLst>
                    <a:ext uri="{9D8B030D-6E8A-4147-A177-3AD203B41FA5}">
                      <a16:colId xmlns:a16="http://schemas.microsoft.com/office/drawing/2014/main" val="1326164030"/>
                    </a:ext>
                  </a:extLst>
                </a:gridCol>
                <a:gridCol w="1847466">
                  <a:extLst>
                    <a:ext uri="{9D8B030D-6E8A-4147-A177-3AD203B41FA5}">
                      <a16:colId xmlns:a16="http://schemas.microsoft.com/office/drawing/2014/main" val="619862332"/>
                    </a:ext>
                  </a:extLst>
                </a:gridCol>
                <a:gridCol w="1410737">
                  <a:extLst>
                    <a:ext uri="{9D8B030D-6E8A-4147-A177-3AD203B41FA5}">
                      <a16:colId xmlns:a16="http://schemas.microsoft.com/office/drawing/2014/main" val="2863356687"/>
                    </a:ext>
                  </a:extLst>
                </a:gridCol>
                <a:gridCol w="1400978">
                  <a:extLst>
                    <a:ext uri="{9D8B030D-6E8A-4147-A177-3AD203B41FA5}">
                      <a16:colId xmlns:a16="http://schemas.microsoft.com/office/drawing/2014/main" val="2909198211"/>
                    </a:ext>
                  </a:extLst>
                </a:gridCol>
                <a:gridCol w="1136013">
                  <a:extLst>
                    <a:ext uri="{9D8B030D-6E8A-4147-A177-3AD203B41FA5}">
                      <a16:colId xmlns:a16="http://schemas.microsoft.com/office/drawing/2014/main" val="2759336496"/>
                    </a:ext>
                  </a:extLst>
                </a:gridCol>
                <a:gridCol w="1400978">
                  <a:extLst>
                    <a:ext uri="{9D8B030D-6E8A-4147-A177-3AD203B41FA5}">
                      <a16:colId xmlns:a16="http://schemas.microsoft.com/office/drawing/2014/main" val="3440818747"/>
                    </a:ext>
                  </a:extLst>
                </a:gridCol>
                <a:gridCol w="1420496">
                  <a:extLst>
                    <a:ext uri="{9D8B030D-6E8A-4147-A177-3AD203B41FA5}">
                      <a16:colId xmlns:a16="http://schemas.microsoft.com/office/drawing/2014/main" val="3478865289"/>
                    </a:ext>
                  </a:extLst>
                </a:gridCol>
              </a:tblGrid>
              <a:tr h="685572">
                <a:tc>
                  <a:txBody>
                    <a:bodyPr/>
                    <a:lstStyle/>
                    <a:p>
                      <a:pPr algn="ctr"/>
                      <a:endParaRPr lang="en-US" sz="2500" b="0" cap="none" spc="60" dirty="0">
                        <a:solidFill>
                          <a:schemeClr val="bg1"/>
                        </a:solidFill>
                      </a:endParaRPr>
                    </a:p>
                  </a:txBody>
                  <a:tcPr marL="228139" marR="228139" marT="140534" marB="11406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500" b="1" cap="none" spc="60" dirty="0">
                          <a:solidFill>
                            <a:schemeClr val="tx1"/>
                          </a:solidFill>
                        </a:rPr>
                        <a:t>2024</a:t>
                      </a:r>
                    </a:p>
                  </a:txBody>
                  <a:tcPr marL="228139" marR="228139" marT="140534" marB="11406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cap="none" spc="60" dirty="0">
                          <a:solidFill>
                            <a:schemeClr val="tx1"/>
                          </a:solidFill>
                        </a:rPr>
                        <a:t>2025</a:t>
                      </a:r>
                    </a:p>
                  </a:txBody>
                  <a:tcPr marL="228139" marR="228139" marT="140534" marB="11406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cap="none" spc="60" dirty="0">
                          <a:solidFill>
                            <a:schemeClr val="tx1"/>
                          </a:solidFill>
                        </a:rPr>
                        <a:t>3%</a:t>
                      </a:r>
                    </a:p>
                  </a:txBody>
                  <a:tcPr marL="228139" marR="228139" marT="140534" marB="11406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cap="none" spc="60" dirty="0">
                          <a:solidFill>
                            <a:schemeClr val="tx1"/>
                          </a:solidFill>
                        </a:rPr>
                        <a:t>2026</a:t>
                      </a:r>
                    </a:p>
                  </a:txBody>
                  <a:tcPr marL="228139" marR="228139" marT="140534" marB="11406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cap="none" spc="60" dirty="0">
                          <a:solidFill>
                            <a:schemeClr val="tx1"/>
                          </a:solidFill>
                        </a:rPr>
                        <a:t>3%</a:t>
                      </a:r>
                    </a:p>
                  </a:txBody>
                  <a:tcPr marL="228139" marR="228139" marT="140534" marB="11406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771866"/>
                  </a:ext>
                </a:extLst>
              </a:tr>
              <a:tr h="638727"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 dirty="0">
                          <a:solidFill>
                            <a:schemeClr val="tx1"/>
                          </a:solidFill>
                        </a:rPr>
                        <a:t>General Fund</a:t>
                      </a:r>
                    </a:p>
                  </a:txBody>
                  <a:tcPr marL="228139" marR="228139" marT="140534" marB="11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cap="none" spc="0" dirty="0">
                          <a:solidFill>
                            <a:schemeClr val="tx1"/>
                          </a:solidFill>
                        </a:rPr>
                        <a:t>220,000</a:t>
                      </a:r>
                    </a:p>
                  </a:txBody>
                  <a:tcPr marL="228139" marR="228139" marT="140534" marB="11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cap="none" spc="0" dirty="0">
                          <a:solidFill>
                            <a:schemeClr val="tx1"/>
                          </a:solidFill>
                        </a:rPr>
                        <a:t>37.5%</a:t>
                      </a:r>
                    </a:p>
                  </a:txBody>
                  <a:tcPr marL="228139" marR="228139" marT="140534" marB="11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cap="none" spc="0" dirty="0">
                          <a:solidFill>
                            <a:schemeClr val="tx1"/>
                          </a:solidFill>
                        </a:rPr>
                        <a:t>$226,600</a:t>
                      </a:r>
                    </a:p>
                  </a:txBody>
                  <a:tcPr marL="228139" marR="228139" marT="140534" marB="11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cap="none" spc="0" dirty="0">
                          <a:solidFill>
                            <a:schemeClr val="tx1"/>
                          </a:solidFill>
                        </a:rPr>
                        <a:t>$234,000</a:t>
                      </a:r>
                    </a:p>
                  </a:txBody>
                  <a:tcPr marL="228139" marR="228139" marT="140534" marB="11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411762"/>
                  </a:ext>
                </a:extLst>
              </a:tr>
              <a:tr h="638727"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 dirty="0">
                          <a:solidFill>
                            <a:schemeClr val="tx1"/>
                          </a:solidFill>
                        </a:rPr>
                        <a:t>Road &amp; Bridge</a:t>
                      </a:r>
                    </a:p>
                  </a:txBody>
                  <a:tcPr marL="228139" marR="228139" marT="140534" marB="11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cap="none" spc="0" dirty="0">
                          <a:solidFill>
                            <a:schemeClr val="tx1"/>
                          </a:solidFill>
                        </a:rPr>
                        <a:t>1,040,000</a:t>
                      </a:r>
                    </a:p>
                  </a:txBody>
                  <a:tcPr marL="228139" marR="228139" marT="140534" marB="11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cap="none" spc="0" dirty="0">
                          <a:solidFill>
                            <a:schemeClr val="tx1"/>
                          </a:solidFill>
                        </a:rPr>
                        <a:t>O%</a:t>
                      </a:r>
                    </a:p>
                  </a:txBody>
                  <a:tcPr marL="228139" marR="228139" marT="140534" marB="11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cap="none" spc="0">
                          <a:solidFill>
                            <a:schemeClr val="tx1"/>
                          </a:solidFill>
                        </a:rPr>
                        <a:t>$1,071,200</a:t>
                      </a:r>
                    </a:p>
                  </a:txBody>
                  <a:tcPr marL="228139" marR="228139" marT="140534" marB="11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cap="none" spc="0" dirty="0">
                          <a:solidFill>
                            <a:schemeClr val="tx1"/>
                          </a:solidFill>
                        </a:rPr>
                        <a:t>$1,103,300</a:t>
                      </a:r>
                    </a:p>
                  </a:txBody>
                  <a:tcPr marL="228139" marR="228139" marT="140534" marB="11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741453"/>
                  </a:ext>
                </a:extLst>
              </a:tr>
              <a:tr h="638727">
                <a:tc>
                  <a:txBody>
                    <a:bodyPr/>
                    <a:lstStyle/>
                    <a:p>
                      <a:pPr algn="ctr"/>
                      <a:r>
                        <a:rPr lang="en-US" sz="2200" b="1" cap="none" spc="0" dirty="0">
                          <a:solidFill>
                            <a:schemeClr val="tx1"/>
                          </a:solidFill>
                        </a:rPr>
                        <a:t>Total Levy</a:t>
                      </a:r>
                    </a:p>
                  </a:txBody>
                  <a:tcPr marL="228139" marR="228139" marT="140534" marB="11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b="1" cap="none" spc="0" dirty="0">
                          <a:solidFill>
                            <a:schemeClr val="tx1"/>
                          </a:solidFill>
                        </a:rPr>
                        <a:t>1,260,000</a:t>
                      </a:r>
                    </a:p>
                  </a:txBody>
                  <a:tcPr marL="228139" marR="228139" marT="140534" marB="11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b="1" cap="none" spc="0" dirty="0">
                          <a:solidFill>
                            <a:schemeClr val="tx1"/>
                          </a:solidFill>
                        </a:rPr>
                        <a:t>$1,297,800</a:t>
                      </a:r>
                    </a:p>
                  </a:txBody>
                  <a:tcPr marL="228139" marR="228139" marT="140534" marB="11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b="1" cap="none" spc="0" dirty="0">
                          <a:solidFill>
                            <a:schemeClr val="tx1"/>
                          </a:solidFill>
                        </a:rPr>
                        <a:t>1,314,671</a:t>
                      </a:r>
                    </a:p>
                  </a:txBody>
                  <a:tcPr marL="228139" marR="228139" marT="140534" marB="11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7255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3202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6" y="673770"/>
            <a:ext cx="4515846" cy="2414488"/>
          </a:xfrm>
        </p:spPr>
        <p:txBody>
          <a:bodyPr anchor="t">
            <a:normAutofit/>
          </a:bodyPr>
          <a:lstStyle/>
          <a:p>
            <a:r>
              <a:rPr lang="en-US" sz="5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Fund Expenditures for 2026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9" y="882315"/>
            <a:ext cx="5254754" cy="52946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/>
              <a:t>The Board of Supervisors is requesting that Township Citizens approve </a:t>
            </a:r>
            <a:r>
              <a:rPr lang="en-US" sz="2200" b="1"/>
              <a:t>expenditures of funds for memorials and recognitions, etc., and for lunch for workers at the annual Township cleanup day.  </a:t>
            </a:r>
            <a:r>
              <a:rPr lang="en-US" sz="2200"/>
              <a:t>The request is for a </a:t>
            </a:r>
            <a:r>
              <a:rPr lang="en-US" sz="2200" b="1"/>
              <a:t>maximum of $800.00 </a:t>
            </a:r>
            <a:r>
              <a:rPr lang="en-US" sz="2200"/>
              <a:t>accumulated total for all such expenses for the year. This has been approved since 2014.  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i="1"/>
          </a:p>
          <a:p>
            <a:pPr marL="0" indent="0">
              <a:spcBef>
                <a:spcPts val="0"/>
              </a:spcBef>
              <a:buNone/>
            </a:pPr>
            <a:r>
              <a:rPr lang="en-US" sz="2200" i="1"/>
              <a:t>As required by law, this request must be approved by vote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i="1"/>
              <a:t>at the annual Township meeting.</a:t>
            </a:r>
          </a:p>
        </p:txBody>
      </p:sp>
    </p:spTree>
    <p:extLst>
      <p:ext uri="{BB962C8B-B14F-4D97-AF65-F5344CB8AC3E}">
        <p14:creationId xmlns:p14="http://schemas.microsoft.com/office/powerpoint/2010/main" val="191621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en-US" sz="4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 Annual Meeting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86789"/>
            <a:ext cx="10515600" cy="3590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March 10, 2026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Silver Creek Town Hall</a:t>
            </a:r>
          </a:p>
          <a:p>
            <a:pPr marL="0" indent="0">
              <a:buNone/>
            </a:pPr>
            <a:r>
              <a:rPr lang="en-US" sz="2000" b="1" dirty="0"/>
              <a:t>3827 134th Street NW, Monticello, MN 55362</a:t>
            </a:r>
          </a:p>
          <a:p>
            <a:pPr marL="0" indent="0">
              <a:buNone/>
            </a:pP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000" dirty="0"/>
              <a:t>In case of inclement weather meeting will be one week later, March 17, 2025.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572231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B850C1E-CA76-444C-BE0B-4A90CDEE005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59695380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067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AA1EDF-93B3-DE3E-B0A0-15C040F8D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CA3664B-3313-E32F-6D89-1AD06FA03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8674D25-8376-1BB2-DB0E-512E33C1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6FCD9A-0D8D-D028-2A19-111539A84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480438" cy="44611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Township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Supervisors, Members, and Staff</a:t>
            </a:r>
            <a:b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309B2D01-4B21-D2DA-E07A-873421DB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8072B-7998-3BC9-1D95-D796628E4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9" y="591344"/>
            <a:ext cx="2731534" cy="222404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Board of  Supervisors</a:t>
            </a:r>
          </a:p>
          <a:p>
            <a:pPr marL="0" indent="0" algn="ctr">
              <a:buNone/>
            </a:pPr>
            <a:r>
              <a:rPr lang="en-US" sz="1500" dirty="0"/>
              <a:t>Sandy Forsman (2028)</a:t>
            </a:r>
          </a:p>
          <a:p>
            <a:pPr marL="0" indent="0" algn="ctr">
              <a:buNone/>
            </a:pPr>
            <a:r>
              <a:rPr lang="en-US" sz="1500" dirty="0"/>
              <a:t>Mike Helman (2028)</a:t>
            </a:r>
          </a:p>
          <a:p>
            <a:pPr marL="0" indent="0" algn="ctr">
              <a:buNone/>
            </a:pPr>
            <a:r>
              <a:rPr lang="en-US" sz="1500" dirty="0"/>
              <a:t>Andy Christensen (2028)</a:t>
            </a:r>
          </a:p>
          <a:p>
            <a:pPr marL="0" indent="0" algn="ctr">
              <a:buNone/>
            </a:pPr>
            <a:r>
              <a:rPr lang="en-US" sz="1500" dirty="0"/>
              <a:t>Brandon Geyen (2026)</a:t>
            </a:r>
          </a:p>
          <a:p>
            <a:pPr marL="0" indent="0" algn="ctr">
              <a:buNone/>
            </a:pPr>
            <a:r>
              <a:rPr lang="en-US" sz="1500" dirty="0"/>
              <a:t>Ryan Nelson (2026)</a:t>
            </a:r>
          </a:p>
          <a:p>
            <a:pPr marL="0" indent="0">
              <a:spcAft>
                <a:spcPts val="600"/>
              </a:spcAft>
              <a:buNone/>
            </a:pPr>
            <a:endParaRPr lang="en-US" sz="13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4AD231-DC11-9C74-B200-21C7657A8502}"/>
              </a:ext>
            </a:extLst>
          </p:cNvPr>
          <p:cNvSpPr txBox="1"/>
          <p:nvPr/>
        </p:nvSpPr>
        <p:spPr>
          <a:xfrm>
            <a:off x="7635710" y="591344"/>
            <a:ext cx="3869456" cy="2408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/>
              <a:t>Planning &amp; Zoning Members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500" dirty="0"/>
              <a:t>Jesse Dickinson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500" dirty="0"/>
              <a:t>Mark Egge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500" dirty="0"/>
              <a:t>Justin Hall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500" dirty="0"/>
              <a:t>Chris Klein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500" dirty="0"/>
              <a:t>Tom Vanek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C01772-13BA-642D-6EE7-1EBB7B795E41}"/>
              </a:ext>
            </a:extLst>
          </p:cNvPr>
          <p:cNvSpPr txBox="1"/>
          <p:nvPr/>
        </p:nvSpPr>
        <p:spPr>
          <a:xfrm>
            <a:off x="4610384" y="3212887"/>
            <a:ext cx="610402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 sz="15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/>
              <a:t>Clerk-Treasurer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500" dirty="0"/>
              <a:t>Alana Paumen (Aug 14)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500" dirty="0"/>
              <a:t>Deputy Clerk (open)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5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/>
              <a:t>Maintenance</a:t>
            </a:r>
            <a:endParaRPr lang="en-US" sz="2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500" dirty="0"/>
              <a:t>Chris Klein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500" dirty="0"/>
              <a:t>Blake Paumen (June 26)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500" dirty="0"/>
              <a:t>Tom Vanek- As needed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500" dirty="0"/>
              <a:t>Jamie Albrecht- As needed</a:t>
            </a: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540256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087" y="630638"/>
            <a:ext cx="4794849" cy="2027227"/>
          </a:xfrm>
        </p:spPr>
        <p:txBody>
          <a:bodyPr anchor="t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Fund</a:t>
            </a:r>
            <a:endParaRPr lang="en-US" sz="4000" dirty="0">
              <a:solidFill>
                <a:srgbClr val="FFFFFF"/>
              </a:solidFill>
            </a:endParaRPr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EE2063E3-974A-F393-DCC4-9B7F65CAC7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2716857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6186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08E15C-A70B-1812-8724-4C4CDFF6F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500D2CBC-E372-0203-52F7-FE021BD4B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A5CEDD7-47BC-6BC6-CC58-90A005BB2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372002-E200-E889-DC3C-2A38657C8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87" y="630638"/>
            <a:ext cx="4794849" cy="2027227"/>
          </a:xfrm>
        </p:spPr>
        <p:txBody>
          <a:bodyPr anchor="t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 and Bridge Fund</a:t>
            </a:r>
            <a:endParaRPr lang="en-US" sz="4000" dirty="0">
              <a:solidFill>
                <a:srgbClr val="FFFFFF"/>
              </a:solidFill>
            </a:endParaRPr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B1C57808-5AA0-239C-8893-BCCE325055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361304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9406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A2E924-3B9C-49B0-ACC5-B16E84E71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62BED2-4CD0-7171-1E1D-3852EF331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72" y="541606"/>
            <a:ext cx="3220329" cy="2027227"/>
          </a:xfrm>
        </p:spPr>
        <p:txBody>
          <a:bodyPr anchor="t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Review 2024</a:t>
            </a:r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0E8AB4A1-BF11-109E-4FBE-F5707F7936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0287841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3932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ECE6B2-F3C7-9FBA-2324-16D7B5E60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215918-CF82-94CA-5CCE-7DCF86A53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44" y="466737"/>
            <a:ext cx="3220329" cy="2027227"/>
          </a:xfrm>
        </p:spPr>
        <p:txBody>
          <a:bodyPr anchor="t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2024</a:t>
            </a:r>
            <a:endParaRPr lang="en-US" sz="4000" b="1" dirty="0">
              <a:solidFill>
                <a:srgbClr val="FFFFFF"/>
              </a:solidFill>
            </a:endParaRPr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433EF679-83BE-553F-EB43-F991F58AC1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5198955"/>
              </p:ext>
            </p:extLst>
          </p:nvPr>
        </p:nvGraphicFramePr>
        <p:xfrm>
          <a:off x="5148389" y="589890"/>
          <a:ext cx="668008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515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8EEE5F-E38D-DD2B-9AEE-6707473CB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4120A-99CE-763C-328F-A0CE0E46C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99" y="1264900"/>
            <a:ext cx="5334197" cy="1205344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2024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102E9-03BA-0F3E-37AF-A209C5A77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8" y="2464661"/>
            <a:ext cx="5334197" cy="3769835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Sold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2003 Chevy 3500 w/plow at auction for $6,336.00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Road and Bridge Equipment Investments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2013 F550 w/dump bed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Cat Skid Steer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Tilt deck Trailer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1000"/>
              </a:spcAft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1000"/>
              </a:spcAft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ground, transport, parked, equipment&#10;&#10;Description automatically generated">
            <a:extLst>
              <a:ext uri="{FF2B5EF4-FFF2-40B4-BE49-F238E27FC236}">
                <a16:creationId xmlns:a16="http://schemas.microsoft.com/office/drawing/2014/main" id="{6B8408A7-C536-8E26-ECC7-CED47BA5C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424"/>
          <a:stretch/>
        </p:blipFill>
        <p:spPr>
          <a:xfrm>
            <a:off x="6432885" y="0"/>
            <a:ext cx="5759116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3589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2CB606-181D-1A2A-ECC0-429B5D23F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E83472-D09E-E56E-B889-83B1D001D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2024</a:t>
            </a:r>
            <a:endParaRPr lang="en-US" sz="4000" b="1" dirty="0"/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FEF0D-E687-80CA-33E6-79C605878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Xcel Energy Siren removal Project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 Sirens in Township (next slide shows map)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Xcel petitioned to Feds to stop maintaining sirens and use other electronic communication to notify residents.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Xcel wanted to donate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Sirens to Cities and Townships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Board coul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 not justify the cost associated with the upkeep of all 11 sirens, approved to accept the donation of two sirens (W-22 and W-24). </a:t>
            </a:r>
          </a:p>
          <a:p>
            <a:pPr marL="457200" lvl="1" indent="0">
              <a:spcBef>
                <a:spcPts val="0"/>
              </a:spcBef>
              <a:spcAft>
                <a:spcPts val="1000"/>
              </a:spcAft>
              <a:buNone/>
            </a:pP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1000"/>
              </a:spcAft>
            </a:pP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83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19410</TotalTime>
  <Words>1656</Words>
  <Application>Microsoft Office PowerPoint</Application>
  <PresentationFormat>Widescreen</PresentationFormat>
  <Paragraphs>345</Paragraphs>
  <Slides>29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Symbol</vt:lpstr>
      <vt:lpstr>Office Theme</vt:lpstr>
      <vt:lpstr>Acrobat Document</vt:lpstr>
      <vt:lpstr>PowerPoint Presentation</vt:lpstr>
      <vt:lpstr>Silver Creek Township Annual Meeting March 11, 2025 7:00PM </vt:lpstr>
      <vt:lpstr>Township  Supervisors, Members, and Staff </vt:lpstr>
      <vt:lpstr>General Fund</vt:lpstr>
      <vt:lpstr>Road and Bridge Fund</vt:lpstr>
      <vt:lpstr>Review 2024</vt:lpstr>
      <vt:lpstr>Review 2024</vt:lpstr>
      <vt:lpstr>Review 2024</vt:lpstr>
      <vt:lpstr>Review 2024</vt:lpstr>
      <vt:lpstr>PowerPoint Presentation</vt:lpstr>
      <vt:lpstr>Siren Locations</vt:lpstr>
      <vt:lpstr>Hwy 25 Corridor</vt:lpstr>
      <vt:lpstr>Sheriffs Report 2024</vt:lpstr>
      <vt:lpstr>Sheriffs Report 2024</vt:lpstr>
      <vt:lpstr>Sheriffs Report 2024 </vt:lpstr>
      <vt:lpstr>Fire Report</vt:lpstr>
      <vt:lpstr>SUMMARY OF RECIEPTS, DISBURSEMENTS, AND BALANCES</vt:lpstr>
      <vt:lpstr>SUMMARY OF RECIEPTS, DISBURSEMENTS, AND BALANCES</vt:lpstr>
      <vt:lpstr>SUMMARY OF RECIEPTS, DISBURSEMENTS, AND BALANCES </vt:lpstr>
      <vt:lpstr>Equipment List AS OF 12/31/2024</vt:lpstr>
      <vt:lpstr>Cost Changes</vt:lpstr>
      <vt:lpstr>Recycling </vt:lpstr>
      <vt:lpstr>Plans for 2025 </vt:lpstr>
      <vt:lpstr>Plans for 2026 </vt:lpstr>
      <vt:lpstr>5 Year Historical Levy (2020 - 2024)</vt:lpstr>
      <vt:lpstr>Proposed 2026 LEVY $1,314,671</vt:lpstr>
      <vt:lpstr>General Fund Expenditures for 2026</vt:lpstr>
      <vt:lpstr>2026 Annual Meeting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Silver Creek Township Annual Meeting  March 12, 2019  7:00 PM</dc:title>
  <dc:creator>Klein</dc:creator>
  <cp:lastModifiedBy>Alana Paumen</cp:lastModifiedBy>
  <cp:revision>64</cp:revision>
  <cp:lastPrinted>2025-01-14T21:05:14Z</cp:lastPrinted>
  <dcterms:created xsi:type="dcterms:W3CDTF">2019-03-12T21:09:52Z</dcterms:created>
  <dcterms:modified xsi:type="dcterms:W3CDTF">2025-03-05T00:25:35Z</dcterms:modified>
</cp:coreProperties>
</file>