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3" r:id="rId2"/>
    <p:sldId id="269" r:id="rId3"/>
    <p:sldId id="257" r:id="rId4"/>
    <p:sldId id="271" r:id="rId5"/>
    <p:sldId id="372" r:id="rId6"/>
    <p:sldId id="373" r:id="rId7"/>
    <p:sldId id="258" r:id="rId8"/>
    <p:sldId id="261" r:id="rId9"/>
    <p:sldId id="262" r:id="rId10"/>
    <p:sldId id="263" r:id="rId11"/>
    <p:sldId id="264" r:id="rId12"/>
    <p:sldId id="55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>
      <p:cViewPr varScale="1">
        <p:scale>
          <a:sx n="90" d="100"/>
          <a:sy n="90" d="100"/>
        </p:scale>
        <p:origin x="87" y="12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76A52-8255-4C5D-53DF-1CDF2BC55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E3426D-7F32-DA87-DA3D-AFA66A6E86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A127D-ADD1-9E15-7A0F-A0573529A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337D7-2ABA-4413-90DD-0D9F475015A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D9129-23E4-EED5-22C3-439F9226C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AA772-DD24-6524-D19F-C041B9815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BC14-4CD4-4F57-B83B-34C1C2B73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15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687EA-5516-DEAF-EB31-290BF624C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382B03-1E3A-8A93-4992-CF90AA9E3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B5C08-0523-2B87-0580-115535CF1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337D7-2ABA-4413-90DD-0D9F475015A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3E569-0639-8804-7B3E-5FF403B2C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4148F-1463-F715-8540-D93977888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BC14-4CD4-4F57-B83B-34C1C2B73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15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C4500F-9C24-9BFF-4F13-202F6ADF48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BD88E2-4581-417A-3FD0-5E5E441B2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3ECA62-1B7F-4FAF-180A-AB6C0C3DA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337D7-2ABA-4413-90DD-0D9F475015A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062CB-8026-853E-6CAB-B289F874C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9678B-68EC-24CA-3B05-E3D52C2DF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BC14-4CD4-4F57-B83B-34C1C2B73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77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224E2-25C6-A6CF-12FC-4D2C8B02C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B1954-A467-FE53-4E90-8CAD74F7AD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D6809-A03F-E92E-50AB-539CDD584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337D7-2ABA-4413-90DD-0D9F475015A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50229-F022-C393-6244-2D4CEEFC3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A800F-25CF-34DF-0661-7084B8081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BC14-4CD4-4F57-B83B-34C1C2B73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32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7A0FA-7087-7006-2751-A19B13298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6D7CE-E54A-CBFC-A0A9-9CD6F0A6C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F336A-5276-B3E6-683D-C96728B2B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337D7-2ABA-4413-90DD-0D9F475015A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ECBEE-34C1-79AB-1262-995FD4768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2A917-9297-497D-6319-BE7385C7E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BC14-4CD4-4F57-B83B-34C1C2B73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58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2CFCB-45C0-D0BC-3F7A-1ABA43369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6D807-FE3E-6815-E064-1B95FD7906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17372-3D2C-FB60-1871-E97955A803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869F44-8C9E-46D1-D5D8-CAF795773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337D7-2ABA-4413-90DD-0D9F475015A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E3231F-74C1-1B0E-EB3B-52EE00E62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2CB42C-D590-2A9B-757D-4BD830B60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BC14-4CD4-4F57-B83B-34C1C2B73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89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86C65-A064-A69F-390D-48CA75F67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A16AC4-E35F-1A3B-D567-2CF27DC4B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8FBFA4-7620-39BC-CAA7-102233A26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31F832-07AB-18F3-DEA2-C79CA18628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6BFDA4-676D-CA57-97AA-FF3398B52A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AC50AF-E62B-FFBA-C2CD-2A37AAC45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337D7-2ABA-4413-90DD-0D9F475015A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F78B73-5992-DD4F-ACD2-DA5C32EF2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DE59E9-8DC3-F822-FD96-A17823B61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BC14-4CD4-4F57-B83B-34C1C2B73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36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279BC-B68C-139E-C21E-B9EFADA3F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BCD7CD-5A83-898A-6A87-96D2D6F41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337D7-2ABA-4413-90DD-0D9F475015A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BF158-1BD6-709E-03A3-CFD12B723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1A75D8-29C4-F020-2672-58AC016FA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BC14-4CD4-4F57-B83B-34C1C2B73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429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CBDEDE-356E-9E74-405E-90627C017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337D7-2ABA-4413-90DD-0D9F475015A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D3BB67-BCBF-5178-97DF-F3EC72E8A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DC0A2D-E3E6-6DA1-09BC-A27604663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BC14-4CD4-4F57-B83B-34C1C2B73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17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82929-2C24-96C0-FAE6-3DB468FEF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9CAD8-D866-6CAC-6C13-AA2BCA818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562933-0377-5C0E-6FDB-78E86238A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9F6223-A55F-98F6-2349-F4C295049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337D7-2ABA-4413-90DD-0D9F475015A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B48A3B-F4A1-D20F-0203-66D79DF52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540177-4EC6-F186-8572-57C2864EB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BC14-4CD4-4F57-B83B-34C1C2B73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873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30B78-50C7-EF36-CE23-AF509F731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82A92A-4630-41C0-F32E-8C65D236C0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41DE80-EF9E-53DE-2CF1-2EF871BAB9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E824FD-7966-EF78-8AB0-5D0EC3D08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337D7-2ABA-4413-90DD-0D9F475015A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44F1BC-DFF2-ACB8-39DA-8243CB737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8AD21E-DAB6-3C18-A931-7B62136E9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BC14-4CD4-4F57-B83B-34C1C2B73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0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38110E-92A0-C93B-5FBC-F1989809B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B39B51-7CB1-00AA-8DB0-492DB17D6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7C8C7-44FA-07C3-1B61-E1C1510069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B337D7-2ABA-4413-90DD-0D9F475015A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9CA11-DF40-3F63-460A-244823774B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1C049-F66A-A7AE-FEE9-BCBE52E44F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E7BC14-4CD4-4F57-B83B-34C1C2B73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38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54402-E6B4-2C12-8B4B-132BE7E3E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903" y="3399769"/>
            <a:ext cx="10640754" cy="775845"/>
          </a:xfrm>
        </p:spPr>
        <p:txBody>
          <a:bodyPr anchor="b">
            <a:no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rial Nova Light" panose="020B0304020202020204" pitchFamily="34" charset="0"/>
              </a:rPr>
              <a:t>VO2 Max from a Doctors perspective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A7AC2-3053-7A0F-3818-637EB64FD2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3968" y="4911570"/>
            <a:ext cx="9163757" cy="450447"/>
          </a:xfrm>
        </p:spPr>
        <p:txBody>
          <a:bodyPr anchor="ctr">
            <a:no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Dr. Rob McNab FACP FACOI </a:t>
            </a:r>
            <a:r>
              <a:rPr lang="en-US" dirty="0" err="1">
                <a:solidFill>
                  <a:schemeClr val="tx2"/>
                </a:solidFill>
              </a:rPr>
              <a:t>DipABLM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McNab Wellness- Foundational Health Care</a:t>
            </a:r>
          </a:p>
          <a:p>
            <a:r>
              <a:rPr lang="en-US" dirty="0">
                <a:solidFill>
                  <a:schemeClr val="tx2"/>
                </a:solidFill>
              </a:rPr>
              <a:t>McNabWellness@gmail.com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18BE305C-E5EF-8670-8CB8-46051C9AF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715" y="-530374"/>
            <a:ext cx="4927005" cy="3855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707AAC-E8A9-5A3D-A434-9CB47BBF3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7426" y="5131861"/>
            <a:ext cx="1424533" cy="142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78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1AE6E6-E09C-3CD5-AEAF-D7B344D76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01453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/>
              <a:t>A Cautionary tale!!!!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F2C997-0A30-8AE0-FBF9-4C1392055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400919"/>
            <a:ext cx="5614416" cy="3733586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D77D4F-129E-7160-40BC-458854E3E7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54496" y="400919"/>
            <a:ext cx="5614416" cy="3733586"/>
          </a:xfrm>
          <a:prstGeom prst="rect">
            <a:avLst/>
          </a:prstGeom>
        </p:spPr>
      </p:pic>
      <p:sp>
        <p:nvSpPr>
          <p:cNvPr id="14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2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AC8E5A-6CB6-C447-D347-0E447AFD7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600"/>
              <a:t>The benefits of VO2 Max Training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7FAEB-0189-19DD-FC75-0C335B3AF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Improved Performance</a:t>
            </a:r>
          </a:p>
          <a:p>
            <a:r>
              <a:rPr lang="en-US" sz="2200"/>
              <a:t>Improved Health Span</a:t>
            </a:r>
          </a:p>
          <a:p>
            <a:r>
              <a:rPr lang="en-US" sz="2200"/>
              <a:t>Improved Lifespan</a:t>
            </a:r>
          </a:p>
          <a:p>
            <a:r>
              <a:rPr lang="en-US" sz="2200"/>
              <a:t>Improved Brain function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B456E2-43F5-24D9-4B6C-FE7D8A46C6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956" r="-1" b="276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17310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54402-E6B4-2C12-8B4B-132BE7E3E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903" y="3399769"/>
            <a:ext cx="10640754" cy="775845"/>
          </a:xfrm>
        </p:spPr>
        <p:txBody>
          <a:bodyPr anchor="b">
            <a:normAutofit/>
          </a:bodyPr>
          <a:lstStyle/>
          <a:p>
            <a:r>
              <a:rPr lang="en-US" sz="2200" dirty="0"/>
              <a:t>Please reach out to me if you have any questions I can help you with!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A7AC2-3053-7A0F-3818-637EB64FD2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3968" y="4911570"/>
            <a:ext cx="9163757" cy="450447"/>
          </a:xfrm>
        </p:spPr>
        <p:txBody>
          <a:bodyPr anchor="ctr">
            <a:no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Dr. Rob McNab FACP FACOI </a:t>
            </a:r>
            <a:r>
              <a:rPr lang="en-US" dirty="0" err="1">
                <a:solidFill>
                  <a:schemeClr val="tx2"/>
                </a:solidFill>
              </a:rPr>
              <a:t>DipABLM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McNab Wellness- Foundational Health Care</a:t>
            </a:r>
          </a:p>
          <a:p>
            <a:r>
              <a:rPr lang="en-US" dirty="0">
                <a:solidFill>
                  <a:schemeClr val="tx2"/>
                </a:solidFill>
              </a:rPr>
              <a:t>McNabWellness@gmail.com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18BE305C-E5EF-8670-8CB8-46051C9AF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136" y="-467756"/>
            <a:ext cx="5348176" cy="41849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707AAC-E8A9-5A3D-A434-9CB47BBF3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7426" y="5131861"/>
            <a:ext cx="1424533" cy="142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70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B3BC3-01D9-FF03-0485-8DB3F4685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90D7D49-2A2B-658D-9C77-81CED216B6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0489" y="1825625"/>
            <a:ext cx="769102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16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A4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BF7E23-99DC-30D5-A5A0-B4BDF895A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Why is VO2 max important for Doctors?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5B927E-E724-D99D-AD7B-4033061C28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7144" y="961812"/>
            <a:ext cx="6531110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0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71A8A-DEA1-F70E-1669-5141A787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VO2 and CNS</a:t>
            </a:r>
            <a:br>
              <a:rPr lang="en-US" dirty="0"/>
            </a:br>
            <a:r>
              <a:rPr lang="en-US" dirty="0"/>
              <a:t>Function and Cognition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C106B4-88FB-0938-07C4-2B0FAF1D64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72420" y="2386443"/>
            <a:ext cx="4026708" cy="297015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375DBE-BA7F-74C6-4C53-0B8594A8F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9" y="2386442"/>
            <a:ext cx="4071040" cy="2970160"/>
          </a:xfrm>
          <a:prstGeom prst="rect">
            <a:avLst/>
          </a:prstGeom>
        </p:spPr>
      </p:pic>
      <p:pic>
        <p:nvPicPr>
          <p:cNvPr id="9" name="Picture 8" descr="A person standing next to a person&#10;&#10;Description automatically generated">
            <a:extLst>
              <a:ext uri="{FF2B5EF4-FFF2-40B4-BE49-F238E27FC236}">
                <a16:creationId xmlns:a16="http://schemas.microsoft.com/office/drawing/2014/main" id="{842AB3ED-C707-3A26-B9C0-D3BDDD850D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8431" y="2636247"/>
            <a:ext cx="3899263" cy="29244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70C0A0-3605-DF0C-CAC4-369D2E878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0286" y="255699"/>
            <a:ext cx="4026708" cy="154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60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67B1D-9823-86AC-39F7-6D5FBA9ED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6DF1E3-5780-7625-BA83-166CA443B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651" y="260939"/>
            <a:ext cx="6517153" cy="6336121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2670D4-87C7-7BEF-284C-6463F86E3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2914" y="1027906"/>
            <a:ext cx="4212771" cy="421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61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54A52-799A-24FB-C3A3-CD0B2DB91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the Needle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4F30771-EC02-C484-9E65-B7DAD2127E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038" y="1354571"/>
            <a:ext cx="5930674" cy="3002684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858506-A7EF-23AA-5D29-05E213E31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964" y="1354571"/>
            <a:ext cx="5841998" cy="30023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6D9F66-9169-A7D4-A251-F6C1BEA13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9251" y="4206393"/>
            <a:ext cx="4101425" cy="245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74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B0004-71BE-EDE9-3989-DF8234E71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Very poor engine- Good metabolic </a:t>
            </a:r>
            <a:r>
              <a:rPr lang="en-US" dirty="0" err="1"/>
              <a:t>flexability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9BC737-7A95-2C09-23FE-82AC00877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720" y="2151207"/>
            <a:ext cx="5782280" cy="292648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70640C-8A61-25C5-42EF-708091C21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618" y="2172709"/>
            <a:ext cx="5550928" cy="362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84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D5EAB-8E0F-50D8-5C56-6C10FF84B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Med. Engine- Poor metabolic flexibility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DDB2DE-79E9-35D0-CF2D-B94DF2EC9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300" y="1804844"/>
            <a:ext cx="5755250" cy="304424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98A15C-BFE2-F2E1-7407-6A84C8A1D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820" y="1797627"/>
            <a:ext cx="5884205" cy="386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72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7D2EFA-CCBB-BCE9-9D2D-5CD810965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01453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600"/>
              <a:t>Great Engine AND Great Metabolic flexability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926D32-1021-2DBC-2C7A-E22BA1905C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" y="407937"/>
            <a:ext cx="5614416" cy="37195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1A3F0E-2670-12AA-3EFA-7A6DA9619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96" y="829018"/>
            <a:ext cx="5614416" cy="2877388"/>
          </a:xfrm>
          <a:prstGeom prst="rect">
            <a:avLst/>
          </a:prstGeom>
        </p:spPr>
      </p:pic>
      <p:sp>
        <p:nvSpPr>
          <p:cNvPr id="14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81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112</Words>
  <Application>Microsoft Office PowerPoint</Application>
  <PresentationFormat>Widescreen</PresentationFormat>
  <Paragraphs>20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Arial Nova Light</vt:lpstr>
      <vt:lpstr>Office Theme</vt:lpstr>
      <vt:lpstr>VO2 Max from a Doctors perspective</vt:lpstr>
      <vt:lpstr>PowerPoint Presentation</vt:lpstr>
      <vt:lpstr>Why is VO2 max important for Doctors?</vt:lpstr>
      <vt:lpstr>VO2 and CNS Function and Cognition</vt:lpstr>
      <vt:lpstr>PowerPoint Presentation</vt:lpstr>
      <vt:lpstr>Moving the Needle</vt:lpstr>
      <vt:lpstr>Very poor engine- Good metabolic flexability</vt:lpstr>
      <vt:lpstr>Med. Engine- Poor metabolic flexibility</vt:lpstr>
      <vt:lpstr>Great Engine AND Great Metabolic flexability</vt:lpstr>
      <vt:lpstr>A Cautionary tale!!!!</vt:lpstr>
      <vt:lpstr>The benefits of VO2 Max Training</vt:lpstr>
      <vt:lpstr>Please reach out to me if you have any questions I can help you with!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 McNab</dc:creator>
  <cp:lastModifiedBy>Rob McNab</cp:lastModifiedBy>
  <cp:revision>1</cp:revision>
  <dcterms:created xsi:type="dcterms:W3CDTF">2024-11-21T02:16:55Z</dcterms:created>
  <dcterms:modified xsi:type="dcterms:W3CDTF">2024-11-21T03:18:58Z</dcterms:modified>
</cp:coreProperties>
</file>