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BA97"/>
    <a:srgbClr val="FF9900"/>
    <a:srgbClr val="FF6600"/>
    <a:srgbClr val="062002"/>
    <a:srgbClr val="156A06"/>
    <a:srgbClr val="E9F5E7"/>
    <a:srgbClr val="8FCF85"/>
    <a:srgbClr val="59E14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251A0-46BF-4369-A1F2-88318660523E}" v="38" dt="2021-09-28T17:30:25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 Ayalasomayajula" userId="5674fa20-3b13-4fd8-a763-e0ece5977581" providerId="ADAL" clId="{0D0251A0-46BF-4369-A1F2-88318660523E}"/>
    <pc:docChg chg="undo custSel addSld modSld">
      <pc:chgData name="Fran Ayalasomayajula" userId="5674fa20-3b13-4fd8-a763-e0ece5977581" providerId="ADAL" clId="{0D0251A0-46BF-4369-A1F2-88318660523E}" dt="2021-09-28T17:31:13.885" v="370" actId="20577"/>
      <pc:docMkLst>
        <pc:docMk/>
      </pc:docMkLst>
      <pc:sldChg chg="modSp mod">
        <pc:chgData name="Fran Ayalasomayajula" userId="5674fa20-3b13-4fd8-a763-e0ece5977581" providerId="ADAL" clId="{0D0251A0-46BF-4369-A1F2-88318660523E}" dt="2021-09-28T17:25:32.416" v="346" actId="6549"/>
        <pc:sldMkLst>
          <pc:docMk/>
          <pc:sldMk cId="657589100" sldId="256"/>
        </pc:sldMkLst>
        <pc:spChg chg="mod">
          <ac:chgData name="Fran Ayalasomayajula" userId="5674fa20-3b13-4fd8-a763-e0ece5977581" providerId="ADAL" clId="{0D0251A0-46BF-4369-A1F2-88318660523E}" dt="2021-09-28T17:25:32.416" v="346" actId="6549"/>
          <ac:spMkLst>
            <pc:docMk/>
            <pc:sldMk cId="657589100" sldId="256"/>
            <ac:spMk id="2" creationId="{6485EE1C-A300-4D44-A19F-F435BDFCC87B}"/>
          </ac:spMkLst>
        </pc:spChg>
        <pc:spChg chg="mod">
          <ac:chgData name="Fran Ayalasomayajula" userId="5674fa20-3b13-4fd8-a763-e0ece5977581" providerId="ADAL" clId="{0D0251A0-46BF-4369-A1F2-88318660523E}" dt="2021-09-28T16:59:48.749" v="41" actId="20577"/>
          <ac:spMkLst>
            <pc:docMk/>
            <pc:sldMk cId="657589100" sldId="256"/>
            <ac:spMk id="3" creationId="{489C45D1-4B0B-4F8A-AC16-163CCAF04844}"/>
          </ac:spMkLst>
        </pc:spChg>
      </pc:sldChg>
      <pc:sldChg chg="addSp delSp modSp new mod setBg modClrScheme chgLayout">
        <pc:chgData name="Fran Ayalasomayajula" userId="5674fa20-3b13-4fd8-a763-e0ece5977581" providerId="ADAL" clId="{0D0251A0-46BF-4369-A1F2-88318660523E}" dt="2021-09-28T17:31:13.885" v="370" actId="20577"/>
        <pc:sldMkLst>
          <pc:docMk/>
          <pc:sldMk cId="2569536558" sldId="257"/>
        </pc:sldMkLst>
        <pc:spChg chg="del mod ord">
          <ac:chgData name="Fran Ayalasomayajula" userId="5674fa20-3b13-4fd8-a763-e0ece5977581" providerId="ADAL" clId="{0D0251A0-46BF-4369-A1F2-88318660523E}" dt="2021-09-28T17:00:02.766" v="44" actId="700"/>
          <ac:spMkLst>
            <pc:docMk/>
            <pc:sldMk cId="2569536558" sldId="257"/>
            <ac:spMk id="2" creationId="{768046BC-5C62-4D03-BAD2-FD97458CE3D6}"/>
          </ac:spMkLst>
        </pc:spChg>
        <pc:spChg chg="add mod">
          <ac:chgData name="Fran Ayalasomayajula" userId="5674fa20-3b13-4fd8-a763-e0ece5977581" providerId="ADAL" clId="{0D0251A0-46BF-4369-A1F2-88318660523E}" dt="2021-09-28T17:30:12.464" v="354" actId="1076"/>
          <ac:spMkLst>
            <pc:docMk/>
            <pc:sldMk cId="2569536558" sldId="257"/>
            <ac:spMk id="2" creationId="{BD293D07-97C5-43DD-BFDA-B32686458583}"/>
          </ac:spMkLst>
        </pc:spChg>
        <pc:spChg chg="del">
          <ac:chgData name="Fran Ayalasomayajula" userId="5674fa20-3b13-4fd8-a763-e0ece5977581" providerId="ADAL" clId="{0D0251A0-46BF-4369-A1F2-88318660523E}" dt="2021-09-28T17:00:02.766" v="44" actId="700"/>
          <ac:spMkLst>
            <pc:docMk/>
            <pc:sldMk cId="2569536558" sldId="257"/>
            <ac:spMk id="3" creationId="{CFEFD206-EE3B-4F3B-A23D-E88B4CFCBE3C}"/>
          </ac:spMkLst>
        </pc:spChg>
        <pc:spChg chg="add mod ord">
          <ac:chgData name="Fran Ayalasomayajula" userId="5674fa20-3b13-4fd8-a763-e0ece5977581" providerId="ADAL" clId="{0D0251A0-46BF-4369-A1F2-88318660523E}" dt="2021-09-28T17:02:55.693" v="98" actId="113"/>
          <ac:spMkLst>
            <pc:docMk/>
            <pc:sldMk cId="2569536558" sldId="257"/>
            <ac:spMk id="4" creationId="{8F561BE0-6EDD-4141-A61D-7C84C8151F55}"/>
          </ac:spMkLst>
        </pc:spChg>
        <pc:spChg chg="add mod">
          <ac:chgData name="Fran Ayalasomayajula" userId="5674fa20-3b13-4fd8-a763-e0ece5977581" providerId="ADAL" clId="{0D0251A0-46BF-4369-A1F2-88318660523E}" dt="2021-09-28T17:21:02.679" v="287" actId="208"/>
          <ac:spMkLst>
            <pc:docMk/>
            <pc:sldMk cId="2569536558" sldId="257"/>
            <ac:spMk id="13" creationId="{49CCBDEB-2978-4147-A136-03C0BA836F95}"/>
          </ac:spMkLst>
        </pc:spChg>
        <pc:spChg chg="add mod">
          <ac:chgData name="Fran Ayalasomayajula" userId="5674fa20-3b13-4fd8-a763-e0ece5977581" providerId="ADAL" clId="{0D0251A0-46BF-4369-A1F2-88318660523E}" dt="2021-09-28T17:30:23.984" v="357" actId="20577"/>
          <ac:spMkLst>
            <pc:docMk/>
            <pc:sldMk cId="2569536558" sldId="257"/>
            <ac:spMk id="14" creationId="{8D726937-BC32-406F-A29C-12EC7C7E3F8F}"/>
          </ac:spMkLst>
        </pc:spChg>
        <pc:spChg chg="add del mod">
          <ac:chgData name="Fran Ayalasomayajula" userId="5674fa20-3b13-4fd8-a763-e0ece5977581" providerId="ADAL" clId="{0D0251A0-46BF-4369-A1F2-88318660523E}" dt="2021-09-28T17:04:48.090" v="135" actId="478"/>
          <ac:spMkLst>
            <pc:docMk/>
            <pc:sldMk cId="2569536558" sldId="257"/>
            <ac:spMk id="14" creationId="{D7E557B9-C48A-45EA-90A3-D992D0D9479D}"/>
          </ac:spMkLst>
        </pc:spChg>
        <pc:spChg chg="add mod">
          <ac:chgData name="Fran Ayalasomayajula" userId="5674fa20-3b13-4fd8-a763-e0ece5977581" providerId="ADAL" clId="{0D0251A0-46BF-4369-A1F2-88318660523E}" dt="2021-09-28T17:31:13.885" v="370" actId="20577"/>
          <ac:spMkLst>
            <pc:docMk/>
            <pc:sldMk cId="2569536558" sldId="257"/>
            <ac:spMk id="16" creationId="{004DA6A6-CBB3-4A9B-9570-8A9757BBED2B}"/>
          </ac:spMkLst>
        </pc:spChg>
        <pc:spChg chg="add">
          <ac:chgData name="Fran Ayalasomayajula" userId="5674fa20-3b13-4fd8-a763-e0ece5977581" providerId="ADAL" clId="{0D0251A0-46BF-4369-A1F2-88318660523E}" dt="2021-09-28T17:01:26.714" v="68" actId="26606"/>
          <ac:spMkLst>
            <pc:docMk/>
            <pc:sldMk cId="2569536558" sldId="257"/>
            <ac:spMk id="17" creationId="{247AB924-1B87-43FC-B7C7-B112D5C51A0E}"/>
          </ac:spMkLst>
        </pc:spChg>
        <pc:picChg chg="add mod ord">
          <ac:chgData name="Fran Ayalasomayajula" userId="5674fa20-3b13-4fd8-a763-e0ece5977581" providerId="ADAL" clId="{0D0251A0-46BF-4369-A1F2-88318660523E}" dt="2021-09-28T17:31:07.669" v="367" actId="1076"/>
          <ac:picMkLst>
            <pc:docMk/>
            <pc:sldMk cId="2569536558" sldId="257"/>
            <ac:picMk id="6" creationId="{C8EB04EF-2CDA-4104-B34E-0712AAE10272}"/>
          </ac:picMkLst>
        </pc:picChg>
        <pc:picChg chg="add mod ord">
          <ac:chgData name="Fran Ayalasomayajula" userId="5674fa20-3b13-4fd8-a763-e0ece5977581" providerId="ADAL" clId="{0D0251A0-46BF-4369-A1F2-88318660523E}" dt="2021-09-28T17:01:26.714" v="68" actId="26606"/>
          <ac:picMkLst>
            <pc:docMk/>
            <pc:sldMk cId="2569536558" sldId="257"/>
            <ac:picMk id="8" creationId="{51450ED2-227A-40D6-8907-42F58FDE9E09}"/>
          </ac:picMkLst>
        </pc:picChg>
        <pc:picChg chg="add mod">
          <ac:chgData name="Fran Ayalasomayajula" userId="5674fa20-3b13-4fd8-a763-e0ece5977581" providerId="ADAL" clId="{0D0251A0-46BF-4369-A1F2-88318660523E}" dt="2021-09-28T17:31:10.605" v="368" actId="1076"/>
          <ac:picMkLst>
            <pc:docMk/>
            <pc:sldMk cId="2569536558" sldId="257"/>
            <ac:picMk id="10" creationId="{F4B7408C-7001-4A19-93F7-AFC019FCD1D0}"/>
          </ac:picMkLst>
        </pc:picChg>
        <pc:picChg chg="add mod">
          <ac:chgData name="Fran Ayalasomayajula" userId="5674fa20-3b13-4fd8-a763-e0ece5977581" providerId="ADAL" clId="{0D0251A0-46BF-4369-A1F2-88318660523E}" dt="2021-09-28T17:02:17.236" v="75" actId="1076"/>
          <ac:picMkLst>
            <pc:docMk/>
            <pc:sldMk cId="2569536558" sldId="257"/>
            <ac:picMk id="12" creationId="{FB34EF87-F232-4BD6-9735-4C0AC12B680E}"/>
          </ac:picMkLst>
        </pc:picChg>
        <pc:cxnChg chg="add">
          <ac:chgData name="Fran Ayalasomayajula" userId="5674fa20-3b13-4fd8-a763-e0ece5977581" providerId="ADAL" clId="{0D0251A0-46BF-4369-A1F2-88318660523E}" dt="2021-09-28T17:01:26.714" v="68" actId="26606"/>
          <ac:cxnSpMkLst>
            <pc:docMk/>
            <pc:sldMk cId="2569536558" sldId="257"/>
            <ac:cxnSpMk id="15" creationId="{99AE2756-0FC4-4155-83E7-58AAAB63E757}"/>
          </ac:cxnSpMkLst>
        </pc:cxnChg>
        <pc:cxnChg chg="add">
          <ac:chgData name="Fran Ayalasomayajula" userId="5674fa20-3b13-4fd8-a763-e0ece5977581" providerId="ADAL" clId="{0D0251A0-46BF-4369-A1F2-88318660523E}" dt="2021-09-28T17:01:26.714" v="68" actId="26606"/>
          <ac:cxnSpMkLst>
            <pc:docMk/>
            <pc:sldMk cId="2569536558" sldId="257"/>
            <ac:cxnSpMk id="19" creationId="{818DC98F-4057-4645-B948-F604F39A9CFE}"/>
          </ac:cxnSpMkLst>
        </pc:cxnChg>
        <pc:cxnChg chg="add">
          <ac:chgData name="Fran Ayalasomayajula" userId="5674fa20-3b13-4fd8-a763-e0ece5977581" providerId="ADAL" clId="{0D0251A0-46BF-4369-A1F2-88318660523E}" dt="2021-09-28T17:01:26.714" v="68" actId="26606"/>
          <ac:cxnSpMkLst>
            <pc:docMk/>
            <pc:sldMk cId="2569536558" sldId="257"/>
            <ac:cxnSpMk id="21" creationId="{DAD2B705-4A9B-408D-AA80-4F41045E09DE}"/>
          </ac:cxnSpMkLst>
        </pc:cxnChg>
      </pc:sldChg>
      <pc:sldChg chg="addSp delSp modSp new mod modClrScheme chgLayout">
        <pc:chgData name="Fran Ayalasomayajula" userId="5674fa20-3b13-4fd8-a763-e0ece5977581" providerId="ADAL" clId="{0D0251A0-46BF-4369-A1F2-88318660523E}" dt="2021-09-28T17:20:38.672" v="283" actId="208"/>
        <pc:sldMkLst>
          <pc:docMk/>
          <pc:sldMk cId="779162934" sldId="258"/>
        </pc:sldMkLst>
        <pc:spChg chg="mod ord">
          <ac:chgData name="Fran Ayalasomayajula" userId="5674fa20-3b13-4fd8-a763-e0ece5977581" providerId="ADAL" clId="{0D0251A0-46BF-4369-A1F2-88318660523E}" dt="2021-09-28T17:08:16.805" v="136" actId="700"/>
          <ac:spMkLst>
            <pc:docMk/>
            <pc:sldMk cId="779162934" sldId="258"/>
            <ac:spMk id="2" creationId="{4F4B9BE0-81C7-48C8-BC90-E7373805A65C}"/>
          </ac:spMkLst>
        </pc:spChg>
        <pc:spChg chg="del">
          <ac:chgData name="Fran Ayalasomayajula" userId="5674fa20-3b13-4fd8-a763-e0ece5977581" providerId="ADAL" clId="{0D0251A0-46BF-4369-A1F2-88318660523E}" dt="2021-09-28T17:08:16.805" v="136" actId="700"/>
          <ac:spMkLst>
            <pc:docMk/>
            <pc:sldMk cId="779162934" sldId="258"/>
            <ac:spMk id="3" creationId="{6863E4D2-D78E-44BD-8FFE-28AE553A8FA6}"/>
          </ac:spMkLst>
        </pc:spChg>
        <pc:spChg chg="add del">
          <ac:chgData name="Fran Ayalasomayajula" userId="5674fa20-3b13-4fd8-a763-e0ece5977581" providerId="ADAL" clId="{0D0251A0-46BF-4369-A1F2-88318660523E}" dt="2021-09-28T17:08:21.738" v="138" actId="22"/>
          <ac:spMkLst>
            <pc:docMk/>
            <pc:sldMk cId="779162934" sldId="258"/>
            <ac:spMk id="5" creationId="{2435A49A-387C-44B2-BBCD-B68B53A768BA}"/>
          </ac:spMkLst>
        </pc:spChg>
        <pc:spChg chg="add mod">
          <ac:chgData name="Fran Ayalasomayajula" userId="5674fa20-3b13-4fd8-a763-e0ece5977581" providerId="ADAL" clId="{0D0251A0-46BF-4369-A1F2-88318660523E}" dt="2021-09-28T17:08:56.728" v="147" actId="208"/>
          <ac:spMkLst>
            <pc:docMk/>
            <pc:sldMk cId="779162934" sldId="258"/>
            <ac:spMk id="6" creationId="{F657C3E2-AC5D-4ED7-A48A-E22FAF2C9F9D}"/>
          </ac:spMkLst>
        </pc:spChg>
        <pc:spChg chg="add mod">
          <ac:chgData name="Fran Ayalasomayajula" userId="5674fa20-3b13-4fd8-a763-e0ece5977581" providerId="ADAL" clId="{0D0251A0-46BF-4369-A1F2-88318660523E}" dt="2021-09-28T17:11:37.925" v="194" actId="208"/>
          <ac:spMkLst>
            <pc:docMk/>
            <pc:sldMk cId="779162934" sldId="258"/>
            <ac:spMk id="7" creationId="{1C5A823F-62D1-4670-B923-14FF2AB20BC8}"/>
          </ac:spMkLst>
        </pc:spChg>
        <pc:spChg chg="add mod">
          <ac:chgData name="Fran Ayalasomayajula" userId="5674fa20-3b13-4fd8-a763-e0ece5977581" providerId="ADAL" clId="{0D0251A0-46BF-4369-A1F2-88318660523E}" dt="2021-09-28T17:13:05.325" v="209" actId="208"/>
          <ac:spMkLst>
            <pc:docMk/>
            <pc:sldMk cId="779162934" sldId="258"/>
            <ac:spMk id="8" creationId="{E1C17DDB-4510-4267-8110-6C2229945264}"/>
          </ac:spMkLst>
        </pc:spChg>
        <pc:spChg chg="add mod">
          <ac:chgData name="Fran Ayalasomayajula" userId="5674fa20-3b13-4fd8-a763-e0ece5977581" providerId="ADAL" clId="{0D0251A0-46BF-4369-A1F2-88318660523E}" dt="2021-09-28T17:15:34.244" v="240" actId="207"/>
          <ac:spMkLst>
            <pc:docMk/>
            <pc:sldMk cId="779162934" sldId="258"/>
            <ac:spMk id="9" creationId="{CB87976C-3D21-487E-BCEE-9F67D09FAFC8}"/>
          </ac:spMkLst>
        </pc:spChg>
        <pc:spChg chg="add del mod">
          <ac:chgData name="Fran Ayalasomayajula" userId="5674fa20-3b13-4fd8-a763-e0ece5977581" providerId="ADAL" clId="{0D0251A0-46BF-4369-A1F2-88318660523E}" dt="2021-09-28T17:11:04.977" v="185" actId="1076"/>
          <ac:spMkLst>
            <pc:docMk/>
            <pc:sldMk cId="779162934" sldId="258"/>
            <ac:spMk id="10" creationId="{F6ED7A01-0BA9-4E27-82CB-E093E54F246A}"/>
          </ac:spMkLst>
        </pc:spChg>
        <pc:spChg chg="add mod">
          <ac:chgData name="Fran Ayalasomayajula" userId="5674fa20-3b13-4fd8-a763-e0ece5977581" providerId="ADAL" clId="{0D0251A0-46BF-4369-A1F2-88318660523E}" dt="2021-09-28T17:12:17.364" v="206" actId="20577"/>
          <ac:spMkLst>
            <pc:docMk/>
            <pc:sldMk cId="779162934" sldId="258"/>
            <ac:spMk id="11" creationId="{5FD3B92F-EEF4-447A-961E-6D528792534A}"/>
          </ac:spMkLst>
        </pc:spChg>
        <pc:spChg chg="add mod">
          <ac:chgData name="Fran Ayalasomayajula" userId="5674fa20-3b13-4fd8-a763-e0ece5977581" providerId="ADAL" clId="{0D0251A0-46BF-4369-A1F2-88318660523E}" dt="2021-09-28T17:14:11.191" v="227"/>
          <ac:spMkLst>
            <pc:docMk/>
            <pc:sldMk cId="779162934" sldId="258"/>
            <ac:spMk id="12" creationId="{B2B3E938-F48D-44B9-B8C9-FDCD127111DF}"/>
          </ac:spMkLst>
        </pc:spChg>
        <pc:spChg chg="add mod">
          <ac:chgData name="Fran Ayalasomayajula" userId="5674fa20-3b13-4fd8-a763-e0ece5977581" providerId="ADAL" clId="{0D0251A0-46BF-4369-A1F2-88318660523E}" dt="2021-09-28T17:15:05.548" v="238"/>
          <ac:spMkLst>
            <pc:docMk/>
            <pc:sldMk cId="779162934" sldId="258"/>
            <ac:spMk id="13" creationId="{49DC0E09-46E4-4BD1-B957-0E73042BBAFA}"/>
          </ac:spMkLst>
        </pc:spChg>
        <pc:spChg chg="add mod">
          <ac:chgData name="Fran Ayalasomayajula" userId="5674fa20-3b13-4fd8-a763-e0ece5977581" providerId="ADAL" clId="{0D0251A0-46BF-4369-A1F2-88318660523E}" dt="2021-09-28T17:18:32.602" v="266" actId="1076"/>
          <ac:spMkLst>
            <pc:docMk/>
            <pc:sldMk cId="779162934" sldId="258"/>
            <ac:spMk id="14" creationId="{D595A968-E1A0-48EA-9DCB-002AB556534E}"/>
          </ac:spMkLst>
        </pc:spChg>
        <pc:spChg chg="add mod">
          <ac:chgData name="Fran Ayalasomayajula" userId="5674fa20-3b13-4fd8-a763-e0ece5977581" providerId="ADAL" clId="{0D0251A0-46BF-4369-A1F2-88318660523E}" dt="2021-09-28T17:18:10.379" v="263"/>
          <ac:spMkLst>
            <pc:docMk/>
            <pc:sldMk cId="779162934" sldId="258"/>
            <ac:spMk id="15" creationId="{0299A151-8170-43A1-B279-FDAC65F227B1}"/>
          </ac:spMkLst>
        </pc:spChg>
        <pc:spChg chg="add mod">
          <ac:chgData name="Fran Ayalasomayajula" userId="5674fa20-3b13-4fd8-a763-e0ece5977581" providerId="ADAL" clId="{0D0251A0-46BF-4369-A1F2-88318660523E}" dt="2021-09-28T17:20:38.672" v="283" actId="208"/>
          <ac:spMkLst>
            <pc:docMk/>
            <pc:sldMk cId="779162934" sldId="258"/>
            <ac:spMk id="16" creationId="{FBD498FC-94C9-47B7-94CF-A8CCC860639E}"/>
          </ac:spMkLst>
        </pc:spChg>
        <pc:spChg chg="add mod">
          <ac:chgData name="Fran Ayalasomayajula" userId="5674fa20-3b13-4fd8-a763-e0ece5977581" providerId="ADAL" clId="{0D0251A0-46BF-4369-A1F2-88318660523E}" dt="2021-09-28T17:20:19.633" v="281" actId="20577"/>
          <ac:spMkLst>
            <pc:docMk/>
            <pc:sldMk cId="779162934" sldId="258"/>
            <ac:spMk id="17" creationId="{AF8F37E8-642B-4A5E-962D-3A276A34865B}"/>
          </ac:spMkLst>
        </pc:spChg>
      </pc:sldChg>
      <pc:sldChg chg="addSp delSp modSp new mod modClrScheme chgLayout">
        <pc:chgData name="Fran Ayalasomayajula" userId="5674fa20-3b13-4fd8-a763-e0ece5977581" providerId="ADAL" clId="{0D0251A0-46BF-4369-A1F2-88318660523E}" dt="2021-09-28T17:25:17.402" v="333" actId="1076"/>
        <pc:sldMkLst>
          <pc:docMk/>
          <pc:sldMk cId="1942424112" sldId="259"/>
        </pc:sldMkLst>
        <pc:spChg chg="mod ord">
          <ac:chgData name="Fran Ayalasomayajula" userId="5674fa20-3b13-4fd8-a763-e0ece5977581" providerId="ADAL" clId="{0D0251A0-46BF-4369-A1F2-88318660523E}" dt="2021-09-28T17:22:02.880" v="297" actId="700"/>
          <ac:spMkLst>
            <pc:docMk/>
            <pc:sldMk cId="1942424112" sldId="259"/>
            <ac:spMk id="2" creationId="{42592013-0CA3-4BD0-9F54-5573A5F9FD27}"/>
          </ac:spMkLst>
        </pc:spChg>
        <pc:spChg chg="add mod ord">
          <ac:chgData name="Fran Ayalasomayajula" userId="5674fa20-3b13-4fd8-a763-e0ece5977581" providerId="ADAL" clId="{0D0251A0-46BF-4369-A1F2-88318660523E}" dt="2021-09-28T17:24:53.315" v="332" actId="20577"/>
          <ac:spMkLst>
            <pc:docMk/>
            <pc:sldMk cId="1942424112" sldId="259"/>
            <ac:spMk id="4" creationId="{C6B3AC25-4DEF-4D0F-82A9-249B5CEC6AC9}"/>
          </ac:spMkLst>
        </pc:spChg>
        <pc:graphicFrameChg chg="add mod">
          <ac:chgData name="Fran Ayalasomayajula" userId="5674fa20-3b13-4fd8-a763-e0ece5977581" providerId="ADAL" clId="{0D0251A0-46BF-4369-A1F2-88318660523E}" dt="2021-09-28T17:22:15.445" v="307"/>
          <ac:graphicFrameMkLst>
            <pc:docMk/>
            <pc:sldMk cId="1942424112" sldId="259"/>
            <ac:graphicFrameMk id="3" creationId="{8515D8A7-90CA-443A-A600-27039843A10A}"/>
          </ac:graphicFrameMkLst>
        </pc:graphicFrameChg>
        <pc:picChg chg="add del mod modCrop">
          <ac:chgData name="Fran Ayalasomayajula" userId="5674fa20-3b13-4fd8-a763-e0ece5977581" providerId="ADAL" clId="{0D0251A0-46BF-4369-A1F2-88318660523E}" dt="2021-09-28T17:23:59.406" v="315" actId="21"/>
          <ac:picMkLst>
            <pc:docMk/>
            <pc:sldMk cId="1942424112" sldId="259"/>
            <ac:picMk id="6" creationId="{6C42BF65-CE83-4779-B38D-E5493A84996D}"/>
          </ac:picMkLst>
        </pc:picChg>
        <pc:picChg chg="add del mod">
          <ac:chgData name="Fran Ayalasomayajula" userId="5674fa20-3b13-4fd8-a763-e0ece5977581" providerId="ADAL" clId="{0D0251A0-46BF-4369-A1F2-88318660523E}" dt="2021-09-28T17:24:04.002" v="319"/>
          <ac:picMkLst>
            <pc:docMk/>
            <pc:sldMk cId="1942424112" sldId="259"/>
            <ac:picMk id="7" creationId="{0F5E967D-5114-413D-9662-1102B3327B2F}"/>
          </ac:picMkLst>
        </pc:picChg>
        <pc:picChg chg="add mod">
          <ac:chgData name="Fran Ayalasomayajula" userId="5674fa20-3b13-4fd8-a763-e0ece5977581" providerId="ADAL" clId="{0D0251A0-46BF-4369-A1F2-88318660523E}" dt="2021-09-28T17:25:17.402" v="333" actId="1076"/>
          <ac:picMkLst>
            <pc:docMk/>
            <pc:sldMk cId="1942424112" sldId="259"/>
            <ac:picMk id="8" creationId="{7D17E2B7-A848-4B61-9F78-0299BAB2EE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E17A-5723-4796-86AE-E3D95F159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63817-D3E6-4CEF-8478-663A3C17A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82A45-9FAE-42AE-886F-3BE84D087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435FE-9BB7-4014-9568-DE204BA3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6746D-14AA-4D9B-81A4-D34573BCB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0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BB4D7-4176-4CD9-8BE6-5B8C0DC3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527C0-06AA-4854-AF30-8823A5027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B857E-1F3D-419A-B760-207E3B3B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7C3C5-99D5-4744-B24C-BF6AAC87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C26DA-C071-43A0-9B66-99D3F44C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1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ACA6-35FE-4413-B1EE-3508045A6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6459C-18E8-4615-9775-F9CA6D202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EF417-6C88-47A0-BD81-A4229170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32858-1308-4286-9FFE-9087F8A6B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48DCD-BFA2-4D6E-A3D6-C7F1973A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4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79708-7683-4F11-ACE6-E48163FC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F0184-BAAD-4B65-9066-753E4CBB3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5480-7F77-40BD-9640-F7E7C811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4D02-6933-48D5-A542-A0F12B0C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457-FB23-4456-BBC6-639C1558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DE93-17C3-4410-8279-B7886E11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76D0-9980-4DA7-A9EA-924923B7F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4865C-B685-4F61-9896-0718D525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772D5-0DDE-4D82-A15D-10A9364F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0CFA8-BA14-4854-85A9-B4970C36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6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B038B-7C2E-4612-ADBB-C2A3DF6E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E7647-4D3C-44C1-8532-1D2C3563A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6DB7A-0C11-4A54-9D93-080311D38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93A4F-676D-47CB-AF95-2144C822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008D1-59F3-4B42-85D6-E39FFF45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55291-2618-41D0-ADC8-1CAD93731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2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189B6-459E-4F1E-8211-57F70EF2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4D603-B68E-43BF-BED4-459048E1F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D81E6-B1F4-45CB-8C40-BC4EA715A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35689-61B5-4E68-BD3A-15DC72774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C7E5BC-5E9E-4CFA-9C9C-141BC4E98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05AD2-BAF0-4486-9B0E-87D9D5515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E5D142-8E9D-4CF2-8EB5-A129B908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CD2E3-0B91-4EB2-A30B-F02815AF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5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FBB6E-868F-44F3-834A-BD298EC8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81CE4-6264-4B45-8AE4-96EC1235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EB0B6-CBB4-4D16-A144-4F5D91EA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0ABE50-EBEF-433B-BE72-A15A1700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4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94839-96F8-4CCA-8868-783F7392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2DC96-2E6A-4300-B218-0BB33272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054A8-0AF2-4312-B395-81046ED5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2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4946F-C12F-4579-8B82-E6E808FF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16D62-A7ED-4194-9AB4-7667DCB3A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0E57D-C41D-4E13-B0D0-2D8218EE4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DA4B4-D6D9-4D8B-B61E-7565D2EB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33D95-412C-4603-AB25-EC288B37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E9298-E330-47CA-BDF4-4AE7E9A6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2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8960C-83E1-4CBC-BA4C-67C865A0B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3DC139-8F8F-4FB6-87A0-BE297438F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CAC53-AFD5-4E15-A658-5679E2843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86250-C897-493C-BD3E-74794E99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6DFE6-B22A-461F-9019-D9A3A83A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69C31-5706-45BA-B5B2-F85EAE5F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2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58010-A61F-4BF8-B8CD-07F737A62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B59F5-EF30-4DCD-ABF1-7490FC42D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0CFA1-64F8-40F2-A1B1-5DE1C22F0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D4AF4-9D3D-4C26-8F73-49515A39FBC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0C606-5C09-44B0-9ECB-538976229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C94DD-2A5B-4609-A13D-65F3E8CF0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C001F-E75E-4BC7-AAF4-8B43D227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EE1C-A300-4D44-A19F-F435BDFCC8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Reliance.Healthcare</a:t>
            </a:r>
            <a:br>
              <a:rPr lang="en-US" dirty="0"/>
            </a:br>
            <a:r>
              <a:rPr lang="en-US" dirty="0"/>
              <a:t>Brand Kit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C45D1-4B0B-4F8A-AC16-163CCAF048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65758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561BE0-6EDD-4141-A61D-7C84C8151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dirty="0">
                <a:solidFill>
                  <a:srgbClr val="FFFFFF"/>
                </a:solidFill>
              </a:rPr>
              <a:t>Logos</a:t>
            </a:r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F4B7408C-7001-4A19-93F7-AFC019FCD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270" y="1807860"/>
            <a:ext cx="2805932" cy="85580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1450ED2-227A-40D6-8907-42F58FDE9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29" y="2061925"/>
            <a:ext cx="3433324" cy="48924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&#10;&#10;Description automatically generated with low confidence">
            <a:extLst>
              <a:ext uri="{FF2B5EF4-FFF2-40B4-BE49-F238E27FC236}">
                <a16:creationId xmlns:a16="http://schemas.microsoft.com/office/drawing/2014/main" id="{C8EB04EF-2CDA-4104-B34E-0712AAE102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55" y="1460181"/>
            <a:ext cx="1495017" cy="1203488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icon&#10;&#10;Description automatically generated">
            <a:extLst>
              <a:ext uri="{FF2B5EF4-FFF2-40B4-BE49-F238E27FC236}">
                <a16:creationId xmlns:a16="http://schemas.microsoft.com/office/drawing/2014/main" id="{FB34EF87-F232-4BD6-9735-4C0AC12B68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511" y="3225902"/>
            <a:ext cx="1233854" cy="1233854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49CCBDEB-2978-4147-A136-03C0BA836F95}"/>
              </a:ext>
            </a:extLst>
          </p:cNvPr>
          <p:cNvSpPr/>
          <p:nvPr/>
        </p:nvSpPr>
        <p:spPr>
          <a:xfrm>
            <a:off x="925264" y="3339638"/>
            <a:ext cx="1462085" cy="10448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 apps and .fav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293D07-97C5-43DD-BFDA-B32686458583}"/>
              </a:ext>
            </a:extLst>
          </p:cNvPr>
          <p:cNvSpPr txBox="1"/>
          <p:nvPr/>
        </p:nvSpPr>
        <p:spPr>
          <a:xfrm>
            <a:off x="1667891" y="551001"/>
            <a:ext cx="897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726937-BC32-406F-A29C-12EC7C7E3F8F}"/>
              </a:ext>
            </a:extLst>
          </p:cNvPr>
          <p:cNvSpPr txBox="1"/>
          <p:nvPr/>
        </p:nvSpPr>
        <p:spPr>
          <a:xfrm>
            <a:off x="5660672" y="480638"/>
            <a:ext cx="897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4DA6A6-CBB3-4A9B-9570-8A9757BBED2B}"/>
              </a:ext>
            </a:extLst>
          </p:cNvPr>
          <p:cNvSpPr txBox="1"/>
          <p:nvPr/>
        </p:nvSpPr>
        <p:spPr>
          <a:xfrm>
            <a:off x="9626363" y="477749"/>
            <a:ext cx="897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 3</a:t>
            </a:r>
          </a:p>
        </p:txBody>
      </p:sp>
    </p:spTree>
    <p:extLst>
      <p:ext uri="{BB962C8B-B14F-4D97-AF65-F5344CB8AC3E}">
        <p14:creationId xmlns:p14="http://schemas.microsoft.com/office/powerpoint/2010/main" val="256953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B9BE0-81C7-48C8-BC90-E7373805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Colors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657C3E2-AC5D-4ED7-A48A-E22FAF2C9F9D}"/>
              </a:ext>
            </a:extLst>
          </p:cNvPr>
          <p:cNvSpPr/>
          <p:nvPr/>
        </p:nvSpPr>
        <p:spPr>
          <a:xfrm>
            <a:off x="1095153" y="1807535"/>
            <a:ext cx="1520456" cy="1127051"/>
          </a:xfrm>
          <a:prstGeom prst="roundRect">
            <a:avLst/>
          </a:prstGeom>
          <a:solidFill>
            <a:srgbClr val="156A06"/>
          </a:solidFill>
          <a:ln>
            <a:solidFill>
              <a:srgbClr val="156A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5A823F-62D1-4670-B923-14FF2AB20BC8}"/>
              </a:ext>
            </a:extLst>
          </p:cNvPr>
          <p:cNvSpPr/>
          <p:nvPr/>
        </p:nvSpPr>
        <p:spPr>
          <a:xfrm>
            <a:off x="3459125" y="1807535"/>
            <a:ext cx="1520456" cy="1127051"/>
          </a:xfrm>
          <a:prstGeom prst="roundRect">
            <a:avLst/>
          </a:prstGeom>
          <a:solidFill>
            <a:srgbClr val="8FCF85"/>
          </a:solidFill>
          <a:ln>
            <a:solidFill>
              <a:srgbClr val="8FC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C17DDB-4510-4267-8110-6C2229945264}"/>
              </a:ext>
            </a:extLst>
          </p:cNvPr>
          <p:cNvSpPr/>
          <p:nvPr/>
        </p:nvSpPr>
        <p:spPr>
          <a:xfrm>
            <a:off x="5824869" y="1807535"/>
            <a:ext cx="1520456" cy="1127051"/>
          </a:xfrm>
          <a:prstGeom prst="roundRect">
            <a:avLst/>
          </a:prstGeom>
          <a:solidFill>
            <a:srgbClr val="E9F5E7"/>
          </a:solidFill>
          <a:ln>
            <a:solidFill>
              <a:srgbClr val="E9F5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B87976C-3D21-487E-BCEE-9F67D09FAFC8}"/>
              </a:ext>
            </a:extLst>
          </p:cNvPr>
          <p:cNvSpPr/>
          <p:nvPr/>
        </p:nvSpPr>
        <p:spPr>
          <a:xfrm>
            <a:off x="8190613" y="1807534"/>
            <a:ext cx="1520456" cy="1127051"/>
          </a:xfrm>
          <a:prstGeom prst="roundRect">
            <a:avLst/>
          </a:prstGeom>
          <a:solidFill>
            <a:srgbClr val="062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ED7A01-0BA9-4E27-82CB-E093E54F246A}"/>
              </a:ext>
            </a:extLst>
          </p:cNvPr>
          <p:cNvSpPr txBox="1"/>
          <p:nvPr/>
        </p:nvSpPr>
        <p:spPr>
          <a:xfrm>
            <a:off x="1004776" y="3051433"/>
            <a:ext cx="1701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21 G: 106 B:6</a:t>
            </a:r>
          </a:p>
          <a:p>
            <a:r>
              <a:rPr lang="en-US" dirty="0"/>
              <a:t>Hex: #156A06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D3B92F-EEF4-447A-961E-6D528792534A}"/>
              </a:ext>
            </a:extLst>
          </p:cNvPr>
          <p:cNvSpPr txBox="1"/>
          <p:nvPr/>
        </p:nvSpPr>
        <p:spPr>
          <a:xfrm>
            <a:off x="3368748" y="3051432"/>
            <a:ext cx="1701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143 G: 207 B:133</a:t>
            </a:r>
          </a:p>
          <a:p>
            <a:r>
              <a:rPr lang="en-US" dirty="0"/>
              <a:t>Hex: #8FCF85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B3E938-F48D-44B9-B8C9-FDCD127111DF}"/>
              </a:ext>
            </a:extLst>
          </p:cNvPr>
          <p:cNvSpPr txBox="1"/>
          <p:nvPr/>
        </p:nvSpPr>
        <p:spPr>
          <a:xfrm>
            <a:off x="5734492" y="3051433"/>
            <a:ext cx="1701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233 G: 245 B:231</a:t>
            </a:r>
          </a:p>
          <a:p>
            <a:r>
              <a:rPr lang="en-US" dirty="0"/>
              <a:t>Hex: #E9F5E7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DC0E09-46E4-4BD1-B957-0E73042BBAFA}"/>
              </a:ext>
            </a:extLst>
          </p:cNvPr>
          <p:cNvSpPr txBox="1"/>
          <p:nvPr/>
        </p:nvSpPr>
        <p:spPr>
          <a:xfrm>
            <a:off x="8100236" y="3051433"/>
            <a:ext cx="1701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6 G: 32 B: 2</a:t>
            </a:r>
          </a:p>
          <a:p>
            <a:r>
              <a:rPr lang="en-US" dirty="0"/>
              <a:t>Hex: #062002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95A968-E1A0-48EA-9DCB-002AB556534E}"/>
              </a:ext>
            </a:extLst>
          </p:cNvPr>
          <p:cNvSpPr/>
          <p:nvPr/>
        </p:nvSpPr>
        <p:spPr>
          <a:xfrm>
            <a:off x="1095153" y="4023090"/>
            <a:ext cx="1520456" cy="1127051"/>
          </a:xfrm>
          <a:prstGeom prst="roundRect">
            <a:avLst/>
          </a:prstGeom>
          <a:solidFill>
            <a:srgbClr val="FF99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99A151-8170-43A1-B279-FDAC65F227B1}"/>
              </a:ext>
            </a:extLst>
          </p:cNvPr>
          <p:cNvSpPr txBox="1"/>
          <p:nvPr/>
        </p:nvSpPr>
        <p:spPr>
          <a:xfrm>
            <a:off x="1095153" y="5283007"/>
            <a:ext cx="189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255 G: 153 B: 0 </a:t>
            </a:r>
          </a:p>
          <a:p>
            <a:r>
              <a:rPr lang="en-US" dirty="0"/>
              <a:t>Hex: #FF9900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BD498FC-94C9-47B7-94CF-A8CCC860639E}"/>
              </a:ext>
            </a:extLst>
          </p:cNvPr>
          <p:cNvSpPr/>
          <p:nvPr/>
        </p:nvSpPr>
        <p:spPr>
          <a:xfrm>
            <a:off x="3368748" y="4023091"/>
            <a:ext cx="1520456" cy="1127051"/>
          </a:xfrm>
          <a:prstGeom prst="roundRect">
            <a:avLst/>
          </a:prstGeom>
          <a:solidFill>
            <a:srgbClr val="DDBA97"/>
          </a:solidFill>
          <a:ln>
            <a:solidFill>
              <a:srgbClr val="DDBA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8F37E8-642B-4A5E-962D-3A276A34865B}"/>
              </a:ext>
            </a:extLst>
          </p:cNvPr>
          <p:cNvSpPr txBox="1"/>
          <p:nvPr/>
        </p:nvSpPr>
        <p:spPr>
          <a:xfrm>
            <a:off x="3273055" y="5283006"/>
            <a:ext cx="1892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R: 221 G: 186 B: 151</a:t>
            </a:r>
          </a:p>
          <a:p>
            <a:r>
              <a:rPr lang="en-US" dirty="0"/>
              <a:t>Hex: #DDBA97</a:t>
            </a:r>
          </a:p>
        </p:txBody>
      </p:sp>
    </p:spTree>
    <p:extLst>
      <p:ext uri="{BB962C8B-B14F-4D97-AF65-F5344CB8AC3E}">
        <p14:creationId xmlns:p14="http://schemas.microsoft.com/office/powerpoint/2010/main" val="77916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2013-0CA3-4BD0-9F54-5573A5F9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3AC25-4DEF-4D0F-82A9-249B5CEC6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35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N.O. Movement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515D8A7-90CA-443A-A600-27039843A1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189665"/>
              </p:ext>
            </p:extLst>
          </p:nvPr>
        </p:nvGraphicFramePr>
        <p:xfrm>
          <a:off x="991081" y="2554103"/>
          <a:ext cx="110648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2" imgW="1105920" imgH="719280" progId="Package">
                  <p:embed/>
                </p:oleObj>
              </mc:Choice>
              <mc:Fallback>
                <p:oleObj name="Packager Shell Object" showAsIcon="1" r:id="rId2" imgW="1105920" imgH="719280" progId="Packag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515D8A7-90CA-443A-A600-27039843A1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1081" y="2554103"/>
                        <a:ext cx="1106487" cy="719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7D17E2B7-A848-4B61-9F78-0299BAB2EE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058" y="2474100"/>
            <a:ext cx="4398122" cy="172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2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Packager Shell Object</vt:lpstr>
      <vt:lpstr>Reliance.Healthcare Brand Kit</vt:lpstr>
      <vt:lpstr>Logos</vt:lpstr>
      <vt:lpstr>Brand Colors</vt:lpstr>
      <vt:lpstr>Font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 Ayalasomayajula</dc:creator>
  <cp:lastModifiedBy>Fran Ayalasomayajula</cp:lastModifiedBy>
  <cp:revision>1</cp:revision>
  <dcterms:created xsi:type="dcterms:W3CDTF">2021-09-28T16:58:50Z</dcterms:created>
  <dcterms:modified xsi:type="dcterms:W3CDTF">2021-09-28T17:31:20Z</dcterms:modified>
</cp:coreProperties>
</file>