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notesMasterIdLst>
    <p:notesMasterId r:id="rId7"/>
  </p:notesMasterIdLst>
  <p:handoutMasterIdLst>
    <p:handoutMasterId r:id="rId8"/>
  </p:handoutMasterIdLst>
  <p:sldIdLst>
    <p:sldId id="1945" r:id="rId5"/>
    <p:sldId id="1944" r:id="rId6"/>
  </p:sldIdLst>
  <p:sldSz cx="12192000" cy="6858000"/>
  <p:notesSz cx="6858000" cy="9144000"/>
  <p:custDataLst>
    <p:tags r:id="rId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Carette" initials="RC" lastIdx="1" clrIdx="0">
    <p:extLst>
      <p:ext uri="{19B8F6BF-5375-455C-9EA6-DF929625EA0E}">
        <p15:presenceInfo xmlns:p15="http://schemas.microsoft.com/office/powerpoint/2012/main" userId="f5b5fcd6593eb51e" providerId="Windows Live"/>
      </p:ext>
    </p:extLst>
  </p:cmAuthor>
  <p:cmAuthor id="2" name="Julia Nurse" initials="JN" lastIdx="80" clrIdx="1">
    <p:extLst>
      <p:ext uri="{19B8F6BF-5375-455C-9EA6-DF929625EA0E}">
        <p15:presenceInfo xmlns:p15="http://schemas.microsoft.com/office/powerpoint/2012/main" userId="S::julia.nurse@Ipsos.com::a0f02c22-5676-46e0-8925-6d7c362befa2" providerId="AD"/>
      </p:ext>
    </p:extLst>
  </p:cmAuthor>
  <p:cmAuthor id="3" name="Ian Jarvis" initials="IJ" lastIdx="14" clrIdx="2">
    <p:extLst>
      <p:ext uri="{19B8F6BF-5375-455C-9EA6-DF929625EA0E}">
        <p15:presenceInfo xmlns:p15="http://schemas.microsoft.com/office/powerpoint/2012/main" userId="S-1-5-21-3343930222-3471731563-1258133589-336814" providerId="AD"/>
      </p:ext>
    </p:extLst>
  </p:cmAuthor>
  <p:cmAuthor id="4" name="Hannah Williams" initials="HW" lastIdx="3" clrIdx="3">
    <p:extLst>
      <p:ext uri="{19B8F6BF-5375-455C-9EA6-DF929625EA0E}">
        <p15:presenceInfo xmlns:p15="http://schemas.microsoft.com/office/powerpoint/2012/main" userId="S::hannah.williams@ipsos.com::5910482a-1124-4d8f-8118-860f2cd026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B6F"/>
    <a:srgbClr val="A1368A"/>
    <a:srgbClr val="F01C81"/>
    <a:srgbClr val="C02283"/>
    <a:srgbClr val="002554"/>
    <a:srgbClr val="405888"/>
    <a:srgbClr val="F9D7FA"/>
    <a:srgbClr val="1C61B2"/>
    <a:srgbClr val="E8E8E8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5226" autoAdjust="0"/>
  </p:normalViewPr>
  <p:slideViewPr>
    <p:cSldViewPr snapToGrid="0" showGuides="1">
      <p:cViewPr varScale="1">
        <p:scale>
          <a:sx n="64" d="100"/>
          <a:sy n="64" d="100"/>
        </p:scale>
        <p:origin x="96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8CD453-6651-4F5D-AF0E-943113B7BA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02408" y="8464317"/>
            <a:ext cx="44529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AFB3F6D-27DE-421A-80DD-C4F1B28388AB}" type="slidenum">
              <a:rPr lang="en-GB" sz="900" smtClean="0">
                <a:latin typeface="Arial" panose="020B0604020202020204" pitchFamily="34" charset="0"/>
              </a:rPr>
              <a:pPr algn="ctr"/>
              <a:t>‹#›</a:t>
            </a:fld>
            <a:endParaRPr lang="en-GB" sz="9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7B89C-3979-472E-BB69-D0551FBC5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39" y="8464318"/>
            <a:ext cx="1816655" cy="4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8590" y="160020"/>
            <a:ext cx="6560820" cy="3690461"/>
          </a:xfrm>
          <a:prstGeom prst="rect">
            <a:avLst/>
          </a:prstGeom>
          <a:noFill/>
          <a:ln w="9525">
            <a:solidFill>
              <a:srgbClr val="878787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48590" y="4158775"/>
            <a:ext cx="6560820" cy="402510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First level bullet</a:t>
            </a:r>
          </a:p>
          <a:p>
            <a:pPr lvl="2"/>
            <a:r>
              <a:rPr lang="en-GB" noProof="0" dirty="0"/>
              <a:t>Second level bullet</a:t>
            </a:r>
          </a:p>
          <a:p>
            <a:pPr lvl="3"/>
            <a:r>
              <a:rPr lang="en-GB" noProof="0" dirty="0"/>
              <a:t>Third level bullet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150" y="8689232"/>
            <a:ext cx="480060" cy="362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1">
                <a:latin typeface="Arial" panose="020B0604020202020204" pitchFamily="34" charset="0"/>
              </a:defRPr>
            </a:lvl1pPr>
          </a:lstStyle>
          <a:p>
            <a:fld id="{3B8578AD-0529-46A5-84EB-6338160D5A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14416-D57E-47A1-9A03-ED613779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70" y="8621341"/>
            <a:ext cx="1463040" cy="3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71450" indent="-17145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Font typeface="Wingdings" panose="05000000000000000000" pitchFamily="2" charset="2"/>
      <a:buChar char="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357188" indent="-17145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Font typeface="Segoe UI" panose="020B0502040204020203" pitchFamily="34" charset="0"/>
      <a:buChar char="-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628650" indent="-182563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584-CE71-42A3-9E23-B7349753629C}" type="datetime1">
              <a:rPr lang="en-US"/>
              <a:t>3/22/2021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pic>
        <p:nvPicPr>
          <p:cNvPr id="8" name="Picture 7" descr="A picture containing wheel&#10;&#10;Description automatically generated">
            <a:extLst>
              <a:ext uri="{FF2B5EF4-FFF2-40B4-BE49-F238E27FC236}">
                <a16:creationId xmlns:a16="http://schemas.microsoft.com/office/drawing/2014/main" id="{CC6E095B-5226-4349-9C51-77F799CFC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59" y="817193"/>
            <a:ext cx="3288081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3475-6FAF-416C-A4DF-3E7ABA650530}" type="datetime1">
              <a:rPr lang="en-US"/>
              <a:t>3/22/2021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36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46F0-BBA7-412E-81F3-6D751344FDB2}" type="datetime1">
              <a:rPr lang="en-US"/>
              <a:t>3/22/2021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2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3CD-CBE4-4C9C-BD2C-758A0A15ED35}" type="datetime1">
              <a:rPr lang="en-US"/>
              <a:t>3/22/2021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BC4B-69F7-461A-B88F-6CACA6023847}" type="datetime1">
              <a:rPr lang="en-US"/>
              <a:t>3/22/2021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8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C91-B49A-4B2E-B2E4-7D05EB9E348E}" type="datetime1">
              <a:rPr lang="en-US"/>
              <a:t>3/22/2021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912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864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9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8EC-458C-463C-AD5E-8A27A004EF59}" type="datetime1">
              <a:rPr lang="en-US"/>
              <a:t>3/22/2021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912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864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00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D52-3EFA-418A-917E-9B2811C9E39D}" type="datetime1">
              <a:rPr lang="en-US"/>
              <a:t>3/22/2021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912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864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4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76200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0" y="1295400"/>
            <a:ext cx="3048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6A80-0BAA-46DA-91D8-8EC9C2D5030A}" type="datetime1">
              <a:rPr lang="en-US"/>
              <a:t>3/22/2021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58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0" y="1295400"/>
            <a:ext cx="390144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E0A9-C056-482B-A37C-8CC942B96301}" type="datetime1">
              <a:rPr lang="en-US"/>
              <a:t>3/22/2021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1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761D-8D82-4F39-BA4B-A187EB851BB7}" type="datetime1">
              <a:rPr lang="en-US"/>
              <a:t>3/22/2021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960" y="1295400"/>
            <a:ext cx="390144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39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ECA1-E7E1-4AC7-9CB1-0D76AD69A72F}" type="datetime1">
              <a:rPr lang="en-US"/>
              <a:t>3/22/2021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pic>
        <p:nvPicPr>
          <p:cNvPr id="9" name="Picture 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B6F6FF8-C082-4D88-A8B7-550A3016B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243" y="5177481"/>
            <a:ext cx="1452378" cy="14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1CE6-8F36-4575-B82D-D0FE86888352}" type="datetime1">
              <a:rPr lang="en-US"/>
              <a:t>3/22/2021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6688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6688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6B26-21C4-4E16-9B47-BCFD90864A48}" type="datetime1">
              <a:rPr lang="en-US"/>
              <a:t>3/22/2021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912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864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912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864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24D68-C937-4729-B01F-09BB74C39930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  <a:p>
            <a:r>
              <a:rPr lang="en-US" dirty="0"/>
              <a:t>2020 © Reach, dba of I-Belong, Inc.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6DBA-136A-446D-B741-EEB23C8498AD}" type="datetime1">
              <a:rPr lang="en-US"/>
              <a:t>3/22/2021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4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70464" y="304801"/>
            <a:ext cx="1011936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96520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AD4-79A0-493F-8AF8-E45415206710}" type="datetime1">
              <a:rPr lang="en-US"/>
              <a:t>3/22/2021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2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1E6C5C-3750-4955-81FA-9CAB272A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99872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8763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D9D2-7B20-4B85-8037-6A488A368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87402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0C4E06-FF2B-4FF0-810C-364AF8F408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599" y="6487402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3863118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E958F2F-098B-4ED5-B0B8-82F17A26A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9D07B1-E62A-459F-B98A-47230760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27868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189511-6AB7-4474-BD72-F1A1B7ABD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103AC1-FF57-4015-8ED4-737FDFEE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406681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39798" y="-1"/>
            <a:ext cx="7752202" cy="6858000"/>
          </a:xfrm>
          <a:custGeom>
            <a:avLst/>
            <a:gdLst>
              <a:gd name="connsiteX0" fmla="*/ 0 w 7752202"/>
              <a:gd name="connsiteY0" fmla="*/ 0 h 6858000"/>
              <a:gd name="connsiteX1" fmla="*/ 7752202 w 7752202"/>
              <a:gd name="connsiteY1" fmla="*/ 0 h 6858000"/>
              <a:gd name="connsiteX2" fmla="*/ 7752202 w 7752202"/>
              <a:gd name="connsiteY2" fmla="*/ 6858000 h 6858000"/>
              <a:gd name="connsiteX3" fmla="*/ 0 w 77522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2202" h="6858000">
                <a:moveTo>
                  <a:pt x="0" y="0"/>
                </a:moveTo>
                <a:lnTo>
                  <a:pt x="7752202" y="0"/>
                </a:lnTo>
                <a:lnTo>
                  <a:pt x="77522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CA7F1ED-0731-4F60-8E66-EB475532C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9E4495-2EA5-4DA5-82EF-78FE24B1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10071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1749-A6A4-444F-9236-F3A2F16E8B71}" type="datetime1">
              <a:rPr lang="en-US"/>
              <a:t>3/22/2021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710616" y="0"/>
            <a:ext cx="4481383" cy="6858000"/>
          </a:xfrm>
          <a:custGeom>
            <a:avLst/>
            <a:gdLst>
              <a:gd name="connsiteX0" fmla="*/ 0 w 4481383"/>
              <a:gd name="connsiteY0" fmla="*/ 0 h 6858000"/>
              <a:gd name="connsiteX1" fmla="*/ 4481383 w 4481383"/>
              <a:gd name="connsiteY1" fmla="*/ 0 h 6858000"/>
              <a:gd name="connsiteX2" fmla="*/ 4481383 w 4481383"/>
              <a:gd name="connsiteY2" fmla="*/ 6858000 h 6858000"/>
              <a:gd name="connsiteX3" fmla="*/ 0 w 44813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1383" h="6858000">
                <a:moveTo>
                  <a:pt x="0" y="0"/>
                </a:moveTo>
                <a:lnTo>
                  <a:pt x="4481383" y="0"/>
                </a:lnTo>
                <a:lnTo>
                  <a:pt x="44813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7367581-2EDD-4A63-8541-70C777C46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6C03E3-A5D7-4AE4-9D13-2D42082E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20608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3A94A7F-EE38-435F-8B61-6D8B03178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4D5DB8-F08E-49AB-B633-FD5D5719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3028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AD6303-FEE7-43B2-81D8-05F34F27D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E4AD0D-C68E-46A5-805E-F96E0618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16734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94658" y="794658"/>
            <a:ext cx="10602685" cy="5268685"/>
          </a:xfrm>
          <a:custGeom>
            <a:avLst/>
            <a:gdLst>
              <a:gd name="connsiteX0" fmla="*/ 0 w 10602685"/>
              <a:gd name="connsiteY0" fmla="*/ 0 h 5268685"/>
              <a:gd name="connsiteX1" fmla="*/ 10602685 w 10602685"/>
              <a:gd name="connsiteY1" fmla="*/ 0 h 5268685"/>
              <a:gd name="connsiteX2" fmla="*/ 10602685 w 10602685"/>
              <a:gd name="connsiteY2" fmla="*/ 5268685 h 5268685"/>
              <a:gd name="connsiteX3" fmla="*/ 0 w 10602685"/>
              <a:gd name="connsiteY3" fmla="*/ 5268685 h 526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2685" h="5268685">
                <a:moveTo>
                  <a:pt x="0" y="0"/>
                </a:moveTo>
                <a:lnTo>
                  <a:pt x="10602685" y="0"/>
                </a:lnTo>
                <a:lnTo>
                  <a:pt x="10602685" y="5268685"/>
                </a:lnTo>
                <a:lnTo>
                  <a:pt x="0" y="52686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2B6D1C-5BEC-47A1-B134-A6D2C733B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A94E18-B407-441F-98D2-469373A1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35558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42076CE-29E1-420F-9A73-6E72B7BB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1AE7F9-3480-4ED3-A6A2-4C86668B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36085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05534F1-3634-4450-BA45-AE92F652F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64CDF7-3C54-4246-8AE8-40EC8FCD7F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33099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009198" y="1076335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427439" y="1076335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8845680" y="1076335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4009198" y="3488917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427439" y="3488917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8845680" y="3488917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04F93-186F-4BF0-B630-2A1B359BD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C7ED7D-B6FB-4998-9B62-15FA5418C7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41949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514599" y="555172"/>
            <a:ext cx="3037115" cy="3657600"/>
          </a:xfrm>
          <a:custGeom>
            <a:avLst/>
            <a:gdLst>
              <a:gd name="connsiteX0" fmla="*/ 0 w 3037115"/>
              <a:gd name="connsiteY0" fmla="*/ 0 h 3657600"/>
              <a:gd name="connsiteX1" fmla="*/ 3037115 w 3037115"/>
              <a:gd name="connsiteY1" fmla="*/ 0 h 3657600"/>
              <a:gd name="connsiteX2" fmla="*/ 3037115 w 3037115"/>
              <a:gd name="connsiteY2" fmla="*/ 3657600 h 3657600"/>
              <a:gd name="connsiteX3" fmla="*/ 0 w 3037115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15" h="3657600">
                <a:moveTo>
                  <a:pt x="0" y="0"/>
                </a:moveTo>
                <a:lnTo>
                  <a:pt x="3037115" y="0"/>
                </a:lnTo>
                <a:lnTo>
                  <a:pt x="3037115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640286" y="555172"/>
            <a:ext cx="3037115" cy="3657600"/>
          </a:xfrm>
          <a:custGeom>
            <a:avLst/>
            <a:gdLst>
              <a:gd name="connsiteX0" fmla="*/ 0 w 3037115"/>
              <a:gd name="connsiteY0" fmla="*/ 0 h 3657600"/>
              <a:gd name="connsiteX1" fmla="*/ 3037115 w 3037115"/>
              <a:gd name="connsiteY1" fmla="*/ 0 h 3657600"/>
              <a:gd name="connsiteX2" fmla="*/ 3037115 w 3037115"/>
              <a:gd name="connsiteY2" fmla="*/ 3657600 h 3657600"/>
              <a:gd name="connsiteX3" fmla="*/ 0 w 3037115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15" h="3657600">
                <a:moveTo>
                  <a:pt x="0" y="0"/>
                </a:moveTo>
                <a:lnTo>
                  <a:pt x="3037115" y="0"/>
                </a:lnTo>
                <a:lnTo>
                  <a:pt x="3037115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F97C6A-FEF6-4AC0-A4B3-866A001C8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EB13C-BD25-46C6-8134-D62D73C10A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13787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680790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38461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680790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38461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BBE7E3-DDA2-4ECC-86DA-42AB34322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34FA1AE-7775-41DB-A879-8D6D95B8F3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29371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61121" y="1528356"/>
            <a:ext cx="5741820" cy="3627121"/>
          </a:xfrm>
          <a:custGeom>
            <a:avLst/>
            <a:gdLst>
              <a:gd name="connsiteX0" fmla="*/ 0 w 5741820"/>
              <a:gd name="connsiteY0" fmla="*/ 0 h 3627121"/>
              <a:gd name="connsiteX1" fmla="*/ 5741820 w 5741820"/>
              <a:gd name="connsiteY1" fmla="*/ 0 h 3627121"/>
              <a:gd name="connsiteX2" fmla="*/ 5741820 w 5741820"/>
              <a:gd name="connsiteY2" fmla="*/ 3627121 h 3627121"/>
              <a:gd name="connsiteX3" fmla="*/ 0 w 5741820"/>
              <a:gd name="connsiteY3" fmla="*/ 3627121 h 362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1820" h="3627121">
                <a:moveTo>
                  <a:pt x="0" y="0"/>
                </a:moveTo>
                <a:lnTo>
                  <a:pt x="5741820" y="0"/>
                </a:lnTo>
                <a:lnTo>
                  <a:pt x="5741820" y="3627121"/>
                </a:lnTo>
                <a:lnTo>
                  <a:pt x="0" y="36271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1FA5292-4B01-4B7C-8A98-8A2DDC947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AFA4562-9A08-44B9-B607-8DD52337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13072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74" y="304800"/>
            <a:ext cx="9144000" cy="2743200"/>
          </a:xfrm>
        </p:spPr>
        <p:txBody>
          <a:bodyPr anchor="t"/>
          <a:lstStyle>
            <a:lvl1pPr marL="174625" indent="-174625" algn="l">
              <a:defRPr sz="5000" b="0" cap="none" spc="-100" baseline="0">
                <a:solidFill>
                  <a:schemeClr val="bg1"/>
                </a:solidFill>
              </a:defRPr>
            </a:lvl1pPr>
          </a:lstStyle>
          <a:p>
            <a:r>
              <a:t>“Click to add quote here. Type quotation marks before and after text.”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/>
              <a:t>Click to add quoted person’s name, title,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3AA66C-46CD-4068-8A3F-00C6671838E0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2020 © Reach, dba of I-Belong,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477E28A-58C3-428B-AA31-37BA656FC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363" y="6265762"/>
            <a:ext cx="467497" cy="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9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514599" y="555172"/>
            <a:ext cx="3037115" cy="3657600"/>
          </a:xfrm>
          <a:custGeom>
            <a:avLst/>
            <a:gdLst>
              <a:gd name="connsiteX0" fmla="*/ 0 w 3037115"/>
              <a:gd name="connsiteY0" fmla="*/ 0 h 3657600"/>
              <a:gd name="connsiteX1" fmla="*/ 3037115 w 3037115"/>
              <a:gd name="connsiteY1" fmla="*/ 0 h 3657600"/>
              <a:gd name="connsiteX2" fmla="*/ 3037115 w 3037115"/>
              <a:gd name="connsiteY2" fmla="*/ 3657600 h 3657600"/>
              <a:gd name="connsiteX3" fmla="*/ 0 w 3037115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15" h="3657600">
                <a:moveTo>
                  <a:pt x="0" y="0"/>
                </a:moveTo>
                <a:lnTo>
                  <a:pt x="3037115" y="0"/>
                </a:lnTo>
                <a:lnTo>
                  <a:pt x="3037115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640286" y="555172"/>
            <a:ext cx="3037115" cy="3657600"/>
          </a:xfrm>
          <a:custGeom>
            <a:avLst/>
            <a:gdLst>
              <a:gd name="connsiteX0" fmla="*/ 0 w 3037115"/>
              <a:gd name="connsiteY0" fmla="*/ 0 h 3657600"/>
              <a:gd name="connsiteX1" fmla="*/ 3037115 w 3037115"/>
              <a:gd name="connsiteY1" fmla="*/ 0 h 3657600"/>
              <a:gd name="connsiteX2" fmla="*/ 3037115 w 3037115"/>
              <a:gd name="connsiteY2" fmla="*/ 3657600 h 3657600"/>
              <a:gd name="connsiteX3" fmla="*/ 0 w 3037115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15" h="3657600">
                <a:moveTo>
                  <a:pt x="0" y="0"/>
                </a:moveTo>
                <a:lnTo>
                  <a:pt x="3037115" y="0"/>
                </a:lnTo>
                <a:lnTo>
                  <a:pt x="3037115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870A6EB-5AFE-41B0-93E5-4A1A71E424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9081" y="4599401"/>
            <a:ext cx="10207791" cy="745683"/>
          </a:xfrm>
        </p:spPr>
        <p:txBody>
          <a:bodyPr/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TITLE OF YOUR CONTENT</a:t>
            </a:r>
          </a:p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D8B0CB-13CA-4FD4-A345-E1629BEDD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8034" y="5513976"/>
            <a:ext cx="8889884" cy="423862"/>
          </a:xfrm>
        </p:spPr>
        <p:txBody>
          <a:bodyPr>
            <a:noAutofit/>
          </a:bodyPr>
          <a:lstStyle>
            <a:lvl1pPr marL="0" indent="0" algn="ctr">
              <a:buNone/>
              <a:defRPr sz="2800" i="1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332B17-C548-42BD-AD70-4765FC66D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101F421-AC9E-46A5-8AF2-501C10D040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45803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560335E-DC94-4FD3-930F-1F7B96E3DE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265" y="413243"/>
            <a:ext cx="10158153" cy="654269"/>
          </a:xfrm>
        </p:spPr>
        <p:txBody>
          <a:bodyPr/>
          <a:lstStyle>
            <a:lvl1pPr marL="0" indent="0" algn="l">
              <a:buNone/>
              <a:defRPr sz="4400"/>
            </a:lvl1pPr>
          </a:lstStyle>
          <a:p>
            <a:pPr lvl="0"/>
            <a:r>
              <a:rPr lang="en-US" dirty="0"/>
              <a:t>TITLE OF YOUR CONTENT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4E13C3C-8AA1-40E8-B530-6FB5D7423F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5265" y="1165294"/>
            <a:ext cx="6970655" cy="423862"/>
          </a:xfrm>
        </p:spPr>
        <p:txBody>
          <a:bodyPr>
            <a:noAutofit/>
          </a:bodyPr>
          <a:lstStyle>
            <a:lvl1pPr marL="0" indent="0" algn="l">
              <a:buNone/>
              <a:defRPr sz="2800" i="1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44D313B2-16ED-48E6-B350-E484EB3623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265" y="2009570"/>
            <a:ext cx="5569289" cy="2190466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632F4-4E6E-4B94-8785-103CB1815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47212E-1B58-493E-A44C-3402D359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</p:spTree>
    <p:extLst>
      <p:ext uri="{BB962C8B-B14F-4D97-AF65-F5344CB8AC3E}">
        <p14:creationId xmlns:p14="http://schemas.microsoft.com/office/powerpoint/2010/main" val="3970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A002-A9F7-4025-93E2-3CE42C904922}" type="datetime1">
              <a:rPr lang="en-US"/>
              <a:t>3/22/2021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5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A04-1593-41E7-90FD-0012A80FCFC6}" type="datetime1">
              <a:rPr lang="en-US"/>
              <a:t>3/22/2021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C02283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10972801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81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683F-786A-4E33-B622-5A27E6E7D5E7}" type="datetime1">
              <a:rPr lang="en-US"/>
              <a:t>3/22/2021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61890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1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03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EF2B-D7ED-4EDC-BB30-5E54340B9D58}" type="datetime1">
              <a:rPr lang="en-US"/>
              <a:t>3/22/2021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4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1CD-D694-4DE7-B6EB-592AE1A117F2}" type="datetime1">
              <a:rPr lang="en-US"/>
              <a:t>3/22/2021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5029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1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D5A803B-2411-42AB-9040-AFD04F46E49C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2020 © Reach, dba of I-Belong,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9E7BA76-0BD3-4FBA-AD4B-4A64F142883B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363" y="6265762"/>
            <a:ext cx="467497" cy="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1" r:id="rId2"/>
    <p:sldLayoutId id="2147483954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72" r:id="rId20"/>
    <p:sldLayoutId id="2147483973" r:id="rId21"/>
    <p:sldLayoutId id="2147483974" r:id="rId22"/>
    <p:sldLayoutId id="2147483977" r:id="rId23"/>
    <p:sldLayoutId id="2147483978" r:id="rId24"/>
    <p:sldLayoutId id="2147483979" r:id="rId25"/>
    <p:sldLayoutId id="2147483999" r:id="rId26"/>
    <p:sldLayoutId id="2147483981" r:id="rId27"/>
    <p:sldLayoutId id="2147483982" r:id="rId28"/>
    <p:sldLayoutId id="2147483983" r:id="rId29"/>
    <p:sldLayoutId id="2147483984" r:id="rId30"/>
    <p:sldLayoutId id="2147483985" r:id="rId31"/>
    <p:sldLayoutId id="2147483986" r:id="rId32"/>
    <p:sldLayoutId id="2147483987" r:id="rId33"/>
    <p:sldLayoutId id="2147483988" r:id="rId34"/>
    <p:sldLayoutId id="2147483989" r:id="rId35"/>
    <p:sldLayoutId id="2147483991" r:id="rId36"/>
    <p:sldLayoutId id="2147483992" r:id="rId37"/>
    <p:sldLayoutId id="2147483993" r:id="rId38"/>
    <p:sldLayoutId id="2147483994" r:id="rId39"/>
    <p:sldLayoutId id="2147483997" r:id="rId40"/>
    <p:sldLayoutId id="2147483998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sv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sv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5C75-69CD-4590-AFF7-D6E17F09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937591"/>
          </a:xfrm>
        </p:spPr>
        <p:txBody>
          <a:bodyPr/>
          <a:lstStyle/>
          <a:p>
            <a:r>
              <a:rPr lang="en-US" dirty="0">
                <a:solidFill>
                  <a:srgbClr val="696B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Happy Mama Brand Kit</a:t>
            </a:r>
            <a:endParaRPr lang="en-GB" dirty="0">
              <a:solidFill>
                <a:srgbClr val="696B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C92360-6685-4A66-AFE1-B6AFE4DD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FEFAA3D-58AC-4046-844D-76E36EF4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0" y="1271428"/>
            <a:ext cx="2029097" cy="152182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4A96D3F-2F4C-4647-9D56-6E4D79A5E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13981"/>
          <a:stretch/>
        </p:blipFill>
        <p:spPr>
          <a:xfrm>
            <a:off x="2420982" y="1184318"/>
            <a:ext cx="3675018" cy="1637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226D83-F460-4761-80FE-493FE06339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271"/>
          <a:stretch/>
        </p:blipFill>
        <p:spPr>
          <a:xfrm>
            <a:off x="6493007" y="1515959"/>
            <a:ext cx="2504491" cy="937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856ADD9-E5E4-41CB-924D-840A400CE9E7}"/>
              </a:ext>
            </a:extLst>
          </p:cNvPr>
          <p:cNvGrpSpPr/>
          <p:nvPr/>
        </p:nvGrpSpPr>
        <p:grpSpPr>
          <a:xfrm>
            <a:off x="1014602" y="2825183"/>
            <a:ext cx="6626926" cy="1753244"/>
            <a:chOff x="1089151" y="2774563"/>
            <a:chExt cx="6626926" cy="17532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83B1B8-B66C-4ED1-9CE6-32D6E9FF8D85}"/>
                </a:ext>
              </a:extLst>
            </p:cNvPr>
            <p:cNvSpPr/>
            <p:nvPr/>
          </p:nvSpPr>
          <p:spPr>
            <a:xfrm>
              <a:off x="1288718" y="4151687"/>
              <a:ext cx="990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696B6F"/>
                  </a:solidFill>
                </a:rPr>
                <a:t>#FEFAFC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010B70-2B9B-4257-910A-74FBF895D379}"/>
                </a:ext>
              </a:extLst>
            </p:cNvPr>
            <p:cNvSpPr/>
            <p:nvPr/>
          </p:nvSpPr>
          <p:spPr>
            <a:xfrm>
              <a:off x="2531561" y="4153552"/>
              <a:ext cx="1040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696B6F"/>
                  </a:solidFill>
                </a:rPr>
                <a:t>#FDCC08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92CEDE-083C-4E6B-B4EA-72FCE0BE84B0}"/>
                </a:ext>
              </a:extLst>
            </p:cNvPr>
            <p:cNvSpPr/>
            <p:nvPr/>
          </p:nvSpPr>
          <p:spPr>
            <a:xfrm>
              <a:off x="3873110" y="4158475"/>
              <a:ext cx="10590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696B6F"/>
                  </a:solidFill>
                </a:rPr>
                <a:t>#AA2485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907A96-B544-414C-8A42-7685E45C9936}"/>
                </a:ext>
              </a:extLst>
            </p:cNvPr>
            <p:cNvSpPr/>
            <p:nvPr/>
          </p:nvSpPr>
          <p:spPr>
            <a:xfrm>
              <a:off x="5181600" y="4151687"/>
              <a:ext cx="1079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696B6F"/>
                  </a:solidFill>
                </a:rPr>
                <a:t>#DE8D38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9946E6-E0C7-4896-ABE2-2BFF16DE450C}"/>
                </a:ext>
              </a:extLst>
            </p:cNvPr>
            <p:cNvSpPr/>
            <p:nvPr/>
          </p:nvSpPr>
          <p:spPr>
            <a:xfrm>
              <a:off x="6541487" y="4150402"/>
              <a:ext cx="1048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696B6F"/>
                  </a:solidFill>
                </a:rPr>
                <a:t>#C35A75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8CB584B-023B-4BC1-86AC-FDDC47EFA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9151" y="2774563"/>
              <a:ext cx="6626926" cy="1383912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8C360-3FC9-42F3-B485-95917503EC36}"/>
              </a:ext>
            </a:extLst>
          </p:cNvPr>
          <p:cNvSpPr/>
          <p:nvPr/>
        </p:nvSpPr>
        <p:spPr>
          <a:xfrm>
            <a:off x="1014602" y="4876945"/>
            <a:ext cx="39847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Glitch Slap" panose="02000500000000000000" pitchFamily="2" charset="0"/>
              </a:rPr>
              <a:t>Happy 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Glitch Slap" panose="02000500000000000000" pitchFamily="2" charset="0"/>
              </a:rPr>
              <a:t>Font name: Glitch Slap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IDFont+F1"/>
              </a:rPr>
              <a:t>Version: Version 1.00;December 12, 2017;FontCreator 11.0.0.2408 64-bit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IDFont+F1"/>
              </a:rPr>
              <a:t>OpenType Layout, Digitally Signed, TrueType Outlines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E77A3D-A295-4A82-9CFB-BA3AECFC6C5F}"/>
              </a:ext>
            </a:extLst>
          </p:cNvPr>
          <p:cNvSpPr/>
          <p:nvPr/>
        </p:nvSpPr>
        <p:spPr>
          <a:xfrm>
            <a:off x="5644960" y="4833926"/>
            <a:ext cx="4363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Gotham Black" pitchFamily="50" charset="0"/>
              </a:rPr>
              <a:t>Mama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Gotham Black" pitchFamily="50" charset="0"/>
              </a:rPr>
              <a:t>Font name: Gotham Black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Glith Slap"/>
              </a:rPr>
              <a:t>Version: 001.000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Glith Slap"/>
              </a:rPr>
              <a:t>OpenType Layout, PostScript Outlines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2089174-B796-469E-89B6-B28C67EFC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4505" y="1517182"/>
            <a:ext cx="1450974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FA7F3-ABF0-44CB-B974-C094A3C2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288D2-6640-4759-82D7-25DDCF662969}"/>
              </a:ext>
            </a:extLst>
          </p:cNvPr>
          <p:cNvSpPr/>
          <p:nvPr/>
        </p:nvSpPr>
        <p:spPr>
          <a:xfrm>
            <a:off x="5935441" y="101051"/>
            <a:ext cx="5200409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CC0099"/>
              </a:buClr>
              <a:defRPr/>
            </a:pPr>
            <a:r>
              <a:rPr lang="en-US" sz="2400" dirty="0">
                <a:solidFill>
                  <a:srgbClr val="002060"/>
                </a:solidFill>
                <a:latin typeface="Glitch Slap" panose="02000500000000000000" pitchFamily="2" charset="0"/>
                <a:cs typeface="Calibri Light" panose="020F0302020204030204" pitchFamily="34" charset="0"/>
              </a:rPr>
              <a:t>Education &amp; Early Intervention</a:t>
            </a:r>
          </a:p>
          <a:p>
            <a:pPr marL="514350" lvl="0" indent="-514350">
              <a:lnSpc>
                <a:spcPct val="90000"/>
              </a:lnSpc>
              <a:spcBef>
                <a:spcPts val="600"/>
              </a:spcBef>
              <a:buClr>
                <a:srgbClr val="CC0099"/>
              </a:buClr>
              <a:buFont typeface="Calibri Light" panose="020F0302020204030204" pitchFamily="34" charset="0"/>
              <a:buChar char="→"/>
              <a:defRPr/>
            </a:pPr>
            <a:r>
              <a:rPr lang="en-US" sz="2400" dirty="0">
                <a:solidFill>
                  <a:srgbClr val="002060"/>
                </a:solidFill>
                <a:latin typeface="Glitch Slap" panose="02000500000000000000" pitchFamily="2" charset="0"/>
                <a:cs typeface="Calibri Light" panose="020F0302020204030204" pitchFamily="34" charset="0"/>
              </a:rPr>
              <a:t>Connect</a:t>
            </a:r>
          </a:p>
          <a:p>
            <a:pPr marL="514350" lvl="0" indent="-514350">
              <a:lnSpc>
                <a:spcPct val="90000"/>
              </a:lnSpc>
              <a:spcBef>
                <a:spcPts val="600"/>
              </a:spcBef>
              <a:buClr>
                <a:srgbClr val="CC0099"/>
              </a:buClr>
              <a:buFont typeface="Calibri Light" panose="020F0302020204030204" pitchFamily="34" charset="0"/>
              <a:buChar char="→"/>
              <a:defRPr/>
            </a:pPr>
            <a:r>
              <a:rPr lang="en-US" sz="2400" dirty="0">
                <a:solidFill>
                  <a:srgbClr val="002060"/>
                </a:solidFill>
                <a:latin typeface="Glitch Slap" panose="02000500000000000000" pitchFamily="2" charset="0"/>
                <a:cs typeface="Calibri Light" panose="020F0302020204030204" pitchFamily="34" charset="0"/>
              </a:rPr>
              <a:t>Communicate </a:t>
            </a:r>
          </a:p>
          <a:p>
            <a:pPr marL="514350" lvl="0" indent="-514350">
              <a:lnSpc>
                <a:spcPct val="90000"/>
              </a:lnSpc>
              <a:spcBef>
                <a:spcPts val="600"/>
              </a:spcBef>
              <a:buClr>
                <a:srgbClr val="CC0099"/>
              </a:buClr>
              <a:buFont typeface="Calibri Light" panose="020F0302020204030204" pitchFamily="34" charset="0"/>
              <a:buChar char="→"/>
              <a:defRPr/>
            </a:pPr>
            <a:r>
              <a:rPr lang="en-US" sz="2400" dirty="0">
                <a:solidFill>
                  <a:srgbClr val="002060"/>
                </a:solidFill>
                <a:latin typeface="Glitch Slap" panose="02000500000000000000" pitchFamily="2" charset="0"/>
                <a:cs typeface="Calibri Light" panose="020F0302020204030204" pitchFamily="34" charset="0"/>
              </a:rPr>
              <a:t>Collaborate </a:t>
            </a:r>
            <a:endParaRPr lang="en-US" sz="2400" i="1" dirty="0">
              <a:solidFill>
                <a:srgbClr val="002060"/>
              </a:solidFill>
              <a:latin typeface="Glitch Slap" panose="02000500000000000000" pitchFamily="2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1F7BA-0D8C-4C60-A5F1-8D77A52C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746" y="3819021"/>
            <a:ext cx="921406" cy="170410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74E56B2-CBF7-4ECC-A08C-1474C3A67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75521"/>
          <a:stretch/>
        </p:blipFill>
        <p:spPr>
          <a:xfrm>
            <a:off x="0" y="0"/>
            <a:ext cx="5149419" cy="68580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F57F3AB-AACD-4DF7-A47A-C27178A18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464" y="5992493"/>
            <a:ext cx="1255698" cy="94177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654E4E1-D320-4106-A88C-67524A345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5673" y="6115995"/>
            <a:ext cx="968459" cy="58198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DCB9A3-93D7-464F-BDB2-0847B117476E}"/>
              </a:ext>
            </a:extLst>
          </p:cNvPr>
          <p:cNvCxnSpPr>
            <a:cxnSpLocks/>
          </p:cNvCxnSpPr>
          <p:nvPr/>
        </p:nvCxnSpPr>
        <p:spPr>
          <a:xfrm>
            <a:off x="9035450" y="3428999"/>
            <a:ext cx="0" cy="2286001"/>
          </a:xfrm>
          <a:prstGeom prst="line">
            <a:avLst/>
          </a:prstGeom>
          <a:ln w="12700">
            <a:solidFill>
              <a:srgbClr val="A1368A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6A08C924-3FD0-46CA-8322-75A91176EB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28333" r="8056" b="29630"/>
          <a:stretch/>
        </p:blipFill>
        <p:spPr>
          <a:xfrm>
            <a:off x="6988393" y="3139312"/>
            <a:ext cx="1888948" cy="7075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D8AEDC-3B43-4ECB-8D5F-4A259E3E608D}"/>
              </a:ext>
            </a:extLst>
          </p:cNvPr>
          <p:cNvSpPr txBox="1"/>
          <p:nvPr/>
        </p:nvSpPr>
        <p:spPr>
          <a:xfrm>
            <a:off x="7029781" y="3837147"/>
            <a:ext cx="914400" cy="26922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A1368A"/>
                </a:solidFill>
                <a:latin typeface="Glitch Slap" panose="02000500000000000000" pitchFamily="2" charset="0"/>
                <a:cs typeface="Calibri" panose="020F0502020204030204" pitchFamily="34" charset="0"/>
              </a:rPr>
              <a:t>KIT</a:t>
            </a:r>
            <a:endParaRPr lang="en-GB" sz="2000" b="1" dirty="0" err="1">
              <a:solidFill>
                <a:srgbClr val="A1368A"/>
              </a:solidFill>
              <a:latin typeface="Glitch Slap" panose="020005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14E581-37D4-4153-B93B-26572F79F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t="15783" r="25073" b="6371"/>
          <a:stretch/>
        </p:blipFill>
        <p:spPr bwMode="auto">
          <a:xfrm>
            <a:off x="8112836" y="4198671"/>
            <a:ext cx="845621" cy="8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4714AA3-ECC9-4969-BB71-2101573C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90" b="96011" l="2427" r="97877">
                        <a14:foregroundMark x1="8190" y1="19548" x2="8190" y2="19548"/>
                        <a14:foregroundMark x1="13953" y1="19548" x2="13953" y2="19548"/>
                        <a14:foregroundMark x1="92821" y1="76729" x2="92821" y2="76729"/>
                        <a14:foregroundMark x1="92821" y1="81516" x2="92821" y2="81516"/>
                        <a14:foregroundMark x1="58847" y1="87234" x2="58847" y2="87234"/>
                        <a14:foregroundMark x1="11729" y1="24335" x2="11729" y2="24335"/>
                        <a14:foregroundMark x1="97877" y1="79521" x2="97877" y2="79521"/>
                        <a14:foregroundMark x1="13953" y1="20612" x2="13953" y2="20612"/>
                        <a14:foregroundMark x1="17594" y1="96011" x2="17594" y2="96011"/>
                        <a14:foregroundMark x1="62184" y1="14495" x2="62184" y2="14495"/>
                        <a14:foregroundMark x1="71891" y1="3723" x2="71891" y2="3723"/>
                        <a14:foregroundMark x1="2427" y1="14229" x2="2427" y2="14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40" y="4326057"/>
            <a:ext cx="785889" cy="5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ccu-Chek® Guide">
            <a:extLst>
              <a:ext uri="{FF2B5EF4-FFF2-40B4-BE49-F238E27FC236}">
                <a16:creationId xmlns:a16="http://schemas.microsoft.com/office/drawing/2014/main" id="{399BE76C-D66A-4860-805E-A47C0514E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84" y="4415862"/>
            <a:ext cx="337470" cy="3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D-1107">
            <a:extLst>
              <a:ext uri="{FF2B5EF4-FFF2-40B4-BE49-F238E27FC236}">
                <a16:creationId xmlns:a16="http://schemas.microsoft.com/office/drawing/2014/main" id="{B50EEFC3-3A8D-4589-9B35-76636FC1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854" y="4815334"/>
            <a:ext cx="793179" cy="5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3230">
            <a:extLst>
              <a:ext uri="{FF2B5EF4-FFF2-40B4-BE49-F238E27FC236}">
                <a16:creationId xmlns:a16="http://schemas.microsoft.com/office/drawing/2014/main" id="{AC00C833-3D9A-41E8-8AEA-E68A45ED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41" y="4977579"/>
            <a:ext cx="420017" cy="42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8599416-5D66-49F7-BCC3-5A4FA464035A}"/>
              </a:ext>
            </a:extLst>
          </p:cNvPr>
          <p:cNvSpPr txBox="1"/>
          <p:nvPr/>
        </p:nvSpPr>
        <p:spPr>
          <a:xfrm>
            <a:off x="9283303" y="3519994"/>
            <a:ext cx="2550107" cy="5863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A1368A"/>
                </a:solidFill>
                <a:latin typeface="Glitch Slap" panose="02000500000000000000" pitchFamily="2" charset="0"/>
                <a:cs typeface="Calibri" panose="020F0502020204030204" pitchFamily="34" charset="0"/>
              </a:rPr>
              <a:t>Clinical Dashboard</a:t>
            </a:r>
            <a:endParaRPr lang="en-GB" sz="2000" b="1" dirty="0" err="1">
              <a:solidFill>
                <a:srgbClr val="A1368A"/>
              </a:solidFill>
              <a:latin typeface="Glitch Slap" panose="020005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8" name="Graphic 27" descr="Doctor">
            <a:extLst>
              <a:ext uri="{FF2B5EF4-FFF2-40B4-BE49-F238E27FC236}">
                <a16:creationId xmlns:a16="http://schemas.microsoft.com/office/drawing/2014/main" id="{7A838397-B5B9-46A4-A2F8-78B3DDA5B8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49945" y="2489220"/>
            <a:ext cx="866079" cy="8660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E6ECA88-0ED1-48F1-BF74-437B8A59F6B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1" t="37193" r="21695" b="36713"/>
          <a:stretch/>
        </p:blipFill>
        <p:spPr>
          <a:xfrm>
            <a:off x="9627439" y="4216386"/>
            <a:ext cx="2092272" cy="1324361"/>
          </a:xfrm>
          <a:prstGeom prst="rect">
            <a:avLst/>
          </a:prstGeom>
        </p:spPr>
      </p:pic>
      <p:pic>
        <p:nvPicPr>
          <p:cNvPr id="18" name="Graphic 17" descr="Pregnant lady">
            <a:extLst>
              <a:ext uri="{FF2B5EF4-FFF2-40B4-BE49-F238E27FC236}">
                <a16:creationId xmlns:a16="http://schemas.microsoft.com/office/drawing/2014/main" id="{7FB315C7-2066-4A5D-8010-BFF292A0A1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93483" y="2489220"/>
            <a:ext cx="1279021" cy="1279021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4B54FBA-EEE7-4AC0-9764-4457311C85D0}"/>
              </a:ext>
            </a:extLst>
          </p:cNvPr>
          <p:cNvCxnSpPr/>
          <p:nvPr/>
        </p:nvCxnSpPr>
        <p:spPr>
          <a:xfrm>
            <a:off x="8337789" y="2771012"/>
            <a:ext cx="1289651" cy="0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AF7086A-C15E-440B-9F1C-1E32CB40C1F0}"/>
              </a:ext>
            </a:extLst>
          </p:cNvPr>
          <p:cNvCxnSpPr>
            <a:cxnSpLocks/>
          </p:cNvCxnSpPr>
          <p:nvPr/>
        </p:nvCxnSpPr>
        <p:spPr>
          <a:xfrm flipH="1">
            <a:off x="8337788" y="3105742"/>
            <a:ext cx="1289651" cy="0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7EA55F3-812F-473B-B78F-1B9C20F14EB7}"/>
              </a:ext>
            </a:extLst>
          </p:cNvPr>
          <p:cNvSpPr txBox="1"/>
          <p:nvPr/>
        </p:nvSpPr>
        <p:spPr>
          <a:xfrm>
            <a:off x="6044388" y="5998709"/>
            <a:ext cx="2550107" cy="5863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A1368A"/>
                </a:solidFill>
                <a:latin typeface="Glitch Slap" panose="02000500000000000000" pitchFamily="2" charset="0"/>
                <a:cs typeface="Calibri" panose="020F0502020204030204" pitchFamily="34" charset="0"/>
              </a:rPr>
              <a:t>Fully Interoperable Integration </a:t>
            </a:r>
            <a:endParaRPr lang="en-GB" sz="2000" b="1" dirty="0" err="1">
              <a:solidFill>
                <a:srgbClr val="A1368A"/>
              </a:solidFill>
              <a:latin typeface="Glitch Slap" panose="020005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HP Standard 16x9 v4">
  <a:themeElements>
    <a:clrScheme name="REACH">
      <a:dk1>
        <a:srgbClr val="002060"/>
      </a:dk1>
      <a:lt1>
        <a:sysClr val="window" lastClr="FFFFFF"/>
      </a:lt1>
      <a:dk2>
        <a:srgbClr val="535455"/>
      </a:dk2>
      <a:lt2>
        <a:srgbClr val="FFFFFF"/>
      </a:lt2>
      <a:accent1>
        <a:srgbClr val="0070C0"/>
      </a:accent1>
      <a:accent2>
        <a:srgbClr val="CC0099"/>
      </a:accent2>
      <a:accent3>
        <a:srgbClr val="00B050"/>
      </a:accent3>
      <a:accent4>
        <a:srgbClr val="3BABFF"/>
      </a:accent4>
      <a:accent5>
        <a:srgbClr val="FF6DD9"/>
      </a:accent5>
      <a:accent6>
        <a:srgbClr val="BFBFBF"/>
      </a:accent6>
      <a:hlink>
        <a:srgbClr val="0070C0"/>
      </a:hlink>
      <a:folHlink>
        <a:srgbClr val="595959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  <a:extLst>
    <a:ext uri="{05A4C25C-085E-4340-85A3-A5531E510DB2}">
      <thm15:themeFamily xmlns:thm15="http://schemas.microsoft.com/office/thememl/2012/main" name="Presentation2" id="{11B3A87E-3358-4154-9E94-13243A6CF47E}" vid="{FCDD00D7-E4BA-4078-A5E5-C3AE9F88B1E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ipsos_global">
      <a:dk1>
        <a:sysClr val="windowText" lastClr="000000"/>
      </a:dk1>
      <a:lt1>
        <a:sysClr val="window" lastClr="FFFFFF"/>
      </a:lt1>
      <a:dk2>
        <a:srgbClr val="419999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F14354"/>
      </a:accent5>
      <a:accent6>
        <a:srgbClr val="5FBD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FD9CED7231C4CA1C107436D8AEB4C" ma:contentTypeVersion="13" ma:contentTypeDescription="Create a new document." ma:contentTypeScope="" ma:versionID="0bdaaff4a7f00acac88be88b186d9c3e">
  <xsd:schema xmlns:xsd="http://www.w3.org/2001/XMLSchema" xmlns:xs="http://www.w3.org/2001/XMLSchema" xmlns:p="http://schemas.microsoft.com/office/2006/metadata/properties" xmlns:ns3="45cdbd4d-363b-4929-aaa4-02b270e5980a" xmlns:ns4="7f65ca53-2f19-4de0-822a-af019e3b15da" targetNamespace="http://schemas.microsoft.com/office/2006/metadata/properties" ma:root="true" ma:fieldsID="30c0e7948a4227b6506f1442369e44eb" ns3:_="" ns4:_="">
    <xsd:import namespace="45cdbd4d-363b-4929-aaa4-02b270e5980a"/>
    <xsd:import namespace="7f65ca53-2f19-4de0-822a-af019e3b15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dbd4d-363b-4929-aaa4-02b270e598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5ca53-2f19-4de0-822a-af019e3b1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7A38A2-1A29-4A5F-AC8B-527F7B96C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cdbd4d-363b-4929-aaa4-02b270e5980a"/>
    <ds:schemaRef ds:uri="7f65ca53-2f19-4de0-822a-af019e3b15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752AC9-3141-4DBE-9E93-91151A710F39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5cdbd4d-363b-4929-aaa4-02b270e5980a"/>
    <ds:schemaRef ds:uri="http://purl.org/dc/terms/"/>
    <ds:schemaRef ds:uri="7f65ca53-2f19-4de0-822a-af019e3b15da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6A31D0-D410-459F-8B3A-5041DA332E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70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Arial</vt:lpstr>
      <vt:lpstr>Calibri</vt:lpstr>
      <vt:lpstr>Calibri Light</vt:lpstr>
      <vt:lpstr>CIDFont+F1</vt:lpstr>
      <vt:lpstr>Glitch Slap</vt:lpstr>
      <vt:lpstr>Glith Slap</vt:lpstr>
      <vt:lpstr>Gotham Black</vt:lpstr>
      <vt:lpstr>HP Simplified</vt:lpstr>
      <vt:lpstr>HP Simplified Light</vt:lpstr>
      <vt:lpstr>Segoe UI</vt:lpstr>
      <vt:lpstr>Wingdings</vt:lpstr>
      <vt:lpstr>HP Standard 16x9 v4</vt:lpstr>
      <vt:lpstr>Happy Mama Brand Kit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one is not always best…</dc:title>
  <dc:creator>Fran Ayalasomayajula</dc:creator>
  <cp:lastModifiedBy>Fran Ayalasomayajula</cp:lastModifiedBy>
  <cp:revision>27</cp:revision>
  <dcterms:created xsi:type="dcterms:W3CDTF">2021-03-18T06:24:00Z</dcterms:created>
  <dcterms:modified xsi:type="dcterms:W3CDTF">2021-03-23T04:40:12Z</dcterms:modified>
</cp:coreProperties>
</file>