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4"/>
  </p:sldMasterIdLst>
  <p:notesMasterIdLst>
    <p:notesMasterId r:id="rId33"/>
  </p:notesMasterIdLst>
  <p:handoutMasterIdLst>
    <p:handoutMasterId r:id="rId34"/>
  </p:handoutMasterIdLst>
  <p:sldIdLst>
    <p:sldId id="1941" r:id="rId5"/>
    <p:sldId id="1942" r:id="rId6"/>
    <p:sldId id="1943" r:id="rId7"/>
    <p:sldId id="1944" r:id="rId8"/>
    <p:sldId id="4333" r:id="rId9"/>
    <p:sldId id="1945" r:id="rId10"/>
    <p:sldId id="4335" r:id="rId11"/>
    <p:sldId id="4336" r:id="rId12"/>
    <p:sldId id="4337" r:id="rId13"/>
    <p:sldId id="4338" r:id="rId14"/>
    <p:sldId id="4339" r:id="rId15"/>
    <p:sldId id="4340" r:id="rId16"/>
    <p:sldId id="4341" r:id="rId17"/>
    <p:sldId id="4342" r:id="rId18"/>
    <p:sldId id="4343" r:id="rId19"/>
    <p:sldId id="4344" r:id="rId20"/>
    <p:sldId id="4334" r:id="rId21"/>
    <p:sldId id="4345" r:id="rId22"/>
    <p:sldId id="4346" r:id="rId23"/>
    <p:sldId id="4347" r:id="rId24"/>
    <p:sldId id="4324" r:id="rId25"/>
    <p:sldId id="4325" r:id="rId26"/>
    <p:sldId id="4326" r:id="rId27"/>
    <p:sldId id="4327" r:id="rId28"/>
    <p:sldId id="4348" r:id="rId29"/>
    <p:sldId id="4349" r:id="rId30"/>
    <p:sldId id="4350" r:id="rId31"/>
    <p:sldId id="4328" r:id="rId32"/>
  </p:sldIdLst>
  <p:sldSz cx="12192000" cy="6858000"/>
  <p:notesSz cx="6858000" cy="9144000"/>
  <p:custDataLst>
    <p:tags r:id="rId35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ain Carette" initials="RC" lastIdx="1" clrIdx="0">
    <p:extLst>
      <p:ext uri="{19B8F6BF-5375-455C-9EA6-DF929625EA0E}">
        <p15:presenceInfo xmlns:p15="http://schemas.microsoft.com/office/powerpoint/2012/main" userId="f5b5fcd6593eb51e" providerId="Windows Live"/>
      </p:ext>
    </p:extLst>
  </p:cmAuthor>
  <p:cmAuthor id="2" name="Julia Nurse" initials="JN" lastIdx="80" clrIdx="1">
    <p:extLst>
      <p:ext uri="{19B8F6BF-5375-455C-9EA6-DF929625EA0E}">
        <p15:presenceInfo xmlns:p15="http://schemas.microsoft.com/office/powerpoint/2012/main" userId="S::julia.nurse@Ipsos.com::a0f02c22-5676-46e0-8925-6d7c362befa2" providerId="AD"/>
      </p:ext>
    </p:extLst>
  </p:cmAuthor>
  <p:cmAuthor id="3" name="Ian Jarvis" initials="IJ" lastIdx="14" clrIdx="2">
    <p:extLst>
      <p:ext uri="{19B8F6BF-5375-455C-9EA6-DF929625EA0E}">
        <p15:presenceInfo xmlns:p15="http://schemas.microsoft.com/office/powerpoint/2012/main" userId="S-1-5-21-3343930222-3471731563-1258133589-336814" providerId="AD"/>
      </p:ext>
    </p:extLst>
  </p:cmAuthor>
  <p:cmAuthor id="4" name="Hannah Williams" initials="HW" lastIdx="3" clrIdx="3">
    <p:extLst>
      <p:ext uri="{19B8F6BF-5375-455C-9EA6-DF929625EA0E}">
        <p15:presenceInfo xmlns:p15="http://schemas.microsoft.com/office/powerpoint/2012/main" userId="S::hannah.williams@ipsos.com::5910482a-1124-4d8f-8118-860f2cd0264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7FA"/>
    <a:srgbClr val="1C61B2"/>
    <a:srgbClr val="C02283"/>
    <a:srgbClr val="E8E8E8"/>
    <a:srgbClr val="878787"/>
    <a:srgbClr val="2F469C"/>
    <a:srgbClr val="419999"/>
    <a:srgbClr val="002554"/>
    <a:srgbClr val="F1BE48"/>
    <a:srgbClr val="E877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8" autoAdjust="0"/>
    <p:restoredTop sz="95226" autoAdjust="0"/>
  </p:normalViewPr>
  <p:slideViewPr>
    <p:cSldViewPr snapToGrid="0" showGuides="1">
      <p:cViewPr>
        <p:scale>
          <a:sx n="82" d="100"/>
          <a:sy n="82" d="100"/>
        </p:scale>
        <p:origin x="979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84" d="100"/>
          <a:sy n="84" d="100"/>
        </p:scale>
        <p:origin x="29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58CD453-6651-4F5D-AF0E-943113B7BA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202408" y="8464317"/>
            <a:ext cx="445293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4AFB3F6D-27DE-421A-80DD-C4F1B28388AB}" type="slidenum">
              <a:rPr lang="en-GB" sz="900" smtClean="0">
                <a:latin typeface="Arial" panose="020B0604020202020204" pitchFamily="34" charset="0"/>
              </a:rPr>
              <a:pPr algn="ctr"/>
              <a:t>‹#›</a:t>
            </a:fld>
            <a:endParaRPr lang="en-GB" sz="900" dirty="0"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77B89C-3979-472E-BB69-D0551FBC5C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239" y="8464318"/>
            <a:ext cx="1816655" cy="450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50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48590" y="160020"/>
            <a:ext cx="6560820" cy="3690461"/>
          </a:xfrm>
          <a:prstGeom prst="rect">
            <a:avLst/>
          </a:prstGeom>
          <a:noFill/>
          <a:ln w="9525">
            <a:solidFill>
              <a:srgbClr val="878787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48590" y="4158775"/>
            <a:ext cx="6560820" cy="4025106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First level bullet</a:t>
            </a:r>
          </a:p>
          <a:p>
            <a:pPr lvl="2"/>
            <a:r>
              <a:rPr lang="en-GB" noProof="0" dirty="0"/>
              <a:t>Second level bullet</a:t>
            </a:r>
          </a:p>
          <a:p>
            <a:pPr lvl="3"/>
            <a:r>
              <a:rPr lang="en-GB" noProof="0" dirty="0"/>
              <a:t>Third level bullet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150" y="86892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714416-D57E-47A1-9A03-ED6137792B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370" y="8621341"/>
            <a:ext cx="1463040" cy="36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194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lnSpc>
        <a:spcPct val="110000"/>
      </a:lnSpc>
      <a:spcBef>
        <a:spcPts val="300"/>
      </a:spcBef>
      <a:spcAft>
        <a:spcPts val="30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171450" indent="-171450" algn="l" defTabSz="914400" rtl="0" eaLnBrk="1" latinLnBrk="0" hangingPunct="1">
      <a:lnSpc>
        <a:spcPct val="110000"/>
      </a:lnSpc>
      <a:spcBef>
        <a:spcPts val="300"/>
      </a:spcBef>
      <a:spcAft>
        <a:spcPts val="300"/>
      </a:spcAft>
      <a:buFont typeface="Wingdings" panose="05000000000000000000" pitchFamily="2" charset="2"/>
      <a:buChar char=""/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357188" indent="-171450" algn="l" defTabSz="914400" rtl="0" eaLnBrk="1" latinLnBrk="0" hangingPunct="1">
      <a:lnSpc>
        <a:spcPct val="110000"/>
      </a:lnSpc>
      <a:spcBef>
        <a:spcPts val="300"/>
      </a:spcBef>
      <a:spcAft>
        <a:spcPts val="300"/>
      </a:spcAft>
      <a:buFont typeface="Segoe UI" panose="020B0502040204020203" pitchFamily="34" charset="0"/>
      <a:buChar char="-"/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628650" indent="-182563" algn="l" defTabSz="914400" rtl="0" eaLnBrk="1" latinLnBrk="0" hangingPunct="1">
      <a:lnSpc>
        <a:spcPct val="110000"/>
      </a:lnSpc>
      <a:spcBef>
        <a:spcPts val="300"/>
      </a:spcBef>
      <a:spcAft>
        <a:spcPts val="300"/>
      </a:spcAft>
      <a:buFont typeface="Arial" panose="020B0604020202020204" pitchFamily="34" charset="0"/>
      <a:buChar char="•"/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lnSpc>
        <a:spcPct val="110000"/>
      </a:lnSpc>
      <a:spcBef>
        <a:spcPts val="300"/>
      </a:spcBef>
      <a:spcAft>
        <a:spcPts val="30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763520"/>
            <a:ext cx="9144000" cy="1554480"/>
          </a:xfrm>
        </p:spPr>
        <p:txBody>
          <a:bodyPr/>
          <a:lstStyle>
            <a:lvl1pPr>
              <a:defRPr sz="5000" spc="-100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419600"/>
            <a:ext cx="9144000" cy="1188720"/>
          </a:xfrm>
        </p:spPr>
        <p:txBody>
          <a:bodyPr>
            <a:noAutofit/>
          </a:bodyPr>
          <a:lstStyle>
            <a:lvl1pPr marL="0" indent="0" algn="l">
              <a:spcBef>
                <a:spcPts val="60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4F584-CE71-42A3-9E23-B7349753629C}" type="datetime1">
              <a:rPr lang="en-US"/>
              <a:t>7/22/2020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  <p:pic>
        <p:nvPicPr>
          <p:cNvPr id="8" name="Picture 7" descr="A picture containing wheel&#10;&#10;Description automatically generated">
            <a:extLst>
              <a:ext uri="{FF2B5EF4-FFF2-40B4-BE49-F238E27FC236}">
                <a16:creationId xmlns:a16="http://schemas.microsoft.com/office/drawing/2014/main" id="{CC6E095B-5226-4349-9C51-77F799CFCF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9559" y="817193"/>
            <a:ext cx="3288081" cy="864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32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3475-6FAF-416C-A4DF-3E7ABA650530}" type="datetime1">
              <a:rPr lang="en-US"/>
              <a:t>7/22/2020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365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1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95401"/>
            <a:ext cx="5315712" cy="4800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688" y="1295401"/>
            <a:ext cx="5315712" cy="4800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046F0-BBA7-412E-81F3-6D751344FDB2}" type="datetime1">
              <a:rPr lang="en-US"/>
              <a:t>7/22/2020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423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ntent an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1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295400"/>
            <a:ext cx="5315712" cy="27432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t>Click to add heading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676401"/>
            <a:ext cx="5315712" cy="44196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66688" y="1295400"/>
            <a:ext cx="5315712" cy="27432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t>Click to add heading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6688" y="1676401"/>
            <a:ext cx="5315712" cy="44196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33CD-CBE4-4C9C-BD2C-758A0A15ED35}" type="datetime1">
              <a:rPr lang="en-US"/>
              <a:t>7/22/2020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87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, Subtitle an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133856"/>
            <a:ext cx="10972801" cy="260574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t>Click to add subtitle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1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676399"/>
            <a:ext cx="5315712" cy="27432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t>Click to add heading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057401"/>
            <a:ext cx="5315712" cy="40386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66688" y="1676399"/>
            <a:ext cx="5315712" cy="27432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t>Click to add heading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6688" y="2057401"/>
            <a:ext cx="5315712" cy="40386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BC4B-69F7-461A-B88F-6CACA6023847}" type="datetime1">
              <a:rPr lang="en-US"/>
              <a:t>7/22/2020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64810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1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2C91-B49A-4B2E-B2E4-7D05EB9E348E}" type="datetime1">
              <a:rPr lang="en-US"/>
              <a:t>7/22/2020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9600" y="1295400"/>
            <a:ext cx="3413760" cy="48006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389121" y="1295400"/>
            <a:ext cx="3413760" cy="48006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8168641" y="1295400"/>
            <a:ext cx="3413760" cy="48006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9193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 an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1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48EC-458C-463C-AD5E-8A27A004EF59}" type="datetime1">
              <a:rPr lang="en-US"/>
              <a:t>7/22/2020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  <p:sp>
        <p:nvSpPr>
          <p:cNvPr id="1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295400"/>
            <a:ext cx="3413760" cy="27432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t>Click to add heading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6" hasCustomPrompt="1"/>
          </p:nvPr>
        </p:nvSpPr>
        <p:spPr>
          <a:xfrm>
            <a:off x="4389121" y="1295400"/>
            <a:ext cx="3413760" cy="27432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t>Click to add heading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8168641" y="1295400"/>
            <a:ext cx="3413760" cy="27432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t>Click to add heading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9600" y="1676400"/>
            <a:ext cx="3413760" cy="44196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389121" y="1676400"/>
            <a:ext cx="3413760" cy="44196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8168641" y="1676400"/>
            <a:ext cx="3413760" cy="44196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00033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, Subtitle an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1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AD52-3EFA-418A-917E-9B2811C9E39D}" type="datetime1">
              <a:rPr lang="en-US"/>
              <a:t>7/22/2020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" y="1133856"/>
            <a:ext cx="10972801" cy="260574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t>Click to add subtitle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676399"/>
            <a:ext cx="3413760" cy="27432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t>Click to add heading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6" hasCustomPrompt="1"/>
          </p:nvPr>
        </p:nvSpPr>
        <p:spPr>
          <a:xfrm>
            <a:off x="4389121" y="1676399"/>
            <a:ext cx="3413760" cy="27432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t>Click to add heading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8168641" y="1676399"/>
            <a:ext cx="3413760" cy="27432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t>Click to add heading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9600" y="2057400"/>
            <a:ext cx="3413760" cy="40386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389121" y="2057400"/>
            <a:ext cx="3413760" cy="40386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8168641" y="2057400"/>
            <a:ext cx="3413760" cy="40386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3414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1" cy="762000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1"/>
            <a:ext cx="7620000" cy="4800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4400" y="1295400"/>
            <a:ext cx="3048000" cy="4800600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6A80-0BAA-46DA-91D8-8EC9C2D5030A}" type="datetime1">
              <a:rPr lang="en-US"/>
              <a:t>7/22/2020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92585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1" cy="762000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295400"/>
            <a:ext cx="6705600" cy="4800600"/>
          </a:xfrm>
        </p:spPr>
        <p:txBody>
          <a:bodyPr tIns="457200">
            <a:no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0" y="1295400"/>
            <a:ext cx="3901440" cy="4800600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8E0A9-C056-482B-A37C-8CC942B96301}" type="datetime1">
              <a:rPr lang="en-US"/>
              <a:t>7/22/2020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6519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1" cy="762000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295400"/>
            <a:ext cx="6705600" cy="4800600"/>
          </a:xfrm>
        </p:spPr>
        <p:txBody>
          <a:bodyPr tIns="457200">
            <a:no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761D-8D82-4F39-BA4B-A187EB851BB7}" type="datetime1">
              <a:rPr lang="en-US"/>
              <a:t>7/22/2020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680960" y="1295400"/>
            <a:ext cx="3901440" cy="4800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4394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with 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763520"/>
            <a:ext cx="9144000" cy="1554480"/>
          </a:xfrm>
        </p:spPr>
        <p:txBody>
          <a:bodyPr/>
          <a:lstStyle>
            <a:lvl1pPr>
              <a:defRPr sz="5000" spc="-100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419600"/>
            <a:ext cx="9144000" cy="1188720"/>
          </a:xfrm>
        </p:spPr>
        <p:txBody>
          <a:bodyPr>
            <a:noAutofit/>
          </a:bodyPr>
          <a:lstStyle>
            <a:lvl1pPr marL="0" indent="0" algn="l">
              <a:spcBef>
                <a:spcPts val="600"/>
              </a:spcBef>
              <a:buNone/>
              <a:defRPr sz="2200">
                <a:solidFill>
                  <a:schemeClr val="tx1"/>
                </a:solidFill>
                <a:latin typeface="HP Simplified" panose="020B0604020204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CECA1-E7E1-4AC7-9CB1-0D76AD69A72F}" type="datetime1">
              <a:rPr lang="en-US"/>
              <a:t>7/22/2020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  <p:pic>
        <p:nvPicPr>
          <p:cNvPr id="9" name="Picture 8" descr="A picture containing clock, drawing&#10;&#10;Description automatically generated">
            <a:extLst>
              <a:ext uri="{FF2B5EF4-FFF2-40B4-BE49-F238E27FC236}">
                <a16:creationId xmlns:a16="http://schemas.microsoft.com/office/drawing/2014/main" id="{9B6F6FF8-C082-4D88-A8B7-550A3016B1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243" y="5177481"/>
            <a:ext cx="1452378" cy="1452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626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1" cy="762000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295400"/>
            <a:ext cx="5315712" cy="3505200"/>
          </a:xfrm>
        </p:spPr>
        <p:txBody>
          <a:bodyPr tIns="457200">
            <a:no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1CE6-8F36-4575-B82D-D0FE86888352}" type="datetime1">
              <a:rPr lang="en-US"/>
              <a:t>7/22/2020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6266688" y="1295400"/>
            <a:ext cx="5315712" cy="3505200"/>
          </a:xfrm>
        </p:spPr>
        <p:txBody>
          <a:bodyPr tIns="457200">
            <a:no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4953000"/>
            <a:ext cx="5315712" cy="1130490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4"/>
          </p:nvPr>
        </p:nvSpPr>
        <p:spPr>
          <a:xfrm>
            <a:off x="6266688" y="4953000"/>
            <a:ext cx="5315712" cy="1130490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36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1" cy="762000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295400"/>
            <a:ext cx="3413760" cy="2743200"/>
          </a:xfrm>
        </p:spPr>
        <p:txBody>
          <a:bodyPr tIns="457200">
            <a:no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6B26-21C4-4E16-9B47-BCFD90864A48}" type="datetime1">
              <a:rPr lang="en-US"/>
              <a:t>7/22/2020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4211392"/>
            <a:ext cx="3413760" cy="1884608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5"/>
          </p:nvPr>
        </p:nvSpPr>
        <p:spPr>
          <a:xfrm>
            <a:off x="4389121" y="1295400"/>
            <a:ext cx="3413760" cy="2743200"/>
          </a:xfrm>
        </p:spPr>
        <p:txBody>
          <a:bodyPr tIns="457200">
            <a:no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6"/>
          </p:nvPr>
        </p:nvSpPr>
        <p:spPr>
          <a:xfrm>
            <a:off x="8168641" y="1295400"/>
            <a:ext cx="3413760" cy="2743200"/>
          </a:xfrm>
        </p:spPr>
        <p:txBody>
          <a:bodyPr tIns="457200">
            <a:no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4389121" y="4211392"/>
            <a:ext cx="3413760" cy="1884608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168641" y="4211392"/>
            <a:ext cx="3413760" cy="1884608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735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Option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9144000" cy="1828800"/>
          </a:xfrm>
        </p:spPr>
        <p:txBody>
          <a:bodyPr anchor="t"/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4F24D68-C937-4729-B01F-09BB74C39930}" type="datetime1">
              <a:rPr lang="en-US" smtClean="0"/>
              <a:pPr/>
              <a:t>7/22/2020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  <a:p>
            <a:r>
              <a:rPr lang="en-US" dirty="0"/>
              <a:t>2020 © Reach, dba of I-Belong, Inc.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DE720E-C72B-42F0-AD69-52D60E3C60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6725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36DBA-136A-446D-B741-EEB23C8498AD}" type="datetime1">
              <a:rPr lang="en-US"/>
              <a:t>7/22/2020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21422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570464" y="304801"/>
            <a:ext cx="1011936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96520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6AD4-79A0-493F-8AF8-E45415206710}" type="datetime1">
              <a:rPr lang="en-US"/>
              <a:t>7/22/2020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927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1668" y="6478524"/>
            <a:ext cx="304800" cy="219456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7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01E6C5C-3750-4955-81FA-9CAB272A7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599" y="6478524"/>
            <a:ext cx="4573191" cy="21945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</p:spTree>
    <p:extLst>
      <p:ext uri="{BB962C8B-B14F-4D97-AF65-F5344CB8AC3E}">
        <p14:creationId xmlns:p14="http://schemas.microsoft.com/office/powerpoint/2010/main" val="99872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3"/>
          </p:nvPr>
        </p:nvSpPr>
        <p:spPr>
          <a:xfrm>
            <a:off x="8763000" y="3429000"/>
            <a:ext cx="3429000" cy="3429000"/>
          </a:xfrm>
          <a:custGeom>
            <a:avLst/>
            <a:gdLst>
              <a:gd name="connsiteX0" fmla="*/ 0 w 3429000"/>
              <a:gd name="connsiteY0" fmla="*/ 0 h 3429000"/>
              <a:gd name="connsiteX1" fmla="*/ 3429000 w 3429000"/>
              <a:gd name="connsiteY1" fmla="*/ 0 h 3429000"/>
              <a:gd name="connsiteX2" fmla="*/ 3429000 w 3429000"/>
              <a:gd name="connsiteY2" fmla="*/ 3429000 h 3429000"/>
              <a:gd name="connsiteX3" fmla="*/ 0 w 3429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9000" h="3429000">
                <a:moveTo>
                  <a:pt x="0" y="0"/>
                </a:moveTo>
                <a:lnTo>
                  <a:pt x="3429000" y="0"/>
                </a:lnTo>
                <a:lnTo>
                  <a:pt x="3429000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0"/>
          </p:nvPr>
        </p:nvSpPr>
        <p:spPr>
          <a:xfrm>
            <a:off x="5334000" y="0"/>
            <a:ext cx="3429000" cy="3429000"/>
          </a:xfrm>
          <a:custGeom>
            <a:avLst/>
            <a:gdLst>
              <a:gd name="connsiteX0" fmla="*/ 0 w 3429000"/>
              <a:gd name="connsiteY0" fmla="*/ 0 h 3429000"/>
              <a:gd name="connsiteX1" fmla="*/ 3429000 w 3429000"/>
              <a:gd name="connsiteY1" fmla="*/ 0 h 3429000"/>
              <a:gd name="connsiteX2" fmla="*/ 3429000 w 3429000"/>
              <a:gd name="connsiteY2" fmla="*/ 3429000 h 3429000"/>
              <a:gd name="connsiteX3" fmla="*/ 0 w 3429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9000" h="3429000">
                <a:moveTo>
                  <a:pt x="0" y="0"/>
                </a:moveTo>
                <a:lnTo>
                  <a:pt x="3429000" y="0"/>
                </a:lnTo>
                <a:lnTo>
                  <a:pt x="3429000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8763000" y="0"/>
            <a:ext cx="3429000" cy="3429000"/>
          </a:xfrm>
          <a:custGeom>
            <a:avLst/>
            <a:gdLst>
              <a:gd name="connsiteX0" fmla="*/ 0 w 3429000"/>
              <a:gd name="connsiteY0" fmla="*/ 0 h 3429000"/>
              <a:gd name="connsiteX1" fmla="*/ 3429000 w 3429000"/>
              <a:gd name="connsiteY1" fmla="*/ 0 h 3429000"/>
              <a:gd name="connsiteX2" fmla="*/ 3429000 w 3429000"/>
              <a:gd name="connsiteY2" fmla="*/ 3429000 h 3429000"/>
              <a:gd name="connsiteX3" fmla="*/ 0 w 3429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9000" h="3429000">
                <a:moveTo>
                  <a:pt x="0" y="0"/>
                </a:moveTo>
                <a:lnTo>
                  <a:pt x="3429000" y="0"/>
                </a:lnTo>
                <a:lnTo>
                  <a:pt x="3429000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5334000" y="3429000"/>
            <a:ext cx="3429000" cy="3429000"/>
          </a:xfrm>
          <a:custGeom>
            <a:avLst/>
            <a:gdLst>
              <a:gd name="connsiteX0" fmla="*/ 0 w 3429000"/>
              <a:gd name="connsiteY0" fmla="*/ 0 h 3429000"/>
              <a:gd name="connsiteX1" fmla="*/ 3429000 w 3429000"/>
              <a:gd name="connsiteY1" fmla="*/ 0 h 3429000"/>
              <a:gd name="connsiteX2" fmla="*/ 3429000 w 3429000"/>
              <a:gd name="connsiteY2" fmla="*/ 3429000 h 3429000"/>
              <a:gd name="connsiteX3" fmla="*/ 0 w 3429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9000" h="3429000">
                <a:moveTo>
                  <a:pt x="0" y="0"/>
                </a:moveTo>
                <a:lnTo>
                  <a:pt x="3429000" y="0"/>
                </a:lnTo>
                <a:lnTo>
                  <a:pt x="3429000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FD9D2-7B20-4B85-8037-6A488A368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1668" y="6487402"/>
            <a:ext cx="304800" cy="219456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7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60C4E06-FF2B-4FF0-810C-364AF8F4083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609599" y="6487402"/>
            <a:ext cx="4573191" cy="21945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</p:spTree>
    <p:extLst>
      <p:ext uri="{BB962C8B-B14F-4D97-AF65-F5344CB8AC3E}">
        <p14:creationId xmlns:p14="http://schemas.microsoft.com/office/powerpoint/2010/main" val="38631187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DE958F2F-098B-4ED5-B0B8-82F17A26A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1668" y="6478524"/>
            <a:ext cx="304800" cy="219456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7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99D07B1-E62A-459F-B98A-47230760D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599" y="6478524"/>
            <a:ext cx="4573191" cy="21945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</p:spTree>
    <p:extLst>
      <p:ext uri="{BB962C8B-B14F-4D97-AF65-F5344CB8AC3E}">
        <p14:creationId xmlns:p14="http://schemas.microsoft.com/office/powerpoint/2010/main" val="2786848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6189511-6AB7-4474-BD72-F1A1B7ABDD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1668" y="6478524"/>
            <a:ext cx="304800" cy="219456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7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D103AC1-FF57-4015-8ED4-737FDFEE3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599" y="6478524"/>
            <a:ext cx="4573191" cy="21945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</p:spTree>
    <p:extLst>
      <p:ext uri="{BB962C8B-B14F-4D97-AF65-F5344CB8AC3E}">
        <p14:creationId xmlns:p14="http://schemas.microsoft.com/office/powerpoint/2010/main" val="406681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439798" y="-1"/>
            <a:ext cx="7752202" cy="6858000"/>
          </a:xfrm>
          <a:custGeom>
            <a:avLst/>
            <a:gdLst>
              <a:gd name="connsiteX0" fmla="*/ 0 w 7752202"/>
              <a:gd name="connsiteY0" fmla="*/ 0 h 6858000"/>
              <a:gd name="connsiteX1" fmla="*/ 7752202 w 7752202"/>
              <a:gd name="connsiteY1" fmla="*/ 0 h 6858000"/>
              <a:gd name="connsiteX2" fmla="*/ 7752202 w 7752202"/>
              <a:gd name="connsiteY2" fmla="*/ 6858000 h 6858000"/>
              <a:gd name="connsiteX3" fmla="*/ 0 w 775220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52202" h="6858000">
                <a:moveTo>
                  <a:pt x="0" y="0"/>
                </a:moveTo>
                <a:lnTo>
                  <a:pt x="7752202" y="0"/>
                </a:lnTo>
                <a:lnTo>
                  <a:pt x="7752202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CA7F1ED-0731-4F60-8E66-EB475532C5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1668" y="6478524"/>
            <a:ext cx="304800" cy="219456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7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49E4495-2EA5-4DA5-82EF-78FE24B1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599" y="6478524"/>
            <a:ext cx="4573191" cy="21945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</p:spTree>
    <p:extLst>
      <p:ext uri="{BB962C8B-B14F-4D97-AF65-F5344CB8AC3E}">
        <p14:creationId xmlns:p14="http://schemas.microsoft.com/office/powerpoint/2010/main" val="1007144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9144000" cy="1828800"/>
          </a:xfrm>
        </p:spPr>
        <p:txBody>
          <a:bodyPr anchor="t"/>
          <a:lstStyle>
            <a:lvl1pPr algn="l">
              <a:defRPr sz="5000" b="0" cap="none" spc="-100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19600"/>
            <a:ext cx="9144000" cy="1188720"/>
          </a:xfrm>
        </p:spPr>
        <p:txBody>
          <a:bodyPr anchor="t">
            <a:noAutofit/>
          </a:bodyPr>
          <a:lstStyle>
            <a:lvl1pPr marL="0" indent="0">
              <a:spcBef>
                <a:spcPts val="60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1749-A6A4-444F-9236-F3A2F16E8B71}" type="datetime1">
              <a:rPr lang="en-US"/>
              <a:t>7/22/2020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16158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7710616" y="0"/>
            <a:ext cx="4481383" cy="6858000"/>
          </a:xfrm>
          <a:custGeom>
            <a:avLst/>
            <a:gdLst>
              <a:gd name="connsiteX0" fmla="*/ 0 w 4481383"/>
              <a:gd name="connsiteY0" fmla="*/ 0 h 6858000"/>
              <a:gd name="connsiteX1" fmla="*/ 4481383 w 4481383"/>
              <a:gd name="connsiteY1" fmla="*/ 0 h 6858000"/>
              <a:gd name="connsiteX2" fmla="*/ 4481383 w 4481383"/>
              <a:gd name="connsiteY2" fmla="*/ 6858000 h 6858000"/>
              <a:gd name="connsiteX3" fmla="*/ 0 w 4481383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1383" h="6858000">
                <a:moveTo>
                  <a:pt x="0" y="0"/>
                </a:moveTo>
                <a:lnTo>
                  <a:pt x="4481383" y="0"/>
                </a:lnTo>
                <a:lnTo>
                  <a:pt x="448138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7367581-2EDD-4A63-8541-70C777C46B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1668" y="6478524"/>
            <a:ext cx="304800" cy="219456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7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26C03E3-A5D7-4AE4-9D13-2D42082E7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599" y="6478524"/>
            <a:ext cx="4573191" cy="21945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</p:spTree>
    <p:extLst>
      <p:ext uri="{BB962C8B-B14F-4D97-AF65-F5344CB8AC3E}">
        <p14:creationId xmlns:p14="http://schemas.microsoft.com/office/powerpoint/2010/main" val="2060802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206738" cy="6858000"/>
          </a:xfrm>
          <a:custGeom>
            <a:avLst/>
            <a:gdLst>
              <a:gd name="connsiteX0" fmla="*/ 0 w 5206738"/>
              <a:gd name="connsiteY0" fmla="*/ 0 h 6858000"/>
              <a:gd name="connsiteX1" fmla="*/ 5206738 w 5206738"/>
              <a:gd name="connsiteY1" fmla="*/ 0 h 6858000"/>
              <a:gd name="connsiteX2" fmla="*/ 5206738 w 5206738"/>
              <a:gd name="connsiteY2" fmla="*/ 6858000 h 6858000"/>
              <a:gd name="connsiteX3" fmla="*/ 0 w 520673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6738" h="6858000">
                <a:moveTo>
                  <a:pt x="0" y="0"/>
                </a:moveTo>
                <a:lnTo>
                  <a:pt x="5206738" y="0"/>
                </a:lnTo>
                <a:lnTo>
                  <a:pt x="5206738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3A94A7F-EE38-435F-8B61-6D8B03178A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1668" y="6478524"/>
            <a:ext cx="304800" cy="219456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7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74D5DB8-F08E-49AB-B633-FD5D57196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599" y="6478524"/>
            <a:ext cx="4573191" cy="21945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</p:spTree>
    <p:extLst>
      <p:ext uri="{BB962C8B-B14F-4D97-AF65-F5344CB8AC3E}">
        <p14:creationId xmlns:p14="http://schemas.microsoft.com/office/powerpoint/2010/main" val="30287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429000"/>
          </a:xfrm>
          <a:custGeom>
            <a:avLst/>
            <a:gdLst>
              <a:gd name="connsiteX0" fmla="*/ 0 w 12192000"/>
              <a:gd name="connsiteY0" fmla="*/ 0 h 3429000"/>
              <a:gd name="connsiteX1" fmla="*/ 12192000 w 12192000"/>
              <a:gd name="connsiteY1" fmla="*/ 0 h 3429000"/>
              <a:gd name="connsiteX2" fmla="*/ 12192000 w 12192000"/>
              <a:gd name="connsiteY2" fmla="*/ 3429000 h 3429000"/>
              <a:gd name="connsiteX3" fmla="*/ 0 w 12192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429000">
                <a:moveTo>
                  <a:pt x="0" y="0"/>
                </a:moveTo>
                <a:lnTo>
                  <a:pt x="12192000" y="0"/>
                </a:lnTo>
                <a:lnTo>
                  <a:pt x="12192000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8AD6303-FEE7-43B2-81D8-05F34F27DA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1668" y="6478524"/>
            <a:ext cx="304800" cy="219456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7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EE4AD0D-C68E-46A5-805E-F96E06184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599" y="6478524"/>
            <a:ext cx="4573191" cy="21945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</p:spTree>
    <p:extLst>
      <p:ext uri="{BB962C8B-B14F-4D97-AF65-F5344CB8AC3E}">
        <p14:creationId xmlns:p14="http://schemas.microsoft.com/office/powerpoint/2010/main" val="1673406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794658" y="794658"/>
            <a:ext cx="10602685" cy="5268685"/>
          </a:xfrm>
          <a:custGeom>
            <a:avLst/>
            <a:gdLst>
              <a:gd name="connsiteX0" fmla="*/ 0 w 10602685"/>
              <a:gd name="connsiteY0" fmla="*/ 0 h 5268685"/>
              <a:gd name="connsiteX1" fmla="*/ 10602685 w 10602685"/>
              <a:gd name="connsiteY1" fmla="*/ 0 h 5268685"/>
              <a:gd name="connsiteX2" fmla="*/ 10602685 w 10602685"/>
              <a:gd name="connsiteY2" fmla="*/ 5268685 h 5268685"/>
              <a:gd name="connsiteX3" fmla="*/ 0 w 10602685"/>
              <a:gd name="connsiteY3" fmla="*/ 5268685 h 5268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02685" h="5268685">
                <a:moveTo>
                  <a:pt x="0" y="0"/>
                </a:moveTo>
                <a:lnTo>
                  <a:pt x="10602685" y="0"/>
                </a:lnTo>
                <a:lnTo>
                  <a:pt x="10602685" y="5268685"/>
                </a:lnTo>
                <a:lnTo>
                  <a:pt x="0" y="526868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82B6D1C-5BEC-47A1-B134-A6D2C733BD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1668" y="6478524"/>
            <a:ext cx="304800" cy="219456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7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9A94E18-B407-441F-98D2-469373A1C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599" y="6478524"/>
            <a:ext cx="4573191" cy="21945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</p:spTree>
    <p:extLst>
      <p:ext uri="{BB962C8B-B14F-4D97-AF65-F5344CB8AC3E}">
        <p14:creationId xmlns:p14="http://schemas.microsoft.com/office/powerpoint/2010/main" val="3555825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3429000"/>
            <a:ext cx="12192000" cy="3429000"/>
          </a:xfrm>
          <a:custGeom>
            <a:avLst/>
            <a:gdLst>
              <a:gd name="connsiteX0" fmla="*/ 0 w 12192000"/>
              <a:gd name="connsiteY0" fmla="*/ 0 h 3429000"/>
              <a:gd name="connsiteX1" fmla="*/ 12192000 w 12192000"/>
              <a:gd name="connsiteY1" fmla="*/ 0 h 3429000"/>
              <a:gd name="connsiteX2" fmla="*/ 12192000 w 12192000"/>
              <a:gd name="connsiteY2" fmla="*/ 3429000 h 3429000"/>
              <a:gd name="connsiteX3" fmla="*/ 0 w 12192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429000">
                <a:moveTo>
                  <a:pt x="0" y="0"/>
                </a:moveTo>
                <a:lnTo>
                  <a:pt x="12192000" y="0"/>
                </a:lnTo>
                <a:lnTo>
                  <a:pt x="12192000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42076CE-29E1-420F-9A73-6E72B7BBD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1668" y="6478524"/>
            <a:ext cx="304800" cy="219456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7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C1AE7F9-3480-4ED3-A6A2-4C86668B2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599" y="6478524"/>
            <a:ext cx="4573191" cy="21945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</p:spTree>
    <p:extLst>
      <p:ext uri="{BB962C8B-B14F-4D97-AF65-F5344CB8AC3E}">
        <p14:creationId xmlns:p14="http://schemas.microsoft.com/office/powerpoint/2010/main" val="360852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3429000"/>
          </a:xfrm>
          <a:custGeom>
            <a:avLst/>
            <a:gdLst>
              <a:gd name="connsiteX0" fmla="*/ 0 w 6096000"/>
              <a:gd name="connsiteY0" fmla="*/ 0 h 3429000"/>
              <a:gd name="connsiteX1" fmla="*/ 6096000 w 6096000"/>
              <a:gd name="connsiteY1" fmla="*/ 0 h 3429000"/>
              <a:gd name="connsiteX2" fmla="*/ 6096000 w 6096000"/>
              <a:gd name="connsiteY2" fmla="*/ 3429000 h 3429000"/>
              <a:gd name="connsiteX3" fmla="*/ 0 w 6096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3429000">
                <a:moveTo>
                  <a:pt x="0" y="0"/>
                </a:moveTo>
                <a:lnTo>
                  <a:pt x="6096000" y="0"/>
                </a:lnTo>
                <a:lnTo>
                  <a:pt x="6096000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05534F1-3634-4450-BA45-AE92F652F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1668" y="6478524"/>
            <a:ext cx="304800" cy="219456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7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64CDF7-3C54-4246-8AE8-40EC8FCD7FB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09599" y="6478524"/>
            <a:ext cx="4573191" cy="21945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</p:spTree>
    <p:extLst>
      <p:ext uri="{BB962C8B-B14F-4D97-AF65-F5344CB8AC3E}">
        <p14:creationId xmlns:p14="http://schemas.microsoft.com/office/powerpoint/2010/main" val="3309916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0"/>
          </p:nvPr>
        </p:nvSpPr>
        <p:spPr>
          <a:xfrm>
            <a:off x="4009198" y="1076335"/>
            <a:ext cx="2292750" cy="229275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1"/>
          </p:nvPr>
        </p:nvSpPr>
        <p:spPr>
          <a:xfrm>
            <a:off x="6427439" y="1076335"/>
            <a:ext cx="2292750" cy="229275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2"/>
          </p:nvPr>
        </p:nvSpPr>
        <p:spPr>
          <a:xfrm>
            <a:off x="8845680" y="1076335"/>
            <a:ext cx="2292750" cy="229275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3"/>
          </p:nvPr>
        </p:nvSpPr>
        <p:spPr>
          <a:xfrm>
            <a:off x="4009198" y="3488917"/>
            <a:ext cx="2292750" cy="229275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4"/>
          </p:nvPr>
        </p:nvSpPr>
        <p:spPr>
          <a:xfrm>
            <a:off x="6427439" y="3488917"/>
            <a:ext cx="2292750" cy="229275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8845680" y="3488917"/>
            <a:ext cx="2292750" cy="229275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D604F93-186F-4BF0-B630-2A1B359BDB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1668" y="6478524"/>
            <a:ext cx="304800" cy="219456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7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C7ED7D-B6FB-4998-9B62-15FA5418C7E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09599" y="6478524"/>
            <a:ext cx="4573191" cy="21945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</p:spTree>
    <p:extLst>
      <p:ext uri="{BB962C8B-B14F-4D97-AF65-F5344CB8AC3E}">
        <p14:creationId xmlns:p14="http://schemas.microsoft.com/office/powerpoint/2010/main" val="41949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2514599" y="555172"/>
            <a:ext cx="3037115" cy="3657600"/>
          </a:xfrm>
          <a:custGeom>
            <a:avLst/>
            <a:gdLst>
              <a:gd name="connsiteX0" fmla="*/ 0 w 3037115"/>
              <a:gd name="connsiteY0" fmla="*/ 0 h 3657600"/>
              <a:gd name="connsiteX1" fmla="*/ 3037115 w 3037115"/>
              <a:gd name="connsiteY1" fmla="*/ 0 h 3657600"/>
              <a:gd name="connsiteX2" fmla="*/ 3037115 w 3037115"/>
              <a:gd name="connsiteY2" fmla="*/ 3657600 h 3657600"/>
              <a:gd name="connsiteX3" fmla="*/ 0 w 3037115"/>
              <a:gd name="connsiteY3" fmla="*/ 365760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7115" h="3657600">
                <a:moveTo>
                  <a:pt x="0" y="0"/>
                </a:moveTo>
                <a:lnTo>
                  <a:pt x="3037115" y="0"/>
                </a:lnTo>
                <a:lnTo>
                  <a:pt x="3037115" y="3657600"/>
                </a:lnTo>
                <a:lnTo>
                  <a:pt x="0" y="36576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6640286" y="555172"/>
            <a:ext cx="3037115" cy="3657600"/>
          </a:xfrm>
          <a:custGeom>
            <a:avLst/>
            <a:gdLst>
              <a:gd name="connsiteX0" fmla="*/ 0 w 3037115"/>
              <a:gd name="connsiteY0" fmla="*/ 0 h 3657600"/>
              <a:gd name="connsiteX1" fmla="*/ 3037115 w 3037115"/>
              <a:gd name="connsiteY1" fmla="*/ 0 h 3657600"/>
              <a:gd name="connsiteX2" fmla="*/ 3037115 w 3037115"/>
              <a:gd name="connsiteY2" fmla="*/ 3657600 h 3657600"/>
              <a:gd name="connsiteX3" fmla="*/ 0 w 3037115"/>
              <a:gd name="connsiteY3" fmla="*/ 365760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7115" h="3657600">
                <a:moveTo>
                  <a:pt x="0" y="0"/>
                </a:moveTo>
                <a:lnTo>
                  <a:pt x="3037115" y="0"/>
                </a:lnTo>
                <a:lnTo>
                  <a:pt x="3037115" y="3657600"/>
                </a:lnTo>
                <a:lnTo>
                  <a:pt x="0" y="36576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1F97C6A-FEF6-4AC0-A4B3-866A001C8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1668" y="6478524"/>
            <a:ext cx="304800" cy="219456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7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EB13C-BD25-46C6-8134-D62D73C10A2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09599" y="6478524"/>
            <a:ext cx="4573191" cy="21945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</p:spTree>
    <p:extLst>
      <p:ext uri="{BB962C8B-B14F-4D97-AF65-F5344CB8AC3E}">
        <p14:creationId xmlns:p14="http://schemas.microsoft.com/office/powerpoint/2010/main" val="1378798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3680790" y="1036983"/>
            <a:ext cx="2272749" cy="2272749"/>
          </a:xfrm>
          <a:custGeom>
            <a:avLst/>
            <a:gdLst>
              <a:gd name="connsiteX0" fmla="*/ 0 w 2272749"/>
              <a:gd name="connsiteY0" fmla="*/ 0 h 2272749"/>
              <a:gd name="connsiteX1" fmla="*/ 2272749 w 2272749"/>
              <a:gd name="connsiteY1" fmla="*/ 0 h 2272749"/>
              <a:gd name="connsiteX2" fmla="*/ 2272749 w 2272749"/>
              <a:gd name="connsiteY2" fmla="*/ 2272749 h 2272749"/>
              <a:gd name="connsiteX3" fmla="*/ 0 w 2272749"/>
              <a:gd name="connsiteY3" fmla="*/ 2272749 h 2272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2749" h="2272749">
                <a:moveTo>
                  <a:pt x="0" y="0"/>
                </a:moveTo>
                <a:lnTo>
                  <a:pt x="2272749" y="0"/>
                </a:lnTo>
                <a:lnTo>
                  <a:pt x="2272749" y="2272749"/>
                </a:lnTo>
                <a:lnTo>
                  <a:pt x="0" y="227274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7" name="Picture Placeholder 16"/>
          <p:cNvSpPr>
            <a:spLocks noGrp="1"/>
          </p:cNvSpPr>
          <p:nvPr>
            <p:ph type="pic" sz="quarter" idx="11"/>
          </p:nvPr>
        </p:nvSpPr>
        <p:spPr>
          <a:xfrm>
            <a:off x="6238461" y="1036983"/>
            <a:ext cx="2272749" cy="2272749"/>
          </a:xfrm>
          <a:custGeom>
            <a:avLst/>
            <a:gdLst>
              <a:gd name="connsiteX0" fmla="*/ 0 w 2272749"/>
              <a:gd name="connsiteY0" fmla="*/ 0 h 2272749"/>
              <a:gd name="connsiteX1" fmla="*/ 2272749 w 2272749"/>
              <a:gd name="connsiteY1" fmla="*/ 0 h 2272749"/>
              <a:gd name="connsiteX2" fmla="*/ 2272749 w 2272749"/>
              <a:gd name="connsiteY2" fmla="*/ 2272749 h 2272749"/>
              <a:gd name="connsiteX3" fmla="*/ 0 w 2272749"/>
              <a:gd name="connsiteY3" fmla="*/ 2272749 h 2272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2749" h="2272749">
                <a:moveTo>
                  <a:pt x="0" y="0"/>
                </a:moveTo>
                <a:lnTo>
                  <a:pt x="2272749" y="0"/>
                </a:lnTo>
                <a:lnTo>
                  <a:pt x="2272749" y="2272749"/>
                </a:lnTo>
                <a:lnTo>
                  <a:pt x="0" y="227274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3680790" y="3548269"/>
            <a:ext cx="2272749" cy="2272749"/>
          </a:xfrm>
          <a:custGeom>
            <a:avLst/>
            <a:gdLst>
              <a:gd name="connsiteX0" fmla="*/ 0 w 2272749"/>
              <a:gd name="connsiteY0" fmla="*/ 0 h 2272749"/>
              <a:gd name="connsiteX1" fmla="*/ 2272749 w 2272749"/>
              <a:gd name="connsiteY1" fmla="*/ 0 h 2272749"/>
              <a:gd name="connsiteX2" fmla="*/ 2272749 w 2272749"/>
              <a:gd name="connsiteY2" fmla="*/ 2272749 h 2272749"/>
              <a:gd name="connsiteX3" fmla="*/ 0 w 2272749"/>
              <a:gd name="connsiteY3" fmla="*/ 2272749 h 2272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2749" h="2272749">
                <a:moveTo>
                  <a:pt x="0" y="0"/>
                </a:moveTo>
                <a:lnTo>
                  <a:pt x="2272749" y="0"/>
                </a:lnTo>
                <a:lnTo>
                  <a:pt x="2272749" y="2272749"/>
                </a:lnTo>
                <a:lnTo>
                  <a:pt x="0" y="227274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6238461" y="3548269"/>
            <a:ext cx="2272749" cy="2272749"/>
          </a:xfrm>
          <a:custGeom>
            <a:avLst/>
            <a:gdLst>
              <a:gd name="connsiteX0" fmla="*/ 0 w 2272749"/>
              <a:gd name="connsiteY0" fmla="*/ 0 h 2272749"/>
              <a:gd name="connsiteX1" fmla="*/ 2272749 w 2272749"/>
              <a:gd name="connsiteY1" fmla="*/ 0 h 2272749"/>
              <a:gd name="connsiteX2" fmla="*/ 2272749 w 2272749"/>
              <a:gd name="connsiteY2" fmla="*/ 2272749 h 2272749"/>
              <a:gd name="connsiteX3" fmla="*/ 0 w 2272749"/>
              <a:gd name="connsiteY3" fmla="*/ 2272749 h 2272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2749" h="2272749">
                <a:moveTo>
                  <a:pt x="0" y="0"/>
                </a:moveTo>
                <a:lnTo>
                  <a:pt x="2272749" y="0"/>
                </a:lnTo>
                <a:lnTo>
                  <a:pt x="2272749" y="2272749"/>
                </a:lnTo>
                <a:lnTo>
                  <a:pt x="0" y="227274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2BBE7E3-DDA2-4ECC-86DA-42AB343223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1668" y="6478524"/>
            <a:ext cx="304800" cy="219456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7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934FA1AE-7775-41DB-A879-8D6D95B8F36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609599" y="6478524"/>
            <a:ext cx="4573191" cy="21945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</p:spTree>
    <p:extLst>
      <p:ext uri="{BB962C8B-B14F-4D97-AF65-F5344CB8AC3E}">
        <p14:creationId xmlns:p14="http://schemas.microsoft.com/office/powerpoint/2010/main" val="293712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761121" y="1528356"/>
            <a:ext cx="5741820" cy="3627121"/>
          </a:xfrm>
          <a:custGeom>
            <a:avLst/>
            <a:gdLst>
              <a:gd name="connsiteX0" fmla="*/ 0 w 5741820"/>
              <a:gd name="connsiteY0" fmla="*/ 0 h 3627121"/>
              <a:gd name="connsiteX1" fmla="*/ 5741820 w 5741820"/>
              <a:gd name="connsiteY1" fmla="*/ 0 h 3627121"/>
              <a:gd name="connsiteX2" fmla="*/ 5741820 w 5741820"/>
              <a:gd name="connsiteY2" fmla="*/ 3627121 h 3627121"/>
              <a:gd name="connsiteX3" fmla="*/ 0 w 5741820"/>
              <a:gd name="connsiteY3" fmla="*/ 3627121 h 362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41820" h="3627121">
                <a:moveTo>
                  <a:pt x="0" y="0"/>
                </a:moveTo>
                <a:lnTo>
                  <a:pt x="5741820" y="0"/>
                </a:lnTo>
                <a:lnTo>
                  <a:pt x="5741820" y="3627121"/>
                </a:lnTo>
                <a:lnTo>
                  <a:pt x="0" y="362712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81FA5292-4B01-4B7C-8A98-8A2DDC9472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1668" y="6478524"/>
            <a:ext cx="304800" cy="219456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7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AFA4562-9A08-44B9-B607-8DD523372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599" y="6478524"/>
            <a:ext cx="4573191" cy="21945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</p:spTree>
    <p:extLst>
      <p:ext uri="{BB962C8B-B14F-4D97-AF65-F5344CB8AC3E}">
        <p14:creationId xmlns:p14="http://schemas.microsoft.com/office/powerpoint/2010/main" val="130722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Quo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5274" y="304800"/>
            <a:ext cx="9144000" cy="2743200"/>
          </a:xfrm>
        </p:spPr>
        <p:txBody>
          <a:bodyPr anchor="t"/>
          <a:lstStyle>
            <a:lvl1pPr marL="174625" indent="-174625" algn="l">
              <a:defRPr sz="5000" b="0" cap="none" spc="-100" baseline="0">
                <a:solidFill>
                  <a:schemeClr val="bg1"/>
                </a:solidFill>
              </a:defRPr>
            </a:lvl1pPr>
          </a:lstStyle>
          <a:p>
            <a:r>
              <a:t>“Click to add quote here. Type quotation marks before and after text.”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4419600"/>
            <a:ext cx="9144000" cy="1188720"/>
          </a:xfrm>
        </p:spPr>
        <p:txBody>
          <a:bodyPr anchor="t">
            <a:noAutofit/>
          </a:bodyPr>
          <a:lstStyle>
            <a:lvl1pPr marL="0" indent="0">
              <a:spcBef>
                <a:spcPts val="600"/>
              </a:spcBef>
              <a:buNone/>
              <a:defRPr sz="22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/>
              <a:t>Click to add quoted person’s name, title, company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73AA66C-46CD-4068-8A3F-00C6671838E0}" type="datetime1">
              <a:rPr lang="en-US" smtClean="0"/>
              <a:pPr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2020 © Reach, dba of I-Belong,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DE720E-C72B-42F0-AD69-52D60E3C605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A picture containing clock, drawing&#10;&#10;Description automatically generated">
            <a:extLst>
              <a:ext uri="{FF2B5EF4-FFF2-40B4-BE49-F238E27FC236}">
                <a16:creationId xmlns:a16="http://schemas.microsoft.com/office/drawing/2014/main" id="{4477E28A-58C3-428B-AA31-37BA656FC7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4363" y="6265762"/>
            <a:ext cx="467497" cy="46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29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2514599" y="555172"/>
            <a:ext cx="3037115" cy="3657600"/>
          </a:xfrm>
          <a:custGeom>
            <a:avLst/>
            <a:gdLst>
              <a:gd name="connsiteX0" fmla="*/ 0 w 3037115"/>
              <a:gd name="connsiteY0" fmla="*/ 0 h 3657600"/>
              <a:gd name="connsiteX1" fmla="*/ 3037115 w 3037115"/>
              <a:gd name="connsiteY1" fmla="*/ 0 h 3657600"/>
              <a:gd name="connsiteX2" fmla="*/ 3037115 w 3037115"/>
              <a:gd name="connsiteY2" fmla="*/ 3657600 h 3657600"/>
              <a:gd name="connsiteX3" fmla="*/ 0 w 3037115"/>
              <a:gd name="connsiteY3" fmla="*/ 365760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7115" h="3657600">
                <a:moveTo>
                  <a:pt x="0" y="0"/>
                </a:moveTo>
                <a:lnTo>
                  <a:pt x="3037115" y="0"/>
                </a:lnTo>
                <a:lnTo>
                  <a:pt x="3037115" y="3657600"/>
                </a:lnTo>
                <a:lnTo>
                  <a:pt x="0" y="36576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6640286" y="555172"/>
            <a:ext cx="3037115" cy="3657600"/>
          </a:xfrm>
          <a:custGeom>
            <a:avLst/>
            <a:gdLst>
              <a:gd name="connsiteX0" fmla="*/ 0 w 3037115"/>
              <a:gd name="connsiteY0" fmla="*/ 0 h 3657600"/>
              <a:gd name="connsiteX1" fmla="*/ 3037115 w 3037115"/>
              <a:gd name="connsiteY1" fmla="*/ 0 h 3657600"/>
              <a:gd name="connsiteX2" fmla="*/ 3037115 w 3037115"/>
              <a:gd name="connsiteY2" fmla="*/ 3657600 h 3657600"/>
              <a:gd name="connsiteX3" fmla="*/ 0 w 3037115"/>
              <a:gd name="connsiteY3" fmla="*/ 365760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7115" h="3657600">
                <a:moveTo>
                  <a:pt x="0" y="0"/>
                </a:moveTo>
                <a:lnTo>
                  <a:pt x="3037115" y="0"/>
                </a:lnTo>
                <a:lnTo>
                  <a:pt x="3037115" y="3657600"/>
                </a:lnTo>
                <a:lnTo>
                  <a:pt x="0" y="36576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8870A6EB-5AFE-41B0-93E5-4A1A71E4248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39081" y="4599401"/>
            <a:ext cx="10207791" cy="745683"/>
          </a:xfrm>
        </p:spPr>
        <p:txBody>
          <a:bodyPr/>
          <a:lstStyle>
            <a:lvl1pPr marL="0" indent="0" algn="ctr">
              <a:buNone/>
              <a:defRPr sz="4400"/>
            </a:lvl1pPr>
          </a:lstStyle>
          <a:p>
            <a:pPr lvl="0"/>
            <a:r>
              <a:rPr lang="en-US" dirty="0"/>
              <a:t>TITLE OF YOUR CONTENT</a:t>
            </a:r>
          </a:p>
          <a:p>
            <a:pPr lvl="0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5D8B0CB-13CA-4FD4-A345-E1629BEDD41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98034" y="5513976"/>
            <a:ext cx="8889884" cy="423862"/>
          </a:xfrm>
        </p:spPr>
        <p:txBody>
          <a:bodyPr>
            <a:noAutofit/>
          </a:bodyPr>
          <a:lstStyle>
            <a:lvl1pPr marL="0" indent="0" algn="ctr">
              <a:buNone/>
              <a:defRPr sz="2800" i="1" spc="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B332B17-C548-42BD-AD70-4765FC66D5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1668" y="6478524"/>
            <a:ext cx="304800" cy="219456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7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101F421-AC9E-46A5-8AF2-501C10D040E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09599" y="6478524"/>
            <a:ext cx="4573191" cy="21945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</p:spTree>
    <p:extLst>
      <p:ext uri="{BB962C8B-B14F-4D97-AF65-F5344CB8AC3E}">
        <p14:creationId xmlns:p14="http://schemas.microsoft.com/office/powerpoint/2010/main" val="45803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B560335E-DC94-4FD3-930F-1F7B96E3DED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5265" y="413243"/>
            <a:ext cx="10158153" cy="654269"/>
          </a:xfrm>
        </p:spPr>
        <p:txBody>
          <a:bodyPr/>
          <a:lstStyle>
            <a:lvl1pPr marL="0" indent="0" algn="l">
              <a:buNone/>
              <a:defRPr sz="4400"/>
            </a:lvl1pPr>
          </a:lstStyle>
          <a:p>
            <a:pPr lvl="0"/>
            <a:r>
              <a:rPr lang="en-US" dirty="0"/>
              <a:t>TITLE OF YOUR CONTENT</a:t>
            </a: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D4E13C3C-8AA1-40E8-B530-6FB5D7423F7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5265" y="1165294"/>
            <a:ext cx="6970655" cy="423862"/>
          </a:xfrm>
        </p:spPr>
        <p:txBody>
          <a:bodyPr>
            <a:noAutofit/>
          </a:bodyPr>
          <a:lstStyle>
            <a:lvl1pPr marL="0" indent="0" algn="l">
              <a:buNone/>
              <a:defRPr sz="2800" i="1" spc="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Text Placeholder 18">
            <a:extLst>
              <a:ext uri="{FF2B5EF4-FFF2-40B4-BE49-F238E27FC236}">
                <a16:creationId xmlns:a16="http://schemas.microsoft.com/office/drawing/2014/main" id="{44D313B2-16ED-48E6-B350-E484EB3623F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5265" y="2009570"/>
            <a:ext cx="5569289" cy="2190466"/>
          </a:xfrm>
        </p:spPr>
        <p:txBody>
          <a:bodyPr>
            <a:normAutofit/>
          </a:bodyPr>
          <a:lstStyle>
            <a:lvl1pPr marL="285750" indent="-285750" algn="l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632F4-4E6E-4B94-8785-103CB1815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1668" y="6478524"/>
            <a:ext cx="304800" cy="219456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7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F47212E-1B58-493E-A44C-3402D3596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599" y="6478524"/>
            <a:ext cx="4573191" cy="21945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</p:spTree>
    <p:extLst>
      <p:ext uri="{BB962C8B-B14F-4D97-AF65-F5344CB8AC3E}">
        <p14:creationId xmlns:p14="http://schemas.microsoft.com/office/powerpoint/2010/main" val="397050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A002-A9F7-4025-93E2-3CE42C904922}" type="datetime1">
              <a:rPr lang="en-US"/>
              <a:t>7/22/2020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6573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2A04-1593-41E7-90FD-0012A80FCFC6}" type="datetime1">
              <a:rPr lang="en-US"/>
              <a:t>7/22/2020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133856"/>
            <a:ext cx="10972801" cy="27432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rgbClr val="C02283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dirty="0"/>
              <a:t>Click to add subtitle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1"/>
            <a:ext cx="10972801" cy="4419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48122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C683F-786A-4E33-B622-5A27E6E7D5E7}" type="datetime1">
              <a:rPr lang="en-US"/>
              <a:t>7/22/2020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133856"/>
            <a:ext cx="10972801" cy="27432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t>Click to add subtitle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09600" y="1661890"/>
            <a:ext cx="10972801" cy="27432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t>Click to add 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10972801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70327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7EF2B-D7ED-4EDC-BB30-5E54340B9D58}" type="datetime1">
              <a:rPr lang="en-US"/>
              <a:t>7/22/2020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441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F1CD-D694-4DE7-B6EB-592AE1A117F2}" type="datetime1">
              <a:rPr lang="en-US"/>
              <a:t>7/22/2020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133856"/>
            <a:ext cx="10972801" cy="260574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85029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1" cy="762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95401"/>
            <a:ext cx="10972801" cy="4800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83201" y="6478524"/>
            <a:ext cx="812800" cy="219456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l">
              <a:defRPr sz="7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4D5A803B-2411-42AB-9040-AFD04F46E49C}" type="datetime1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478524"/>
            <a:ext cx="4573191" cy="219456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l">
              <a:defRPr sz="7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2020 © Reach, dba of I-Belong,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1667" y="6478524"/>
            <a:ext cx="304800" cy="219456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7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00DE720E-C72B-42F0-AD69-52D60E3C605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A picture containing clock, drawing&#10;&#10;Description automatically generated">
            <a:extLst>
              <a:ext uri="{FF2B5EF4-FFF2-40B4-BE49-F238E27FC236}">
                <a16:creationId xmlns:a16="http://schemas.microsoft.com/office/drawing/2014/main" id="{39E7BA76-0BD3-4FBA-AD4B-4A64F142883B}"/>
              </a:ext>
            </a:extLst>
          </p:cNvPr>
          <p:cNvPicPr>
            <a:picLocks noChangeAspect="1"/>
          </p:cNvPicPr>
          <p:nvPr userDrawn="1"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4363" y="6265762"/>
            <a:ext cx="467497" cy="46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01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1" r:id="rId2"/>
    <p:sldLayoutId id="2147483954" r:id="rId3"/>
    <p:sldLayoutId id="2147483956" r:id="rId4"/>
    <p:sldLayoutId id="2147483957" r:id="rId5"/>
    <p:sldLayoutId id="2147483958" r:id="rId6"/>
    <p:sldLayoutId id="2147483959" r:id="rId7"/>
    <p:sldLayoutId id="2147483960" r:id="rId8"/>
    <p:sldLayoutId id="2147483961" r:id="rId9"/>
    <p:sldLayoutId id="2147483962" r:id="rId10"/>
    <p:sldLayoutId id="2147483963" r:id="rId11"/>
    <p:sldLayoutId id="2147483964" r:id="rId12"/>
    <p:sldLayoutId id="2147483965" r:id="rId13"/>
    <p:sldLayoutId id="2147483966" r:id="rId14"/>
    <p:sldLayoutId id="2147483967" r:id="rId15"/>
    <p:sldLayoutId id="2147483968" r:id="rId16"/>
    <p:sldLayoutId id="2147483969" r:id="rId17"/>
    <p:sldLayoutId id="2147483970" r:id="rId18"/>
    <p:sldLayoutId id="2147483971" r:id="rId19"/>
    <p:sldLayoutId id="2147483972" r:id="rId20"/>
    <p:sldLayoutId id="2147483973" r:id="rId21"/>
    <p:sldLayoutId id="2147483974" r:id="rId22"/>
    <p:sldLayoutId id="2147483977" r:id="rId23"/>
    <p:sldLayoutId id="2147483978" r:id="rId24"/>
    <p:sldLayoutId id="2147483979" r:id="rId25"/>
    <p:sldLayoutId id="2147483999" r:id="rId26"/>
    <p:sldLayoutId id="2147483981" r:id="rId27"/>
    <p:sldLayoutId id="2147483982" r:id="rId28"/>
    <p:sldLayoutId id="2147483983" r:id="rId29"/>
    <p:sldLayoutId id="2147483984" r:id="rId30"/>
    <p:sldLayoutId id="2147483985" r:id="rId31"/>
    <p:sldLayoutId id="2147483986" r:id="rId32"/>
    <p:sldLayoutId id="2147483987" r:id="rId33"/>
    <p:sldLayoutId id="2147483988" r:id="rId34"/>
    <p:sldLayoutId id="2147483989" r:id="rId35"/>
    <p:sldLayoutId id="2147483991" r:id="rId36"/>
    <p:sldLayoutId id="2147483992" r:id="rId37"/>
    <p:sldLayoutId id="2147483993" r:id="rId38"/>
    <p:sldLayoutId id="2147483994" r:id="rId39"/>
    <p:sldLayoutId id="2147483997" r:id="rId40"/>
    <p:sldLayoutId id="2147483998" r:id="rId4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tx1"/>
        </a:buClr>
        <a:buFont typeface="HP Simplified" panose="020B0604020204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HP Simplified" panose="020B0604020204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HP Simplified" panose="020B0604020204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3152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HP Simplified" panose="020B0604020204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686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HP Simplified" panose="020B0604020204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05156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HP Simplified" panose="020B0604020204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HP Simplified" panose="020B0604020204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HP Simplified" panose="020B0604020204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HP Simplified" panose="020B0604020204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BC8D71F-F7CB-4D5B-AFA0-CF935F4793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FB3C3ED-6A77-40E2-B93B-B54C728C23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3FD652-5099-4D3B-B74C-1931C17B9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8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7229A3-559B-4306-B623-44E567FAF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6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3774AF-8634-4E46-B47B-B037EDBA8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FED8A-6559-4ADE-AF6B-1ACC179691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7A0CAD-1615-49A8-8A94-76C4E7EA8AD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E303CA-E65D-4E94-835D-F4051A55F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8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85D0B83-B640-4D9C-8FE3-D7F0898D7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393074D-88A7-4D4A-963C-493FF93793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B7932F1-09F9-4ACB-AC4A-ABDCFAED88B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7919C38-D86B-4B4A-B8F8-C9A3E4AF62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A632624-6B58-411F-B48A-3BC0A58CC75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7CB664-0F38-4984-BF09-39E56DFCB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6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BA1EDC0-BE7D-45CA-B6C7-3D724CBA183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D482709-06F7-4244-8868-80D1BDDCB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DD6CFF5-795D-47BE-B81C-A2755915C2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A97193B-9295-4E58-B3C7-0B35D6A4B03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BD8AA3A-9D43-4161-8C0F-A2D53B4F65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C3BC6BB-18FA-42A5-BB1E-7F580B34437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0DDC7-524C-41A5-8929-4C062290E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22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0839C3D3-B765-4AAF-9AA5-8FBC7DEC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38EB364-0CF2-4F75-979B-934D489B9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14</a:t>
            </a:fld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400F5620-4A64-4CFA-AEDC-0B291FA927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47CD931-89ED-4565-B39F-ABCB2D783BD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AA93389E-D8A7-4352-9E27-D73D19F118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63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07C8319-5FD4-460A-A6FA-CCAD49F37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169C75D-EB8B-40AF-B4D3-7AA68CF2D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15</a:t>
            </a:fld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B429210-086A-4D73-A07C-664957DA35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F06CE25-E9E5-4652-8B4F-9445C65FB976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7AD6DE2-83D9-4BA1-9C4B-0EF573EF525F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8A7C5B-5F87-49FE-B52B-B4BF4F7525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BE16F1-4D0D-4AC0-BC01-EF76DE9D011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650829D-A9D8-45AC-A411-ECF2422FFC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4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3DA69D00-3F65-4B25-B9F2-65CEBBC58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483B95-B362-4B1F-B686-235DEB661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16</a:t>
            </a:fld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4249DB40-A073-4951-84BB-4094E3268F7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ACD74A-D743-4413-8780-852E9B02AC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09EF514-DEAD-437B-A6C0-2069AB575CA9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607D775-D78B-4B89-9059-E60BF093A902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2E6B655-3425-4C91-9C8D-A53DD82837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B3F24AA-3EAE-422F-AB88-C76883DE63B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9C87711-A7DC-4F02-AC05-5667E23A9FA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996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E8FECD1-BD07-45E3-9F65-2A9265397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0824A34-30DA-4CCE-9635-6BE1F31C0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E314A37-5466-4398-A3C7-C850217A7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53BEF6-2BF3-4B17-A73F-9B64CE4DB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EDF7C56F-6A63-4FAA-B87B-608E4A484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AB62CA8-8258-4B6E-9681-15DAA25523E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0A77D76-BCE0-4EBF-9115-C0E4F43708A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B3C312-17D5-44CF-A6C1-4967E820B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61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37FE76F-BD34-4ACF-AD90-07D17F4EF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74061D3-DFB1-49E9-9C07-AAA8ECC14F4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4FAB12-920D-4515-84F5-8251F4521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19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77D357B-771B-45FE-A548-CB296AF5F1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38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6B5FF8A-B09C-470E-AFC7-EEC5E28DBC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4BBD63C-A4CB-4494-9D64-220777C393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F31EE9-843B-4D12-98D7-187EDF008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6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DDA7F9F-C1E9-46C7-8F7A-107D60064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526402E-1A4C-4977-8FC4-B1B6CAACD5FB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7DE27-18EA-447A-BA5D-0F6723740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20</a:t>
            </a:fld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C396B91-0DBD-454C-A73A-D8A37D23A7B9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CD47108-D346-45BB-B354-CE42BCFB0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AB0ED2F-CC56-4DA5-8BCC-11FF5FF952AD}"/>
              </a:ext>
            </a:extLst>
          </p:cNvPr>
          <p:cNvSpPr>
            <a:spLocks noGrp="1"/>
          </p:cNvSpPr>
          <p:nvPr>
            <p:ph type="body" sz="half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19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8C9EFCC-5121-427E-857B-AF371C76805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6D8312B7-076D-4335-98A1-687503CE0A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94309B-9B5E-419C-8391-FF58B3C17E5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4EBC97A-EF7D-4136-8F64-F6C71DF3A2E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350249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0BED6F9-6362-46EF-AFEF-76276A274F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9331" y="0"/>
            <a:ext cx="5206738" cy="6858000"/>
          </a:xfrm>
        </p:spPr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78ED6-0ED2-4C8D-B550-FF159BA07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22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63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84168CB-BCF9-4569-A09F-DBB4A5DE588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2D4BBB9-20C0-4570-8227-A8F52BF7FEA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A9A81A6-DA17-47D4-A6C9-556CF1A77CC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065EC11-0761-4DBE-90F4-66E566F89E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FB196BA-321F-462B-8DDB-87DE8A82DCE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44FAD8A-4AD1-4CEC-A4B2-5379606C84E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602B7E-4CBF-4662-BE7A-39F61FD224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23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19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A4BFDE3-58BF-4191-88FE-90705BB498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D3AFFA38-D852-4A1D-9018-7A3CF3AA0B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59AEBF2-2037-4A96-BB97-81C89CB076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24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936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4A41727-13AF-48C7-95E2-B1C1510901F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EED838-22A1-4D31-B1D3-178C3C44EF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25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65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2533270-115F-4F67-ADBA-85FBA055FA4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6FD1F1-3ED0-4BD2-9348-72568BC03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26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011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2BAFBF0-03D1-43AE-99A1-5C168F9F5BE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AAECF3-34AD-44C5-95F4-C2EFAFC1AC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27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00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34F968F-B5E7-4243-8048-76A8B50C0D7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E94F229-D3EA-4710-B653-82883BF53C1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322973C4-ECD8-45D8-A930-12151F7E2D2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B0E25D35-27CB-42B2-8924-293A19A832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38818-E9E1-4CCF-B679-233964A59B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0DE720E-C72B-42F0-AD69-52D60E3C605E}" type="slidenum">
              <a:rPr lang="en-US" smtClean="0">
                <a:solidFill>
                  <a:srgbClr val="E5E8E8">
                    <a:lumMod val="75000"/>
                  </a:srgbClr>
                </a:solidFill>
              </a:rPr>
              <a:pPr/>
              <a:t>28</a:t>
            </a:fld>
            <a:endParaRPr lang="en-US" dirty="0">
              <a:solidFill>
                <a:srgbClr val="E5E8E8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03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30BC13-2A1F-4DC4-818A-6B3ED9D6B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989565-0351-40E3-9860-80D8054879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100B4E-2BD3-400F-B339-E1AB9A881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5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01E852A-7D96-40F4-9746-AFDB4FABE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25B482F-D854-4095-8B3F-F7D52D6E06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FFA7F3-ABF0-44CB-B974-C094A3C27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60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DE3E512-E477-42FA-8162-9EC894960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BFFE43-3813-4EBC-83A0-8646527CC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678430-D33C-488C-9EA8-435CE49AA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47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84581048-9A7C-4DCC-8A0E-1B6BD7B44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7D59A3-7B34-4B06-B15C-9B5AFE4D4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6</a:t>
            </a:fld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DB92358-C56F-4D2C-A986-AB67C71FCC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8AD087E-5D44-40B9-A12B-B56DD94FD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84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B6DF4F7-9AF5-4B0C-A879-E2692724E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9EBE61-95F1-4A4E-AE38-9B46F81B2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7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71E4B7E-4A06-4202-8B5F-23413488BB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807A730-82CE-4DF2-9EA6-4CDE8A31A3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94547A7-460D-4959-AAB5-0B6C0D40C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2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4BDA62F-1A98-4C0F-B7CF-876E3A33B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1AC5E9-324E-4589-8C6D-FBA587546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1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F6A9B7-F69F-443D-8468-20FC11933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C0AF3A-B37D-42FE-80DE-5B74951DF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t>9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444D3A-6372-4590-884B-6843D19768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7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HP Standard 16x9 v4">
  <a:themeElements>
    <a:clrScheme name="REACH">
      <a:dk1>
        <a:srgbClr val="002060"/>
      </a:dk1>
      <a:lt1>
        <a:sysClr val="window" lastClr="FFFFFF"/>
      </a:lt1>
      <a:dk2>
        <a:srgbClr val="535455"/>
      </a:dk2>
      <a:lt2>
        <a:srgbClr val="FFFFFF"/>
      </a:lt2>
      <a:accent1>
        <a:srgbClr val="0070C0"/>
      </a:accent1>
      <a:accent2>
        <a:srgbClr val="CC0099"/>
      </a:accent2>
      <a:accent3>
        <a:srgbClr val="00B050"/>
      </a:accent3>
      <a:accent4>
        <a:srgbClr val="3BABFF"/>
      </a:accent4>
      <a:accent5>
        <a:srgbClr val="FF6DD9"/>
      </a:accent5>
      <a:accent6>
        <a:srgbClr val="BFBFBF"/>
      </a:accent6>
      <a:hlink>
        <a:srgbClr val="0070C0"/>
      </a:hlink>
      <a:folHlink>
        <a:srgbClr val="595959"/>
      </a:folHlink>
    </a:clrScheme>
    <a:fontScheme name="HP Simplified Light">
      <a:majorFont>
        <a:latin typeface="HP Simplified Light"/>
        <a:ea typeface=""/>
        <a:cs typeface=""/>
      </a:majorFont>
      <a:minorFont>
        <a:latin typeface="HP Simplifi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90000"/>
          </a:lnSpc>
          <a:defRPr dirty="0" err="1" smtClean="0"/>
        </a:defPPr>
      </a:lstStyle>
    </a:txDef>
  </a:objectDefaults>
  <a:extraClrSchemeLst/>
  <a:custClrLst>
    <a:custClr name="65% HP blue">
      <a:srgbClr val="59BBE4"/>
    </a:custClr>
    <a:custClr name="15% HP blue">
      <a:srgbClr val="D9EFF9"/>
    </a:custClr>
    <a:custClr name="Red">
      <a:srgbClr val="C03854"/>
    </a:custClr>
    <a:custClr name="75% Red">
      <a:srgbClr val="D06A7F"/>
    </a:custClr>
    <a:custClr name="50% Red">
      <a:srgbClr val="DF9BA9"/>
    </a:custClr>
    <a:custClr name="25% Red">
      <a:srgbClr val="EECCD3"/>
    </a:custClr>
    <a:custClr name="Orange">
      <a:srgbClr val="E98233"/>
    </a:custClr>
    <a:custClr name="75% Orange">
      <a:srgbClr val="EEA166"/>
    </a:custClr>
    <a:custClr name="50% Orange">
      <a:srgbClr val="F3C098"/>
    </a:custClr>
    <a:custClr name="25% Orange">
      <a:srgbClr val="F9DFCB"/>
    </a:custClr>
  </a:custClrLst>
  <a:extLst>
    <a:ext uri="{05A4C25C-085E-4340-85A3-A5531E510DB2}">
      <thm15:themeFamily xmlns:thm15="http://schemas.microsoft.com/office/thememl/2012/main" name="Presentation2" id="{11B3A87E-3358-4154-9E94-13243A6CF47E}" vid="{FCDD00D7-E4BA-4078-A5E5-C3AE9F88B1E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ipsos_global">
      <a:dk1>
        <a:sysClr val="windowText" lastClr="000000"/>
      </a:dk1>
      <a:lt1>
        <a:sysClr val="window" lastClr="FFFFFF"/>
      </a:lt1>
      <a:dk2>
        <a:srgbClr val="419999"/>
      </a:dk2>
      <a:lt2>
        <a:srgbClr val="2F469C"/>
      </a:lt2>
      <a:accent1>
        <a:srgbClr val="002554"/>
      </a:accent1>
      <a:accent2>
        <a:srgbClr val="F1BE48"/>
      </a:accent2>
      <a:accent3>
        <a:srgbClr val="E87722"/>
      </a:accent3>
      <a:accent4>
        <a:srgbClr val="84329B"/>
      </a:accent4>
      <a:accent5>
        <a:srgbClr val="F14354"/>
      </a:accent5>
      <a:accent6>
        <a:srgbClr val="5FBD8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9FD9CED7231C4CA1C107436D8AEB4C" ma:contentTypeVersion="13" ma:contentTypeDescription="Create a new document." ma:contentTypeScope="" ma:versionID="0bdaaff4a7f00acac88be88b186d9c3e">
  <xsd:schema xmlns:xsd="http://www.w3.org/2001/XMLSchema" xmlns:xs="http://www.w3.org/2001/XMLSchema" xmlns:p="http://schemas.microsoft.com/office/2006/metadata/properties" xmlns:ns3="45cdbd4d-363b-4929-aaa4-02b270e5980a" xmlns:ns4="7f65ca53-2f19-4de0-822a-af019e3b15da" targetNamespace="http://schemas.microsoft.com/office/2006/metadata/properties" ma:root="true" ma:fieldsID="30c0e7948a4227b6506f1442369e44eb" ns3:_="" ns4:_="">
    <xsd:import namespace="45cdbd4d-363b-4929-aaa4-02b270e5980a"/>
    <xsd:import namespace="7f65ca53-2f19-4de0-822a-af019e3b15d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cdbd4d-363b-4929-aaa4-02b270e5980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65ca53-2f19-4de0-822a-af019e3b15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47A38A2-1A29-4A5F-AC8B-527F7B96C3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cdbd4d-363b-4929-aaa4-02b270e5980a"/>
    <ds:schemaRef ds:uri="7f65ca53-2f19-4de0-822a-af019e3b15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6A31D0-D410-459F-8B3A-5041DA332E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752AC9-3141-4DBE-9E93-91151A710F39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45cdbd4d-363b-4929-aaa4-02b270e5980a"/>
    <ds:schemaRef ds:uri="http://purl.org/dc/terms/"/>
    <ds:schemaRef ds:uri="7f65ca53-2f19-4de0-822a-af019e3b15da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1241</TotalTime>
  <Words>27</Words>
  <Application>Microsoft Office PowerPoint</Application>
  <PresentationFormat>Widescreen</PresentationFormat>
  <Paragraphs>27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HP Simplified</vt:lpstr>
      <vt:lpstr>HP Simplified Light</vt:lpstr>
      <vt:lpstr>Segoe UI</vt:lpstr>
      <vt:lpstr>Wingdings</vt:lpstr>
      <vt:lpstr>HP Standard 16x9 v4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Sanofi Credit Service</dc:title>
  <dc:creator>Whitney Wells</dc:creator>
  <cp:lastModifiedBy>Ayalasomayajula, Frances A.</cp:lastModifiedBy>
  <cp:revision>45</cp:revision>
  <dcterms:created xsi:type="dcterms:W3CDTF">2019-10-25T10:06:33Z</dcterms:created>
  <dcterms:modified xsi:type="dcterms:W3CDTF">2020-07-23T03:50:33Z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0x010100D09FD9CED7231C4CA1C107436D8AEB4C</vt:lpwstr>
  </property>
</Properties>
</file>