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m" ContentType="application/vnd.ms-excel.sheet.macroEnabled.12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01" r:id="rId2"/>
    <p:sldId id="306" r:id="rId3"/>
    <p:sldId id="302" r:id="rId4"/>
    <p:sldId id="307" r:id="rId5"/>
    <p:sldId id="440" r:id="rId6"/>
    <p:sldId id="441" r:id="rId7"/>
    <p:sldId id="309" r:id="rId8"/>
    <p:sldId id="442" r:id="rId9"/>
    <p:sldId id="443" r:id="rId10"/>
    <p:sldId id="308" r:id="rId11"/>
    <p:sldId id="444" r:id="rId12"/>
    <p:sldId id="310" r:id="rId13"/>
    <p:sldId id="445" r:id="rId14"/>
    <p:sldId id="446" r:id="rId15"/>
    <p:sldId id="447" r:id="rId16"/>
    <p:sldId id="448" r:id="rId17"/>
    <p:sldId id="311" r:id="rId18"/>
    <p:sldId id="43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11C11"/>
    <a:srgbClr val="C46457"/>
    <a:srgbClr val="44546A"/>
    <a:srgbClr val="CEBD83"/>
    <a:srgbClr val="E5A565"/>
    <a:srgbClr val="CFE8E6"/>
    <a:srgbClr val="E1E6E6"/>
    <a:srgbClr val="F3363A"/>
    <a:srgbClr val="D40D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0" autoAdjust="0"/>
    <p:restoredTop sz="94660" autoAdjust="0"/>
  </p:normalViewPr>
  <p:slideViewPr>
    <p:cSldViewPr snapToGrid="0">
      <p:cViewPr varScale="1">
        <p:scale>
          <a:sx n="93" d="100"/>
          <a:sy n="93" d="100"/>
        </p:scale>
        <p:origin x="92" y="2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394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2D2E10A-5B06-5466-4254-05C5E87EF9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11B4DC-E75E-EE7C-D7E2-C870CE1DBE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E7E55F-5FD7-449D-9FA7-0136ECC6A8DE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93F494-7586-D4EC-C279-F4D72DC6602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2148D5-60C5-EA21-7774-E5FE98F5E7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91D96F-2C6F-42B0-AB7B-6D1B30439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888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gray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F9E17-9450-4E7F-A452-961B04824856}" type="datetimeFigureOut">
              <a:rPr lang="en-US" smtClean="0"/>
              <a:t>3/15/2025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DBE90-8EAF-44ED-86C3-4AF3CF3D1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276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4DBE90-8EAF-44ED-86C3-4AF3CF3D12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837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v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hvs.com/" TargetMode="External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538D55-8C5C-45F1-B642-DF8762BF29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 flipH="1" flipV="1">
            <a:off x="0" y="-1425"/>
            <a:ext cx="11809940" cy="34784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2D1936-219F-8FBE-3C57-C3A2576AC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4355" y="3339879"/>
            <a:ext cx="7263240" cy="920478"/>
          </a:xfrm>
        </p:spPr>
        <p:txBody>
          <a:bodyPr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1AE164C-774C-4147-83A4-E904BBB8B40D}"/>
              </a:ext>
            </a:extLst>
          </p:cNvPr>
          <p:cNvCxnSpPr>
            <a:cxnSpLocks/>
          </p:cNvCxnSpPr>
          <p:nvPr userDrawn="1"/>
        </p:nvCxnSpPr>
        <p:spPr>
          <a:xfrm>
            <a:off x="4265915" y="4285983"/>
            <a:ext cx="6671871" cy="0"/>
          </a:xfrm>
          <a:prstGeom prst="line">
            <a:avLst/>
          </a:prstGeom>
          <a:ln w="22225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8DAB139E-8834-4774-81A1-EA1DF095F1A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300100" y="970452"/>
            <a:ext cx="2283641" cy="2286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B18E929-5508-4973-91B2-0179D7B79D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44355" y="4337236"/>
            <a:ext cx="7189816" cy="6376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1">
                <a:solidFill>
                  <a:srgbClr val="44546A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sz="3000" b="1" i="0">
                <a:latin typeface="Segoe Pro" panose="020B0502040504020203" pitchFamily="34" charset="0"/>
              </a:defRPr>
            </a:lvl2pPr>
            <a:lvl3pPr>
              <a:defRPr sz="3000" b="1" i="0">
                <a:latin typeface="Segoe Pro" panose="020B0502040504020203" pitchFamily="34" charset="0"/>
              </a:defRPr>
            </a:lvl3pPr>
            <a:lvl4pPr>
              <a:defRPr sz="3000" b="1" i="0">
                <a:latin typeface="Segoe Pro" panose="020B0502040504020203" pitchFamily="34" charset="0"/>
              </a:defRPr>
            </a:lvl4pPr>
            <a:lvl5pPr>
              <a:defRPr sz="3000" b="1" i="0">
                <a:latin typeface="Segoe Pro" panose="020B05020405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2E7DC33-16BD-48D7-BC79-66980F1132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7441" y="5806912"/>
            <a:ext cx="6302496" cy="78800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 i="1">
                <a:solidFill>
                  <a:srgbClr val="44546A"/>
                </a:solidFill>
                <a:latin typeface="+mj-lt"/>
              </a:defRPr>
            </a:lvl1pPr>
            <a:lvl2pPr>
              <a:defRPr sz="3000" b="1" i="0">
                <a:latin typeface="Segoe Pro" panose="020B0502040504020203" pitchFamily="34" charset="0"/>
              </a:defRPr>
            </a:lvl2pPr>
            <a:lvl3pPr>
              <a:defRPr sz="3000" b="1" i="0">
                <a:latin typeface="Segoe Pro" panose="020B0502040504020203" pitchFamily="34" charset="0"/>
              </a:defRPr>
            </a:lvl3pPr>
            <a:lvl4pPr>
              <a:defRPr sz="3000" b="1" i="0">
                <a:latin typeface="Segoe Pro" panose="020B0502040504020203" pitchFamily="34" charset="0"/>
              </a:defRPr>
            </a:lvl4pPr>
            <a:lvl5pPr>
              <a:defRPr sz="3000" b="1" i="0">
                <a:latin typeface="Segoe Pro" panose="020B0502040504020203" pitchFamily="34" charset="0"/>
              </a:defRPr>
            </a:lvl5pPr>
          </a:lstStyle>
          <a:p>
            <a:pPr lvl="0"/>
            <a:r>
              <a:rPr lang="en-US" dirty="0"/>
              <a:t>Present Name </a:t>
            </a:r>
          </a:p>
          <a:p>
            <a:pPr lvl="0"/>
            <a:r>
              <a:rPr lang="en-US" dirty="0"/>
              <a:t>Month, Year</a:t>
            </a:r>
          </a:p>
        </p:txBody>
      </p:sp>
      <p:pic>
        <p:nvPicPr>
          <p:cNvPr id="4" name="Picture 3" descr="A red and black logo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D6D7737F-4BEB-6484-7FFE-684951936F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531" y="688572"/>
            <a:ext cx="1655064" cy="89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229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A838C4-D2B8-41FC-83CA-21A1D15B7BE1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8E1054CA-7F0F-2014-CDE6-E9237E3CA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9432" y="333994"/>
            <a:ext cx="8911752" cy="58040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2FBF5B-8E23-E358-09C3-682EAA369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960" y="969264"/>
            <a:ext cx="9961695" cy="580405"/>
          </a:xfrm>
        </p:spPr>
        <p:txBody>
          <a:bodyPr anchor="ctr">
            <a:norm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AA052125-4FC6-A04F-C5A5-FF10A471F04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86968" y="1898903"/>
            <a:ext cx="4284662" cy="4234041"/>
          </a:xfrm>
          <a:prstGeom prst="flowChartDelay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2973F-BB02-1936-5AC8-79A29D3D4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17095" y="1918811"/>
            <a:ext cx="5002212" cy="580405"/>
          </a:xfrm>
        </p:spPr>
        <p:txBody>
          <a:bodyPr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30BAE3C-1AA4-2B4D-AE92-F3D9D340FF2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17095" y="2828389"/>
            <a:ext cx="5002212" cy="580405"/>
          </a:xfrm>
        </p:spPr>
        <p:txBody>
          <a:bodyPr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8B6A65E-5BFC-9F29-459F-9B82CCD85F4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17095" y="3737967"/>
            <a:ext cx="5002212" cy="580405"/>
          </a:xfrm>
        </p:spPr>
        <p:txBody>
          <a:bodyPr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F038C1-90E7-2DB4-71BB-56588030DA8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17095" y="4647545"/>
            <a:ext cx="5002212" cy="580405"/>
          </a:xfrm>
        </p:spPr>
        <p:txBody>
          <a:bodyPr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FF270A5-6431-2F27-F025-0C080779EDE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17095" y="5557123"/>
            <a:ext cx="5002212" cy="580405"/>
          </a:xfrm>
        </p:spPr>
        <p:txBody>
          <a:bodyPr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D350D99-3433-66DD-0161-D4F61D495D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A838C4-D2B8-41FC-83CA-21A1D15B7BE1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8E1054CA-7F0F-2014-CDE6-E9237E3CA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9432" y="333994"/>
            <a:ext cx="8911752" cy="58040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Points of Discussion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2FBF5B-8E23-E358-09C3-682EAA369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960" y="969264"/>
            <a:ext cx="9961695" cy="580405"/>
          </a:xfrm>
        </p:spPr>
        <p:txBody>
          <a:bodyPr anchor="ctr">
            <a:norm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1F0D38A-C973-2419-8B8D-EE61F5F3693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33471" y="2667798"/>
            <a:ext cx="3803650" cy="449263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B930768-3946-13AD-16EB-E292098E4C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27383" y="3508203"/>
            <a:ext cx="3803650" cy="449263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52DE0A3-58C2-6CD5-BEE9-C3CCDB49DD7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527383" y="4315633"/>
            <a:ext cx="3803650" cy="449263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4D3540A-73DC-793F-44B9-B8CE769351B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986016" y="2667798"/>
            <a:ext cx="3803650" cy="449263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EB046F3C-DE41-BB10-47A8-77E16218E56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986016" y="3516308"/>
            <a:ext cx="3803650" cy="449263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EF1CA65A-F0C3-814B-BB12-3D1C7427F6A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986016" y="4323738"/>
            <a:ext cx="3803650" cy="449263"/>
          </a:xfrm>
        </p:spPr>
        <p:txBody>
          <a:bodyPr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88499021-63E1-FF48-0BF7-840036B08E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75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151B9-3254-44F3-9CFE-3157FD405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929" y="4415729"/>
            <a:ext cx="10368395" cy="644451"/>
          </a:xfrm>
        </p:spPr>
        <p:txBody>
          <a:bodyPr anchor="b">
            <a:noAutofit/>
          </a:bodyPr>
          <a:lstStyle>
            <a:lvl1pPr>
              <a:defRPr sz="36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4B41F4-8A47-4563-8A16-D99BD36BF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7929" y="5162585"/>
            <a:ext cx="10368395" cy="600902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44546A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7D69DEA-B5FA-40E2-8C0D-F2D2D9519E98}"/>
              </a:ext>
            </a:extLst>
          </p:cNvPr>
          <p:cNvCxnSpPr>
            <a:cxnSpLocks/>
          </p:cNvCxnSpPr>
          <p:nvPr userDrawn="1"/>
        </p:nvCxnSpPr>
        <p:spPr>
          <a:xfrm>
            <a:off x="1098140" y="4349933"/>
            <a:ext cx="10132567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2A3428E-107C-3DA2-ED50-DD801FF74F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8140" y="1320800"/>
            <a:ext cx="10132568" cy="29654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4" name="Picture 3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ECE3D495-BB4D-B861-17F5-9515388357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93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151B9-3254-44F3-9CFE-3157FD405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929" y="3596579"/>
            <a:ext cx="10368395" cy="644451"/>
          </a:xfrm>
        </p:spPr>
        <p:txBody>
          <a:bodyPr anchor="ctr">
            <a:noAutofit/>
          </a:bodyPr>
          <a:lstStyle>
            <a:lvl1pPr>
              <a:defRPr sz="36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4B41F4-8A47-4563-8A16-D99BD36BF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7929" y="4352960"/>
            <a:ext cx="10368395" cy="600902"/>
          </a:xfrm>
        </p:spPr>
        <p:txBody>
          <a:bodyPr anchor="ctr">
            <a:noAutofit/>
          </a:bodyPr>
          <a:lstStyle>
            <a:lvl1pPr marL="0" indent="0">
              <a:buNone/>
              <a:defRPr sz="2400">
                <a:solidFill>
                  <a:srgbClr val="44546A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7D69DEA-B5FA-40E2-8C0D-F2D2D9519E98}"/>
              </a:ext>
            </a:extLst>
          </p:cNvPr>
          <p:cNvCxnSpPr>
            <a:cxnSpLocks/>
          </p:cNvCxnSpPr>
          <p:nvPr userDrawn="1"/>
        </p:nvCxnSpPr>
        <p:spPr>
          <a:xfrm>
            <a:off x="1098140" y="4292783"/>
            <a:ext cx="10132567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E33807BD-7340-181A-798C-D44DD38FEB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80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4256FF-8741-F773-0194-CD2135EB7FB3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034F0B89-E434-C233-5EB9-6BEFBFE73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759E319-B0A9-38F6-250D-F185FB18B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39475519-8796-D010-350F-D7A72321C1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496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F258E6-C9D0-46C3-89B9-069B9724D52A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1180CC60-EE85-4D9C-AD50-6BDEB446B5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903716" cy="457200"/>
          </a:xfrm>
        </p:spPr>
        <p:txBody>
          <a:bodyPr anchor="ctr"/>
          <a:lstStyle>
            <a:lvl1pPr marL="0" indent="0" algn="l">
              <a:buNone/>
              <a:defRPr sz="2000" b="1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Year</a:t>
            </a:r>
            <a:endParaRPr lang="en-ZA" dirty="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61C7801E-E436-409D-ABE0-EE4C5648301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8966E4B-F095-4C0E-A464-7029DD823EA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524EDB5-B4E8-4F86-9347-C1A8342157A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2D806A3B-A147-4227-B03D-853C2AE734F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219B69AF-012E-42B9-BFE1-D021F124808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399" y="4292468"/>
            <a:ext cx="903715" cy="457200"/>
          </a:xfrm>
        </p:spPr>
        <p:txBody>
          <a:bodyPr anchor="ctr"/>
          <a:lstStyle>
            <a:lvl1pPr marL="0" indent="0" algn="l">
              <a:buNone/>
              <a:defRPr sz="2000" b="1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  <a:endParaRPr lang="en-ZA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01ACC1C5-86CA-43E8-BFB0-07E9D49F402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62ED7CF1-AE81-4743-8648-5DA37828FA4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7AFE86E3-73F6-4D10-BBBC-5576CF3B163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9F60C98B-A9DC-442F-B4E6-F097031142F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4637DC31-25CA-4D5A-B984-4BB5684CD9B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E777C5B3-942D-473F-9BDA-51E25BB1066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F6D961F6-6A29-411A-A1BC-3602D92DE61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D5D76321-BA9D-42C4-ACF2-83EEE984E6D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AC35D0B4-C1C9-430C-BAEB-22D421F4E588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6FC23DAE-7854-4F67-9DA1-D2552DFD130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F9DC2143-5FF3-4893-9DDF-C873E28E140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A121C7DB-5682-4AA6-A46B-712E821AD24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8CD04D38-BA46-4277-80DF-A78988766D9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A2CEB808-F023-4E70-B390-B268F7755E6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78EBD9C0-4E49-4212-B8A1-7427937A3FA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D19EF0F3-717C-42E0-BFF9-7E9C278BFDB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FF36E1F1-0458-4933-89E1-55708916CDD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7E52BAF7-D625-427B-A1A6-619B44ECCF56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80653338-44A2-43D5-B1F3-7D1917AE876E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C5D9028B-62B3-4FDC-82C5-8BD32CEF53CA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200" cap="all" baseline="0">
                <a:solidFill>
                  <a:srgbClr val="44546A"/>
                </a:solidFill>
                <a:latin typeface="+mj-lt"/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3FF8118-ACC6-4A14-AE72-E7C6797607EE}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cap="all" baseline="0" dirty="0">
              <a:solidFill>
                <a:srgbClr val="44546A"/>
              </a:solidFill>
              <a:latin typeface="+mj-lt"/>
            </a:endParaRP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751F941F-FAC1-663E-FF5B-5BF13939C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C96C1F83-02A7-FA9D-3496-0DE4D6FFC3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8D87CBB9-E094-5F54-A6A1-D87A10AE8A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25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F258E6-C9D0-46C3-89B9-069B9724D52A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706DA30E-95CA-42D0-A564-1B37F03C981E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1236640" y="2089694"/>
            <a:ext cx="9126537" cy="347503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E85799A1-F643-3B2D-2299-5DA7E0A63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2D9FB13E-2B80-6DD0-B411-E629E9DA8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BF614910-6692-9583-EC53-38FD63591F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300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F258E6-C9D0-46C3-89B9-069B9724D52A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7AE1CE8-53AA-4695-9B2C-7BD0824DC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3447" y="1825625"/>
            <a:ext cx="9153427" cy="4351338"/>
          </a:xfrm>
        </p:spPr>
        <p:txBody>
          <a:bodyPr>
            <a:noAutofit/>
          </a:bodyPr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3378E73-FA73-717A-E9A5-A74767E15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55FB6453-A5BF-0B6E-CA3F-5170702414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1543836B-1CED-40B9-5930-EC822D7A81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340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0440D2C-8869-416A-AE9D-23310FAC0D7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4467" y="1816198"/>
            <a:ext cx="4928616" cy="3694176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>
            <a:lvl1pPr>
              <a:defRPr sz="2000">
                <a:latin typeface="+mj-lt"/>
              </a:defRPr>
            </a:lvl1pPr>
            <a:lvl2pPr marL="685800" indent="-228600">
              <a:buSzPct val="70000"/>
              <a:buFont typeface="Courier New" panose="02070309020205020404" pitchFamily="49" charset="0"/>
              <a:buChar char="o"/>
              <a:defRPr sz="1800">
                <a:latin typeface="+mj-lt"/>
              </a:defRPr>
            </a:lvl2pPr>
            <a:lvl3pPr marL="1143000" indent="-228600">
              <a:buSzPct val="70000"/>
              <a:buFont typeface="Wingdings" panose="05000000000000000000" pitchFamily="2" charset="2"/>
              <a:buChar char="§"/>
              <a:defRPr sz="1600">
                <a:latin typeface="+mj-lt"/>
              </a:defRPr>
            </a:lvl3pPr>
            <a:lvl4pPr marL="1600200" indent="-228600">
              <a:buFont typeface="Segoe UI" panose="020B0502040204020203" pitchFamily="34" charset="0"/>
              <a:buChar char="-"/>
              <a:defRPr sz="1400">
                <a:latin typeface="+mj-lt"/>
              </a:defRPr>
            </a:lvl4pPr>
            <a:lvl5pPr marL="2057400" indent="-228600">
              <a:buFont typeface="Segoe UI" panose="020B0502040204020203" pitchFamily="34" charset="0"/>
              <a:buChar char="▫"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A66EA-3E5A-4F52-88BE-738356186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917" y="1816198"/>
            <a:ext cx="4928616" cy="3694176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>
            <a:lvl1pPr>
              <a:defRPr sz="2000">
                <a:latin typeface="+mj-lt"/>
              </a:defRPr>
            </a:lvl1pPr>
            <a:lvl2pPr marL="685800" indent="-228600">
              <a:buSzPct val="70000"/>
              <a:buFont typeface="Courier New" panose="02070309020205020404" pitchFamily="49" charset="0"/>
              <a:buChar char="o"/>
              <a:defRPr sz="1800">
                <a:latin typeface="+mj-lt"/>
              </a:defRPr>
            </a:lvl2pPr>
            <a:lvl3pPr marL="1143000" indent="-228600">
              <a:buSzPct val="70000"/>
              <a:buFont typeface="Wingdings" panose="05000000000000000000" pitchFamily="2" charset="2"/>
              <a:buChar char="§"/>
              <a:defRPr sz="1600">
                <a:latin typeface="+mj-lt"/>
              </a:defRPr>
            </a:lvl3pPr>
            <a:lvl4pPr marL="1600200" indent="-228600">
              <a:buFont typeface="Segoe UI" panose="020B0502040204020203" pitchFamily="34" charset="0"/>
              <a:buChar char="-"/>
              <a:defRPr sz="1400">
                <a:latin typeface="+mj-lt"/>
              </a:defRPr>
            </a:lvl4pPr>
            <a:lvl5pPr marL="2057400" indent="-228600">
              <a:buFont typeface="Segoe UI" panose="020B0502040204020203" pitchFamily="34" charset="0"/>
              <a:buChar char="▫"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6A20E8-D7DB-4305-890E-FF30AE44D2FA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5">
            <a:extLst>
              <a:ext uri="{FF2B5EF4-FFF2-40B4-BE49-F238E27FC236}">
                <a16:creationId xmlns:a16="http://schemas.microsoft.com/office/drawing/2014/main" id="{F81EAC52-81F4-2920-7BEE-D24AE09F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F1B9DF8-817A-9D4E-7335-86E907DFFC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AEA04CA4-BB90-2D84-7C7A-CADD5E9217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87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6A20E8-D7DB-4305-890E-FF30AE44D2FA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702CD3-A742-4834-86BB-6D1F6A3BA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467" y="1825625"/>
            <a:ext cx="3218688" cy="3694176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>
            <a:lvl1pPr>
              <a:defRPr sz="2000">
                <a:latin typeface="+mj-lt"/>
              </a:defRPr>
            </a:lvl1pPr>
            <a:lvl2pPr marL="461963" indent="-228600">
              <a:buSzPct val="70000"/>
              <a:buFont typeface="Courier New" panose="02070309020205020404" pitchFamily="49" charset="0"/>
              <a:buChar char="o"/>
              <a:defRPr sz="1800">
                <a:latin typeface="+mj-lt"/>
              </a:defRPr>
            </a:lvl2pPr>
            <a:lvl3pPr marL="687388" indent="-228600">
              <a:buSzPct val="70000"/>
              <a:buFont typeface="Wingdings" panose="05000000000000000000" pitchFamily="2" charset="2"/>
              <a:buChar char="§"/>
              <a:defRPr sz="1600">
                <a:latin typeface="+mj-lt"/>
              </a:defRPr>
            </a:lvl3pPr>
            <a:lvl4pPr marL="914400" indent="-228600">
              <a:buFont typeface="Segoe UI" panose="020B0502040204020203" pitchFamily="34" charset="0"/>
              <a:buChar char="-"/>
              <a:defRPr sz="1400">
                <a:latin typeface="+mj-lt"/>
              </a:defRPr>
            </a:lvl4pPr>
            <a:lvl5pPr marL="1084263" indent="-228600">
              <a:buFont typeface="Segoe UI" panose="020B0502040204020203" pitchFamily="34" charset="0"/>
              <a:buChar char="▫"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C689ADE-8E8E-41D8-B4E1-3C46D5B6B51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486656" y="1825625"/>
            <a:ext cx="3218688" cy="3694176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>
            <a:lvl1pPr>
              <a:defRPr sz="2000">
                <a:latin typeface="+mj-lt"/>
              </a:defRPr>
            </a:lvl1pPr>
            <a:lvl2pPr marL="461963" indent="-228600">
              <a:buSzPct val="70000"/>
              <a:buFont typeface="Courier New" panose="02070309020205020404" pitchFamily="49" charset="0"/>
              <a:buChar char="o"/>
              <a:defRPr sz="1800">
                <a:latin typeface="+mj-lt"/>
              </a:defRPr>
            </a:lvl2pPr>
            <a:lvl3pPr marL="687388" indent="-228600">
              <a:buSzPct val="70000"/>
              <a:buFont typeface="Wingdings" panose="05000000000000000000" pitchFamily="2" charset="2"/>
              <a:buChar char="§"/>
              <a:defRPr sz="1600">
                <a:latin typeface="+mj-lt"/>
              </a:defRPr>
            </a:lvl3pPr>
            <a:lvl4pPr marL="914400" indent="-228600">
              <a:buFont typeface="Segoe UI" panose="020B0502040204020203" pitchFamily="34" charset="0"/>
              <a:buChar char="-"/>
              <a:defRPr sz="1400">
                <a:latin typeface="+mj-lt"/>
              </a:defRPr>
            </a:lvl4pPr>
            <a:lvl5pPr marL="1084263" indent="-228600">
              <a:buFont typeface="Segoe UI" panose="020B0502040204020203" pitchFamily="34" charset="0"/>
              <a:buChar char="▫"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6B4258F-E9B5-4F56-80FA-6BD409F1D3F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941845" y="1825625"/>
            <a:ext cx="3218688" cy="3694176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>
            <a:lvl1pPr>
              <a:defRPr sz="2000">
                <a:latin typeface="+mj-lt"/>
              </a:defRPr>
            </a:lvl1pPr>
            <a:lvl2pPr marL="461963" indent="-228600">
              <a:buSzPct val="70000"/>
              <a:buFont typeface="Courier New" panose="02070309020205020404" pitchFamily="49" charset="0"/>
              <a:buChar char="o"/>
              <a:defRPr sz="1800">
                <a:latin typeface="+mj-lt"/>
              </a:defRPr>
            </a:lvl2pPr>
            <a:lvl3pPr marL="687388" indent="-228600">
              <a:buSzPct val="70000"/>
              <a:buFont typeface="Wingdings" panose="05000000000000000000" pitchFamily="2" charset="2"/>
              <a:buChar char="§"/>
              <a:defRPr sz="1600">
                <a:latin typeface="+mj-lt"/>
              </a:defRPr>
            </a:lvl3pPr>
            <a:lvl4pPr marL="914400" indent="-228600">
              <a:buFont typeface="Segoe UI" panose="020B0502040204020203" pitchFamily="34" charset="0"/>
              <a:buChar char="-"/>
              <a:defRPr sz="1400">
                <a:latin typeface="+mj-lt"/>
              </a:defRPr>
            </a:lvl4pPr>
            <a:lvl5pPr marL="1084263" indent="-228600">
              <a:buFont typeface="Segoe UI" panose="020B0502040204020203" pitchFamily="34" charset="0"/>
              <a:buChar char="▫"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AF7DF66F-F19A-292A-4CEC-046CA3027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65D7B3AE-00E3-069C-AB8F-C8AA4C7F1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A1E054F9-20AE-8151-5467-BCEA9E8DC4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11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6A20E8-D7DB-4305-890E-FF30AE44D2FA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B1059AC-FF44-405B-BE83-2A5EDDB0C4E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012945" y="1944998"/>
            <a:ext cx="2381867" cy="3694176"/>
          </a:xfr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noAutofit/>
          </a:bodyPr>
          <a:lstStyle>
            <a:lvl1pPr>
              <a:defRPr sz="2000">
                <a:latin typeface="+mj-lt"/>
              </a:defRPr>
            </a:lvl1pPr>
            <a:lvl2pPr marL="461963" indent="-228600">
              <a:buSzPct val="70000"/>
              <a:buFont typeface="Courier New" panose="02070309020205020404" pitchFamily="49" charset="0"/>
              <a:buChar char="o"/>
              <a:defRPr sz="1800">
                <a:latin typeface="+mj-lt"/>
              </a:defRPr>
            </a:lvl2pPr>
            <a:lvl3pPr marL="687388" indent="-228600">
              <a:buSzPct val="70000"/>
              <a:buFont typeface="Wingdings" panose="05000000000000000000" pitchFamily="2" charset="2"/>
              <a:buChar char="§"/>
              <a:defRPr sz="1600">
                <a:latin typeface="+mj-lt"/>
              </a:defRPr>
            </a:lvl3pPr>
            <a:lvl4pPr marL="914400" indent="-228600">
              <a:buFont typeface="Segoe UI" panose="020B0502040204020203" pitchFamily="34" charset="0"/>
              <a:buChar char="-"/>
              <a:defRPr sz="1400">
                <a:latin typeface="+mj-lt"/>
              </a:defRPr>
            </a:lvl4pPr>
            <a:lvl5pPr marL="1084263" indent="-228600">
              <a:buFont typeface="Segoe UI" panose="020B0502040204020203" pitchFamily="34" charset="0"/>
              <a:buChar char="▫"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AB7BED-D42D-4FE4-8373-1527F25A0F3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597079" y="1944998"/>
            <a:ext cx="2386584" cy="3694176"/>
          </a:xfr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noAutofit/>
          </a:bodyPr>
          <a:lstStyle>
            <a:lvl1pPr>
              <a:defRPr sz="2000">
                <a:latin typeface="+mj-lt"/>
              </a:defRPr>
            </a:lvl1pPr>
            <a:lvl2pPr marL="461963" indent="-228600">
              <a:buSzPct val="70000"/>
              <a:buFont typeface="Courier New" panose="02070309020205020404" pitchFamily="49" charset="0"/>
              <a:buChar char="o"/>
              <a:defRPr sz="1800">
                <a:latin typeface="+mj-lt"/>
              </a:defRPr>
            </a:lvl2pPr>
            <a:lvl3pPr marL="687388" indent="-228600">
              <a:buSzPct val="70000"/>
              <a:buFont typeface="Wingdings" panose="05000000000000000000" pitchFamily="2" charset="2"/>
              <a:buChar char="§"/>
              <a:defRPr sz="1600">
                <a:latin typeface="+mj-lt"/>
              </a:defRPr>
            </a:lvl3pPr>
            <a:lvl4pPr marL="914400" indent="-228600">
              <a:buFont typeface="Segoe UI" panose="020B0502040204020203" pitchFamily="34" charset="0"/>
              <a:buChar char="-"/>
              <a:defRPr sz="1400">
                <a:latin typeface="+mj-lt"/>
              </a:defRPr>
            </a:lvl4pPr>
            <a:lvl5pPr marL="1084263" indent="-228600">
              <a:buFont typeface="Segoe UI" panose="020B0502040204020203" pitchFamily="34" charset="0"/>
              <a:buChar char="▫"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995E6E79-E5C2-45D9-A8AF-B017DA6D8B4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185930" y="1944998"/>
            <a:ext cx="2386584" cy="3694176"/>
          </a:xfr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noAutofit/>
          </a:bodyPr>
          <a:lstStyle>
            <a:lvl1pPr>
              <a:defRPr sz="2000">
                <a:latin typeface="+mj-lt"/>
              </a:defRPr>
            </a:lvl1pPr>
            <a:lvl2pPr marL="461963" indent="-228600">
              <a:buSzPct val="70000"/>
              <a:buFont typeface="Courier New" panose="02070309020205020404" pitchFamily="49" charset="0"/>
              <a:buChar char="o"/>
              <a:defRPr sz="1800">
                <a:latin typeface="+mj-lt"/>
              </a:defRPr>
            </a:lvl2pPr>
            <a:lvl3pPr marL="687388" indent="-228600">
              <a:buSzPct val="70000"/>
              <a:buFont typeface="Wingdings" panose="05000000000000000000" pitchFamily="2" charset="2"/>
              <a:buChar char="§"/>
              <a:defRPr sz="1600">
                <a:latin typeface="+mj-lt"/>
              </a:defRPr>
            </a:lvl3pPr>
            <a:lvl4pPr marL="914400" indent="-228600">
              <a:buFont typeface="Segoe UI" panose="020B0502040204020203" pitchFamily="34" charset="0"/>
              <a:buChar char="-"/>
              <a:defRPr sz="1400">
                <a:latin typeface="+mj-lt"/>
              </a:defRPr>
            </a:lvl4pPr>
            <a:lvl5pPr marL="1084263" indent="-228600">
              <a:buFont typeface="Segoe UI" panose="020B0502040204020203" pitchFamily="34" charset="0"/>
              <a:buChar char="▫"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CBAF0EC7-4FFD-4810-B825-A3DE1DE263DC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8774781" y="1944998"/>
            <a:ext cx="2386584" cy="3694176"/>
          </a:xfrm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noAutofit/>
          </a:bodyPr>
          <a:lstStyle>
            <a:lvl1pPr>
              <a:defRPr sz="2000">
                <a:latin typeface="+mj-lt"/>
              </a:defRPr>
            </a:lvl1pPr>
            <a:lvl2pPr marL="461963" indent="-228600">
              <a:buSzPct val="70000"/>
              <a:buFont typeface="Courier New" panose="02070309020205020404" pitchFamily="49" charset="0"/>
              <a:buChar char="o"/>
              <a:defRPr sz="1800">
                <a:latin typeface="+mj-lt"/>
              </a:defRPr>
            </a:lvl2pPr>
            <a:lvl3pPr marL="687388" indent="-228600">
              <a:buSzPct val="70000"/>
              <a:buFont typeface="Wingdings" panose="05000000000000000000" pitchFamily="2" charset="2"/>
              <a:buChar char="§"/>
              <a:defRPr sz="1600">
                <a:latin typeface="+mj-lt"/>
              </a:defRPr>
            </a:lvl3pPr>
            <a:lvl4pPr marL="914400" indent="-228600">
              <a:buFont typeface="Segoe UI" panose="020B0502040204020203" pitchFamily="34" charset="0"/>
              <a:buChar char="-"/>
              <a:defRPr sz="1400">
                <a:latin typeface="+mj-lt"/>
              </a:defRPr>
            </a:lvl4pPr>
            <a:lvl5pPr marL="1084263" indent="-228600">
              <a:buFont typeface="Segoe UI" panose="020B0502040204020203" pitchFamily="34" charset="0"/>
              <a:buChar char="▫"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4EC6DBAD-2290-8F6F-F077-D164BD38D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8B06027-72A0-9325-F43E-CCCCA682B0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19DB5C71-4C08-92AC-BE2D-FB15DE945B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87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Box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4FE001-0768-5D2F-F45B-6F0A8B23A21A}"/>
              </a:ext>
            </a:extLst>
          </p:cNvPr>
          <p:cNvSpPr/>
          <p:nvPr userDrawn="1"/>
        </p:nvSpPr>
        <p:spPr>
          <a:xfrm>
            <a:off x="2410176" y="1747034"/>
            <a:ext cx="2103119" cy="21031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5A11405-1204-4526-A59A-7281F2B6398F}"/>
              </a:ext>
            </a:extLst>
          </p:cNvPr>
          <p:cNvSpPr/>
          <p:nvPr userDrawn="1"/>
        </p:nvSpPr>
        <p:spPr>
          <a:xfrm>
            <a:off x="3108232" y="1859928"/>
            <a:ext cx="707011" cy="70408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6A20E8-D7DB-4305-890E-FF30AE44D2FA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5">
            <a:extLst>
              <a:ext uri="{FF2B5EF4-FFF2-40B4-BE49-F238E27FC236}">
                <a16:creationId xmlns:a16="http://schemas.microsoft.com/office/drawing/2014/main" id="{FE91FB40-6A5B-14BA-B541-04EFEB700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35FB1926-A46B-6FB7-1F11-7BD1FD6E5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6FCF65-8024-620D-B894-69D240026ED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2484438" y="2955925"/>
            <a:ext cx="1949450" cy="82232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7B214C9D-F245-40A6-1B43-60B07C4C8ECC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200544" y="1960468"/>
            <a:ext cx="517237" cy="521208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0FC22A-AB6A-7929-E661-DF9BBD29E28A}"/>
              </a:ext>
            </a:extLst>
          </p:cNvPr>
          <p:cNvSpPr/>
          <p:nvPr userDrawn="1"/>
        </p:nvSpPr>
        <p:spPr>
          <a:xfrm>
            <a:off x="4776509" y="4058172"/>
            <a:ext cx="2103119" cy="21031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26E9E63-9D55-A240-81E4-BEA435CF3E2C}"/>
              </a:ext>
            </a:extLst>
          </p:cNvPr>
          <p:cNvSpPr/>
          <p:nvPr userDrawn="1"/>
        </p:nvSpPr>
        <p:spPr>
          <a:xfrm>
            <a:off x="5474565" y="4171066"/>
            <a:ext cx="707011" cy="70408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95BEC32D-34FB-A6AD-2AFB-8A9B4E61AA6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850771" y="5267063"/>
            <a:ext cx="1949450" cy="82232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B86EE49F-5FEB-E932-F443-E39363756D8B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566877" y="4275607"/>
            <a:ext cx="517237" cy="521208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FF86EAD-2A10-14DF-6394-448A43ACDC80}"/>
              </a:ext>
            </a:extLst>
          </p:cNvPr>
          <p:cNvSpPr/>
          <p:nvPr userDrawn="1"/>
        </p:nvSpPr>
        <p:spPr>
          <a:xfrm>
            <a:off x="7114954" y="1748268"/>
            <a:ext cx="2103119" cy="21031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1F3B012-88A0-BF37-FF68-26097B18ED6D}"/>
              </a:ext>
            </a:extLst>
          </p:cNvPr>
          <p:cNvSpPr/>
          <p:nvPr userDrawn="1"/>
        </p:nvSpPr>
        <p:spPr>
          <a:xfrm>
            <a:off x="7813010" y="1861162"/>
            <a:ext cx="707011" cy="70408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94AB7726-23BE-9881-1837-A2618F3474E2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189216" y="2957159"/>
            <a:ext cx="1949450" cy="82232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2">
            <a:extLst>
              <a:ext uri="{FF2B5EF4-FFF2-40B4-BE49-F238E27FC236}">
                <a16:creationId xmlns:a16="http://schemas.microsoft.com/office/drawing/2014/main" id="{7885E365-FD02-6FB4-0303-5218E5522D3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7905322" y="1960468"/>
            <a:ext cx="517237" cy="521208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6236AB6-4EEC-7511-FA1B-44EBAA918642}"/>
              </a:ext>
            </a:extLst>
          </p:cNvPr>
          <p:cNvSpPr/>
          <p:nvPr userDrawn="1"/>
        </p:nvSpPr>
        <p:spPr>
          <a:xfrm>
            <a:off x="4776509" y="1747034"/>
            <a:ext cx="2103119" cy="21031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8CC5326-409E-C599-2F58-FA07E520BCC0}"/>
              </a:ext>
            </a:extLst>
          </p:cNvPr>
          <p:cNvSpPr/>
          <p:nvPr userDrawn="1"/>
        </p:nvSpPr>
        <p:spPr>
          <a:xfrm>
            <a:off x="5474565" y="1859928"/>
            <a:ext cx="707011" cy="704088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934CB270-E84B-D55C-2F6C-5B0ED121C0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850771" y="2955925"/>
            <a:ext cx="1949450" cy="82232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C017967A-5B8E-EC2B-DD11-E03D5818BA56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5566877" y="1960468"/>
            <a:ext cx="517237" cy="521208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2CA8AF8-4A68-94FE-1321-F3D147412343}"/>
              </a:ext>
            </a:extLst>
          </p:cNvPr>
          <p:cNvSpPr/>
          <p:nvPr userDrawn="1"/>
        </p:nvSpPr>
        <p:spPr>
          <a:xfrm>
            <a:off x="2410176" y="4058172"/>
            <a:ext cx="2103119" cy="21031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73AE463-4200-3E0E-ACCF-4BAC833E08B7}"/>
              </a:ext>
            </a:extLst>
          </p:cNvPr>
          <p:cNvSpPr/>
          <p:nvPr userDrawn="1"/>
        </p:nvSpPr>
        <p:spPr>
          <a:xfrm>
            <a:off x="3108232" y="4171066"/>
            <a:ext cx="707011" cy="704088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8718B694-6D37-C043-E8A1-BB037D71FD63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2484438" y="5267063"/>
            <a:ext cx="1949450" cy="82232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8281F6AC-A0D4-8A27-3FD5-AD17DD9AB45F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200544" y="4275607"/>
            <a:ext cx="517237" cy="521208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79BE7E9-2137-A830-D5DF-45BA378967C1}"/>
              </a:ext>
            </a:extLst>
          </p:cNvPr>
          <p:cNvSpPr/>
          <p:nvPr userDrawn="1"/>
        </p:nvSpPr>
        <p:spPr>
          <a:xfrm>
            <a:off x="7114954" y="4058172"/>
            <a:ext cx="2103119" cy="21031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44CA030-1556-7B24-A815-4646D6D778D0}"/>
              </a:ext>
            </a:extLst>
          </p:cNvPr>
          <p:cNvSpPr/>
          <p:nvPr userDrawn="1"/>
        </p:nvSpPr>
        <p:spPr>
          <a:xfrm>
            <a:off x="7813010" y="4171066"/>
            <a:ext cx="707011" cy="704088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3" name="Text Placeholder 7">
            <a:extLst>
              <a:ext uri="{FF2B5EF4-FFF2-40B4-BE49-F238E27FC236}">
                <a16:creationId xmlns:a16="http://schemas.microsoft.com/office/drawing/2014/main" id="{DC124AFB-238D-E275-A3BA-7E2A9F656E00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7189216" y="5267063"/>
            <a:ext cx="1949450" cy="82232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Picture Placeholder 2">
            <a:extLst>
              <a:ext uri="{FF2B5EF4-FFF2-40B4-BE49-F238E27FC236}">
                <a16:creationId xmlns:a16="http://schemas.microsoft.com/office/drawing/2014/main" id="{4FBE2126-D8A9-7D9A-8CA4-D1C360862EDD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7905322" y="4275607"/>
            <a:ext cx="517237" cy="521208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5" name="Picture 4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5176AD33-1CF3-F33D-961F-8B39A57EE4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094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al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4FE001-0768-5D2F-F45B-6F0A8B23A21A}"/>
              </a:ext>
            </a:extLst>
          </p:cNvPr>
          <p:cNvSpPr/>
          <p:nvPr userDrawn="1"/>
        </p:nvSpPr>
        <p:spPr>
          <a:xfrm>
            <a:off x="1367905" y="2166759"/>
            <a:ext cx="716106" cy="734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6A20E8-D7DB-4305-890E-FF30AE44D2FA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5">
            <a:extLst>
              <a:ext uri="{FF2B5EF4-FFF2-40B4-BE49-F238E27FC236}">
                <a16:creationId xmlns:a16="http://schemas.microsoft.com/office/drawing/2014/main" id="{FE91FB40-6A5B-14BA-B541-04EFEB700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 wrap="square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35FB1926-A46B-6FB7-1F11-7BD1FD6E5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960" y="969264"/>
            <a:ext cx="9961695" cy="580405"/>
          </a:xfrm>
        </p:spPr>
        <p:txBody>
          <a:bodyPr wrap="square"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6FCF65-8024-620D-B894-69D240026ED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2121767" y="2166759"/>
            <a:ext cx="3189142" cy="734642"/>
          </a:xfrm>
          <a:ln>
            <a:solidFill>
              <a:schemeClr val="bg1">
                <a:lumMod val="75000"/>
              </a:schemeClr>
            </a:solidFill>
          </a:ln>
        </p:spPr>
        <p:txBody>
          <a:bodyPr wrap="square" anchor="ctr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7B214C9D-F245-40A6-1B43-60B07C4C8ECC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467340" y="2273476"/>
            <a:ext cx="517237" cy="5212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6D11EB-1B6D-7239-7622-DAC251610E86}"/>
              </a:ext>
            </a:extLst>
          </p:cNvPr>
          <p:cNvSpPr/>
          <p:nvPr userDrawn="1"/>
        </p:nvSpPr>
        <p:spPr>
          <a:xfrm>
            <a:off x="1367905" y="3061679"/>
            <a:ext cx="716106" cy="734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175A7531-C323-BEAC-A5A8-3777D51F32C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2121767" y="3061679"/>
            <a:ext cx="3189142" cy="734642"/>
          </a:xfrm>
          <a:ln>
            <a:solidFill>
              <a:schemeClr val="bg1">
                <a:lumMod val="75000"/>
              </a:schemeClr>
            </a:solidFill>
          </a:ln>
        </p:spPr>
        <p:txBody>
          <a:bodyPr wrap="square" anchor="ctr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3BEE37BD-F186-1177-CD1E-F67587FE259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467340" y="3168396"/>
            <a:ext cx="517237" cy="5212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B38881-B507-37D1-CD17-A87A1CD9EAD8}"/>
              </a:ext>
            </a:extLst>
          </p:cNvPr>
          <p:cNvSpPr/>
          <p:nvPr userDrawn="1"/>
        </p:nvSpPr>
        <p:spPr>
          <a:xfrm>
            <a:off x="1367905" y="3956599"/>
            <a:ext cx="716106" cy="734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12DC9FD-701A-60AC-6DC4-C1A4F71A891E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2121767" y="3956599"/>
            <a:ext cx="3189142" cy="734642"/>
          </a:xfrm>
          <a:ln>
            <a:solidFill>
              <a:schemeClr val="bg1">
                <a:lumMod val="75000"/>
              </a:schemeClr>
            </a:solidFill>
          </a:ln>
        </p:spPr>
        <p:txBody>
          <a:bodyPr wrap="square" anchor="ctr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8D0849DF-A19E-8FAE-4677-51EBFA903C1C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1467340" y="4063316"/>
            <a:ext cx="517237" cy="5212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074202F-F02D-D181-C006-4422BEFA8ED3}"/>
              </a:ext>
            </a:extLst>
          </p:cNvPr>
          <p:cNvSpPr/>
          <p:nvPr userDrawn="1"/>
        </p:nvSpPr>
        <p:spPr>
          <a:xfrm>
            <a:off x="1367905" y="4851519"/>
            <a:ext cx="716106" cy="734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16C23D99-0485-732F-4316-62C129AC39F1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2121767" y="4851519"/>
            <a:ext cx="3189142" cy="734642"/>
          </a:xfrm>
          <a:ln>
            <a:solidFill>
              <a:schemeClr val="bg1">
                <a:lumMod val="75000"/>
              </a:schemeClr>
            </a:solidFill>
          </a:ln>
        </p:spPr>
        <p:txBody>
          <a:bodyPr wrap="square" anchor="ctr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BE9CF6DB-8053-28B1-62D2-8BD5D0DB08FD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467340" y="4958236"/>
            <a:ext cx="517237" cy="5212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1C0AE86-4C67-093D-0F4F-6CC91CE2DF82}"/>
              </a:ext>
            </a:extLst>
          </p:cNvPr>
          <p:cNvSpPr/>
          <p:nvPr userDrawn="1"/>
        </p:nvSpPr>
        <p:spPr>
          <a:xfrm>
            <a:off x="6096000" y="2166759"/>
            <a:ext cx="716106" cy="734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ECF33DB8-4525-D2C4-3C48-18B44CAED0F0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6849862" y="2166759"/>
            <a:ext cx="3189142" cy="734642"/>
          </a:xfrm>
          <a:ln>
            <a:solidFill>
              <a:schemeClr val="bg1">
                <a:lumMod val="75000"/>
              </a:schemeClr>
            </a:solidFill>
          </a:ln>
        </p:spPr>
        <p:txBody>
          <a:bodyPr wrap="square" anchor="ctr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C5AF6B71-8146-F989-5AA1-74C5F163A00F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6195435" y="2273476"/>
            <a:ext cx="517237" cy="5212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AC3487D-29D1-7C20-8F1C-CF73926A3E7F}"/>
              </a:ext>
            </a:extLst>
          </p:cNvPr>
          <p:cNvSpPr/>
          <p:nvPr userDrawn="1"/>
        </p:nvSpPr>
        <p:spPr>
          <a:xfrm>
            <a:off x="6096000" y="3061679"/>
            <a:ext cx="716106" cy="734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 Placeholder 7">
            <a:extLst>
              <a:ext uri="{FF2B5EF4-FFF2-40B4-BE49-F238E27FC236}">
                <a16:creationId xmlns:a16="http://schemas.microsoft.com/office/drawing/2014/main" id="{1E6DD61D-35E2-F1CD-759F-3A57519EE8C4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6849862" y="3061679"/>
            <a:ext cx="3189142" cy="734642"/>
          </a:xfrm>
          <a:ln>
            <a:solidFill>
              <a:schemeClr val="bg1">
                <a:lumMod val="75000"/>
              </a:schemeClr>
            </a:solidFill>
          </a:ln>
        </p:spPr>
        <p:txBody>
          <a:bodyPr wrap="square" anchor="ctr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Picture Placeholder 2">
            <a:extLst>
              <a:ext uri="{FF2B5EF4-FFF2-40B4-BE49-F238E27FC236}">
                <a16:creationId xmlns:a16="http://schemas.microsoft.com/office/drawing/2014/main" id="{0874BC79-D18F-C643-FDBF-BB13C13DC2D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195435" y="3168396"/>
            <a:ext cx="517237" cy="5212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2525958-D269-1835-A3B5-E726A1F5C0BA}"/>
              </a:ext>
            </a:extLst>
          </p:cNvPr>
          <p:cNvSpPr/>
          <p:nvPr userDrawn="1"/>
        </p:nvSpPr>
        <p:spPr>
          <a:xfrm>
            <a:off x="6096000" y="3956599"/>
            <a:ext cx="716106" cy="734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 Placeholder 7">
            <a:extLst>
              <a:ext uri="{FF2B5EF4-FFF2-40B4-BE49-F238E27FC236}">
                <a16:creationId xmlns:a16="http://schemas.microsoft.com/office/drawing/2014/main" id="{F77EBB53-5269-9E23-7611-747A875A68E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849862" y="3956599"/>
            <a:ext cx="3189142" cy="734642"/>
          </a:xfrm>
          <a:ln>
            <a:solidFill>
              <a:schemeClr val="bg1">
                <a:lumMod val="75000"/>
              </a:schemeClr>
            </a:solidFill>
          </a:ln>
        </p:spPr>
        <p:txBody>
          <a:bodyPr wrap="square" anchor="ctr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Picture Placeholder 2">
            <a:extLst>
              <a:ext uri="{FF2B5EF4-FFF2-40B4-BE49-F238E27FC236}">
                <a16:creationId xmlns:a16="http://schemas.microsoft.com/office/drawing/2014/main" id="{F85B4C9A-B7CB-7F74-18A4-A6102A3EF833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6195435" y="4063316"/>
            <a:ext cx="517237" cy="5212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CDE35B8-76D6-1432-45E4-98C3DB2C34A8}"/>
              </a:ext>
            </a:extLst>
          </p:cNvPr>
          <p:cNvSpPr/>
          <p:nvPr userDrawn="1"/>
        </p:nvSpPr>
        <p:spPr>
          <a:xfrm>
            <a:off x="6096000" y="4851519"/>
            <a:ext cx="716106" cy="734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 Placeholder 7">
            <a:extLst>
              <a:ext uri="{FF2B5EF4-FFF2-40B4-BE49-F238E27FC236}">
                <a16:creationId xmlns:a16="http://schemas.microsoft.com/office/drawing/2014/main" id="{91B4CA9A-6235-F2BD-A147-4411EE8B1174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6849862" y="4851519"/>
            <a:ext cx="3189142" cy="734642"/>
          </a:xfrm>
          <a:ln>
            <a:solidFill>
              <a:schemeClr val="bg1">
                <a:lumMod val="75000"/>
              </a:schemeClr>
            </a:solidFill>
          </a:ln>
        </p:spPr>
        <p:txBody>
          <a:bodyPr wrap="square" anchor="ctr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Picture Placeholder 2">
            <a:extLst>
              <a:ext uri="{FF2B5EF4-FFF2-40B4-BE49-F238E27FC236}">
                <a16:creationId xmlns:a16="http://schemas.microsoft.com/office/drawing/2014/main" id="{FB08D49F-36D4-E2C0-D8AB-DB0BC5A6824C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6195435" y="4958236"/>
            <a:ext cx="517237" cy="5212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5" name="Picture 4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76148B4E-5A22-774E-F0F5-5EBE3A5E0A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7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6A20E8-D7DB-4305-890E-FF30AE44D2FA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BF7CBD4-5389-44CA-82A3-A2DA00904B0E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480761" y="1955266"/>
            <a:ext cx="3335761" cy="4163048"/>
          </a:xfrm>
        </p:spPr>
        <p:txBody>
          <a:bodyPr>
            <a:noAutofit/>
          </a:bodyPr>
          <a:lstStyle>
            <a:lvl1pPr>
              <a:defRPr sz="2000">
                <a:latin typeface="+mj-lt"/>
              </a:defRPr>
            </a:lvl1pPr>
            <a:lvl2pPr marL="461963" indent="-228600">
              <a:buSzPct val="70000"/>
              <a:buFont typeface="Courier New" panose="02070309020205020404" pitchFamily="49" charset="0"/>
              <a:buChar char="o"/>
              <a:defRPr sz="1800">
                <a:latin typeface="+mj-lt"/>
              </a:defRPr>
            </a:lvl2pPr>
            <a:lvl3pPr marL="687388" indent="-228600">
              <a:buSzPct val="70000"/>
              <a:buFont typeface="Wingdings" panose="05000000000000000000" pitchFamily="2" charset="2"/>
              <a:buChar char="§"/>
              <a:defRPr sz="1600">
                <a:latin typeface="+mj-lt"/>
              </a:defRPr>
            </a:lvl3pPr>
            <a:lvl4pPr marL="685800" indent="0">
              <a:buFont typeface="Segoe UI" panose="020B0502040204020203" pitchFamily="34" charset="0"/>
              <a:buNone/>
              <a:defRPr sz="1400">
                <a:latin typeface="+mj-lt"/>
              </a:defRPr>
            </a:lvl4pPr>
            <a:lvl5pPr marL="1084263" indent="-228600">
              <a:buFont typeface="Segoe UI" panose="020B0502040204020203" pitchFamily="34" charset="0"/>
              <a:buChar char="▫"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Chart Placeholder 2">
            <a:extLst>
              <a:ext uri="{FF2B5EF4-FFF2-40B4-BE49-F238E27FC236}">
                <a16:creationId xmlns:a16="http://schemas.microsoft.com/office/drawing/2014/main" id="{665B4381-EB56-48E3-9BB7-C04DFDDFE939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1375478" y="1955506"/>
            <a:ext cx="5918135" cy="416280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9B63408A-00D3-7821-7891-DCB34CCAC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841BDA6-6E4B-3B5F-C8FE-0B623BB59A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B76FC04C-9F82-54DA-EFD0-8130BC6080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73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6A20E8-D7DB-4305-890E-FF30AE44D2FA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BF7CBD4-5389-44CA-82A3-A2DA00904B0E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697578" y="1926667"/>
            <a:ext cx="3658745" cy="4163048"/>
          </a:xfrm>
        </p:spPr>
        <p:txBody>
          <a:bodyPr>
            <a:noAutofit/>
          </a:bodyPr>
          <a:lstStyle>
            <a:lvl1pPr>
              <a:defRPr sz="2000">
                <a:latin typeface="+mj-lt"/>
              </a:defRPr>
            </a:lvl1pPr>
            <a:lvl2pPr marL="461963" indent="-228600">
              <a:buSzPct val="70000"/>
              <a:buFont typeface="Courier New" panose="02070309020205020404" pitchFamily="49" charset="0"/>
              <a:buChar char="o"/>
              <a:defRPr sz="1800">
                <a:latin typeface="+mj-lt"/>
              </a:defRPr>
            </a:lvl2pPr>
            <a:lvl3pPr marL="687388" indent="-228600">
              <a:buSzPct val="70000"/>
              <a:buFont typeface="Wingdings" panose="05000000000000000000" pitchFamily="2" charset="2"/>
              <a:buChar char="§"/>
              <a:defRPr sz="1600">
                <a:latin typeface="+mj-lt"/>
              </a:defRPr>
            </a:lvl3pPr>
            <a:lvl4pPr marL="685800" indent="0">
              <a:buFont typeface="Segoe UI" panose="020B0502040204020203" pitchFamily="34" charset="0"/>
              <a:buNone/>
              <a:defRPr sz="1400">
                <a:latin typeface="+mj-lt"/>
              </a:defRPr>
            </a:lvl4pPr>
            <a:lvl5pPr marL="1084263" indent="-228600">
              <a:buFont typeface="Segoe UI" panose="020B0502040204020203" pitchFamily="34" charset="0"/>
              <a:buChar char="▫"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AB4EA0C-96A6-47D1-BF7E-E61C7927E3E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2325" y="1927225"/>
            <a:ext cx="6613525" cy="4162425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24457F5-6BC3-57F1-9F55-D342DE0E6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6EE62B1F-2925-7CFC-3C27-444AC68FB1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7F50AD24-E77E-22E7-19E4-E731E7F56D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27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6A20E8-D7DB-4305-890E-FF30AE44D2FA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BF7CBD4-5389-44CA-82A3-A2DA00904B0E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773432" y="2669309"/>
            <a:ext cx="4127096" cy="3420405"/>
          </a:xfrm>
        </p:spPr>
        <p:txBody>
          <a:bodyPr>
            <a:noAutofit/>
          </a:bodyPr>
          <a:lstStyle>
            <a:lvl1pPr>
              <a:defRPr sz="2000">
                <a:latin typeface="+mj-lt"/>
              </a:defRPr>
            </a:lvl1pPr>
            <a:lvl2pPr marL="461963" indent="-228600">
              <a:buSzPct val="70000"/>
              <a:buFont typeface="Courier New" panose="02070309020205020404" pitchFamily="49" charset="0"/>
              <a:buChar char="o"/>
              <a:defRPr sz="1800">
                <a:latin typeface="+mj-lt"/>
              </a:defRPr>
            </a:lvl2pPr>
            <a:lvl3pPr marL="687388" indent="-228600">
              <a:buSzPct val="70000"/>
              <a:buFont typeface="Wingdings" panose="05000000000000000000" pitchFamily="2" charset="2"/>
              <a:buChar char="§"/>
              <a:defRPr sz="1600">
                <a:latin typeface="+mj-lt"/>
              </a:defRPr>
            </a:lvl3pPr>
            <a:lvl4pPr marL="914400" indent="-228600">
              <a:buFont typeface="Segoe UI" panose="020B0502040204020203" pitchFamily="34" charset="0"/>
              <a:buChar char="-"/>
              <a:defRPr sz="1400">
                <a:latin typeface="+mj-lt"/>
              </a:defRPr>
            </a:lvl4pPr>
            <a:lvl5pPr marL="1084263" indent="-228600">
              <a:buFont typeface="Segoe UI" panose="020B0502040204020203" pitchFamily="34" charset="0"/>
              <a:buChar char="▫"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Google Shape;23;p3">
            <a:extLst>
              <a:ext uri="{FF2B5EF4-FFF2-40B4-BE49-F238E27FC236}">
                <a16:creationId xmlns:a16="http://schemas.microsoft.com/office/drawing/2014/main" id="{C5C6F446-9CFA-456C-A63E-D40142D4F06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773431" y="1883391"/>
            <a:ext cx="4127097" cy="5917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000" b="1" i="0">
                <a:solidFill>
                  <a:srgbClr val="44546A"/>
                </a:solidFill>
                <a:latin typeface="+mj-lt"/>
                <a:cs typeface="Segoe UI" panose="020B0502040204020203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27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27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27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27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27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27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27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27"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martArt Placeholder 4">
            <a:extLst>
              <a:ext uri="{FF2B5EF4-FFF2-40B4-BE49-F238E27FC236}">
                <a16:creationId xmlns:a16="http://schemas.microsoft.com/office/drawing/2014/main" id="{E60FB367-71BB-4594-B3D3-1168B399A441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1291472" y="1882774"/>
            <a:ext cx="5080753" cy="420693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004BBA95-CCF7-3B03-C057-48F69EF0B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E1A71389-192A-F014-2F16-1DF019399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307C58F2-0FFB-9B97-3B7A-E9293487B0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0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martArt Placeholder 4">
            <a:extLst>
              <a:ext uri="{FF2B5EF4-FFF2-40B4-BE49-F238E27FC236}">
                <a16:creationId xmlns:a16="http://schemas.microsoft.com/office/drawing/2014/main" id="{E60FB367-71BB-4594-B3D3-1168B399A441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5771916" y="1882775"/>
            <a:ext cx="4976949" cy="420693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6A20E8-D7DB-4305-890E-FF30AE44D2FA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BF7CBD4-5389-44CA-82A3-A2DA00904B0E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291472" y="2668693"/>
            <a:ext cx="4086388" cy="3420405"/>
          </a:xfrm>
        </p:spPr>
        <p:txBody>
          <a:bodyPr>
            <a:noAutofit/>
          </a:bodyPr>
          <a:lstStyle>
            <a:lvl1pPr>
              <a:defRPr sz="2000">
                <a:latin typeface="+mj-lt"/>
              </a:defRPr>
            </a:lvl1pPr>
            <a:lvl2pPr marL="461963" indent="-228600">
              <a:buSzPct val="70000"/>
              <a:buFont typeface="Courier New" panose="02070309020205020404" pitchFamily="49" charset="0"/>
              <a:buChar char="o"/>
              <a:defRPr sz="1800">
                <a:latin typeface="+mj-lt"/>
              </a:defRPr>
            </a:lvl2pPr>
            <a:lvl3pPr marL="687388" indent="-228600">
              <a:buSzPct val="70000"/>
              <a:buFont typeface="Wingdings" panose="05000000000000000000" pitchFamily="2" charset="2"/>
              <a:buChar char="§"/>
              <a:defRPr sz="1600">
                <a:latin typeface="+mj-lt"/>
              </a:defRPr>
            </a:lvl3pPr>
            <a:lvl4pPr marL="914400" indent="-228600">
              <a:buFont typeface="Segoe UI" panose="020B0502040204020203" pitchFamily="34" charset="0"/>
              <a:buChar char="-"/>
              <a:defRPr sz="1400">
                <a:latin typeface="+mj-lt"/>
              </a:defRPr>
            </a:lvl4pPr>
            <a:lvl5pPr marL="1084263" indent="-228600">
              <a:buFont typeface="Segoe UI" panose="020B0502040204020203" pitchFamily="34" charset="0"/>
              <a:buChar char="▫"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Google Shape;23;p3">
            <a:extLst>
              <a:ext uri="{FF2B5EF4-FFF2-40B4-BE49-F238E27FC236}">
                <a16:creationId xmlns:a16="http://schemas.microsoft.com/office/drawing/2014/main" id="{C5C6F446-9CFA-456C-A63E-D40142D4F06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91472" y="1882775"/>
            <a:ext cx="4086388" cy="5917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000" b="1" i="0">
                <a:solidFill>
                  <a:srgbClr val="44546A"/>
                </a:solidFill>
                <a:latin typeface="+mj-lt"/>
                <a:cs typeface="Segoe UI" panose="020B0502040204020203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27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27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27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27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27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27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27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27"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94EC0B3F-0A83-ADBE-600D-9B348843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8DD5DA-D0D1-77D2-0CE8-803148F25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53318CB2-AE49-ADDD-26AE-19A88A2AD1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848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275B2-E607-478D-8DFF-580FE8049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4215" y="1681163"/>
            <a:ext cx="4783360" cy="82391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F1F2F8-15E5-46CC-83CB-1D8B4EAC08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782312" cy="82391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BEA5FE-CF5A-4CEC-B8AD-B14545CC122F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BAA7630-6F5D-4E63-A743-548CFAC8DB0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69028" y="2505838"/>
            <a:ext cx="4782312" cy="3694176"/>
          </a:xfrm>
        </p:spPr>
        <p:txBody>
          <a:bodyPr>
            <a:noAutofit/>
          </a:bodyPr>
          <a:lstStyle>
            <a:lvl1pPr>
              <a:defRPr sz="2000">
                <a:latin typeface="+mj-lt"/>
              </a:defRPr>
            </a:lvl1pPr>
            <a:lvl2pPr marL="685800" indent="-228600">
              <a:buSzPct val="70000"/>
              <a:buFont typeface="Courier New" panose="02070309020205020404" pitchFamily="49" charset="0"/>
              <a:buChar char="o"/>
              <a:defRPr sz="1800">
                <a:latin typeface="+mj-lt"/>
              </a:defRPr>
            </a:lvl2pPr>
            <a:lvl3pPr marL="1143000" indent="-228600">
              <a:buSzPct val="70000"/>
              <a:buFont typeface="Wingdings" panose="05000000000000000000" pitchFamily="2" charset="2"/>
              <a:buChar char="§"/>
              <a:defRPr sz="1600">
                <a:latin typeface="+mj-lt"/>
              </a:defRPr>
            </a:lvl3pPr>
            <a:lvl4pPr marL="1600200" indent="-228600">
              <a:buFont typeface="Segoe UI" panose="020B0502040204020203" pitchFamily="34" charset="0"/>
              <a:buChar char="-"/>
              <a:defRPr sz="1400">
                <a:latin typeface="+mj-lt"/>
              </a:defRPr>
            </a:lvl4pPr>
            <a:lvl5pPr marL="2057400" indent="-228600">
              <a:buFont typeface="Segoe UI" panose="020B0502040204020203" pitchFamily="34" charset="0"/>
              <a:buChar char="▫"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9A3CF68-C8B4-4A90-B25C-2AE9B98BC6A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216058" y="2505838"/>
            <a:ext cx="4782312" cy="3694176"/>
          </a:xfrm>
        </p:spPr>
        <p:txBody>
          <a:bodyPr>
            <a:noAutofit/>
          </a:bodyPr>
          <a:lstStyle>
            <a:lvl1pPr>
              <a:defRPr sz="2000">
                <a:latin typeface="+mj-lt"/>
              </a:defRPr>
            </a:lvl1pPr>
            <a:lvl2pPr marL="685800" indent="-228600">
              <a:buSzPct val="70000"/>
              <a:buFont typeface="Courier New" panose="02070309020205020404" pitchFamily="49" charset="0"/>
              <a:buChar char="o"/>
              <a:defRPr sz="1800">
                <a:latin typeface="+mj-lt"/>
              </a:defRPr>
            </a:lvl2pPr>
            <a:lvl3pPr marL="1143000" indent="-228600">
              <a:buSzPct val="70000"/>
              <a:buFont typeface="Wingdings" panose="05000000000000000000" pitchFamily="2" charset="2"/>
              <a:buChar char="§"/>
              <a:defRPr sz="1600">
                <a:latin typeface="+mj-lt"/>
              </a:defRPr>
            </a:lvl3pPr>
            <a:lvl4pPr marL="1371600" indent="0">
              <a:buFont typeface="Segoe UI" panose="020B0502040204020203" pitchFamily="34" charset="0"/>
              <a:buNone/>
              <a:defRPr sz="1400">
                <a:latin typeface="+mj-lt"/>
              </a:defRPr>
            </a:lvl4pPr>
            <a:lvl5pPr marL="2057400" indent="-228600">
              <a:buFont typeface="Segoe UI" panose="020B0502040204020203" pitchFamily="34" charset="0"/>
              <a:buChar char="▫"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62213394-EDE8-EDDF-13C3-6F765D62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D3EE850-69A7-E90A-7BED-9A62835B3F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A4409D52-65B5-45FC-65D9-AE525EAE86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928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BEA5FE-CF5A-4CEC-B8AD-B14545CC122F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Hexagon 15">
            <a:extLst>
              <a:ext uri="{FF2B5EF4-FFF2-40B4-BE49-F238E27FC236}">
                <a16:creationId xmlns:a16="http://schemas.microsoft.com/office/drawing/2014/main" id="{8B9C8626-BB19-4BE3-BFCB-6EBEF1F4BA5B}"/>
              </a:ext>
            </a:extLst>
          </p:cNvPr>
          <p:cNvSpPr/>
          <p:nvPr userDrawn="1"/>
        </p:nvSpPr>
        <p:spPr>
          <a:xfrm rot="5400000">
            <a:off x="1121904" y="3397746"/>
            <a:ext cx="1554480" cy="1371600"/>
          </a:xfrm>
          <a:prstGeom prst="hexagon">
            <a:avLst>
              <a:gd name="adj" fmla="val 29673"/>
              <a:gd name="vf" fmla="val 115470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bg1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E495C223-763D-48B5-AC57-BF0CC64DCA33}"/>
              </a:ext>
            </a:extLst>
          </p:cNvPr>
          <p:cNvSpPr/>
          <p:nvPr userDrawn="1"/>
        </p:nvSpPr>
        <p:spPr>
          <a:xfrm rot="5400000">
            <a:off x="3190065" y="3237405"/>
            <a:ext cx="1554480" cy="1371600"/>
          </a:xfrm>
          <a:prstGeom prst="hexagon">
            <a:avLst>
              <a:gd name="adj" fmla="val 29673"/>
              <a:gd name="vf" fmla="val 115470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bg1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590E6E50-2B05-4708-A650-4F693294E641}"/>
              </a:ext>
            </a:extLst>
          </p:cNvPr>
          <p:cNvSpPr/>
          <p:nvPr userDrawn="1"/>
        </p:nvSpPr>
        <p:spPr>
          <a:xfrm rot="5400000">
            <a:off x="5243567" y="3397746"/>
            <a:ext cx="1554480" cy="1371600"/>
          </a:xfrm>
          <a:prstGeom prst="hexagon">
            <a:avLst>
              <a:gd name="adj" fmla="val 29673"/>
              <a:gd name="vf" fmla="val 115470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bg1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AF20034D-DB47-4EC1-B265-49066BC314DF}"/>
              </a:ext>
            </a:extLst>
          </p:cNvPr>
          <p:cNvSpPr/>
          <p:nvPr userDrawn="1"/>
        </p:nvSpPr>
        <p:spPr>
          <a:xfrm rot="5400000">
            <a:off x="7326072" y="3237405"/>
            <a:ext cx="1554480" cy="1371600"/>
          </a:xfrm>
          <a:prstGeom prst="hexagon">
            <a:avLst>
              <a:gd name="adj" fmla="val 29673"/>
              <a:gd name="vf" fmla="val 115470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bg1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317257DF-20CF-47C7-AF9A-3CA1444C6926}"/>
              </a:ext>
            </a:extLst>
          </p:cNvPr>
          <p:cNvSpPr/>
          <p:nvPr userDrawn="1"/>
        </p:nvSpPr>
        <p:spPr>
          <a:xfrm rot="5400000">
            <a:off x="9379574" y="3397746"/>
            <a:ext cx="1554480" cy="1371600"/>
          </a:xfrm>
          <a:prstGeom prst="hexagon">
            <a:avLst>
              <a:gd name="adj" fmla="val 29673"/>
              <a:gd name="vf" fmla="val 115470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bg1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E72FF9D-0F5A-4BA4-9B31-1840695B4DFE}"/>
              </a:ext>
            </a:extLst>
          </p:cNvPr>
          <p:cNvGrpSpPr/>
          <p:nvPr userDrawn="1"/>
        </p:nvGrpSpPr>
        <p:grpSpPr>
          <a:xfrm>
            <a:off x="885225" y="2849108"/>
            <a:ext cx="10284482" cy="2311399"/>
            <a:chOff x="764773" y="2273300"/>
            <a:chExt cx="10284482" cy="2311399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40CCC5B-D6BD-40C7-9F7E-38869070DE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64773" y="2821940"/>
              <a:ext cx="1" cy="1357623"/>
            </a:xfrm>
            <a:prstGeom prst="line">
              <a:avLst/>
            </a:prstGeom>
            <a:ln w="101600" cap="rnd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AF2DE60-875B-4D11-8947-2A7C7A9F8CC1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764773" y="2273300"/>
              <a:ext cx="1023052" cy="548640"/>
            </a:xfrm>
            <a:prstGeom prst="line">
              <a:avLst/>
            </a:prstGeom>
            <a:ln w="101600" cap="rnd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84E3066-C6C2-424D-AE0D-3213BFCF2B3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787825" y="2273300"/>
              <a:ext cx="1023052" cy="548640"/>
            </a:xfrm>
            <a:prstGeom prst="line">
              <a:avLst/>
            </a:prstGeom>
            <a:ln w="1016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A2A57CC-ADB6-44EE-B116-0D229755966A}"/>
                </a:ext>
              </a:extLst>
            </p:cNvPr>
            <p:cNvGrpSpPr/>
            <p:nvPr userDrawn="1"/>
          </p:nvGrpSpPr>
          <p:grpSpPr>
            <a:xfrm rot="10800000">
              <a:off x="2809142" y="2821940"/>
              <a:ext cx="2068161" cy="1762759"/>
              <a:chOff x="548642" y="2133600"/>
              <a:chExt cx="2068161" cy="1762759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647D75A3-9777-42C7-A52E-9A516303DFA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548642" y="2133600"/>
                <a:ext cx="1023052" cy="548640"/>
              </a:xfrm>
              <a:prstGeom prst="line">
                <a:avLst/>
              </a:prstGeom>
              <a:ln w="1016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E64D0E35-8EB4-4BD2-B442-A5C3A7B244E1}"/>
                  </a:ext>
                </a:extLst>
              </p:cNvPr>
              <p:cNvGrpSpPr/>
              <p:nvPr userDrawn="1"/>
            </p:nvGrpSpPr>
            <p:grpSpPr>
              <a:xfrm flipH="1">
                <a:off x="1571694" y="2133600"/>
                <a:ext cx="1045109" cy="1762759"/>
                <a:chOff x="394504" y="2235200"/>
                <a:chExt cx="1045109" cy="1762759"/>
              </a:xfrm>
            </p:grpSpPr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73E0E0B3-DD77-4E83-86EE-2623E194D03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rot="10800000" flipV="1">
                  <a:off x="394504" y="2823211"/>
                  <a:ext cx="22057" cy="1174748"/>
                </a:xfrm>
                <a:prstGeom prst="line">
                  <a:avLst/>
                </a:prstGeom>
                <a:ln w="1016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B1CD12B1-35BE-4C1F-A4C1-247F67E8EF4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416561" y="2235200"/>
                  <a:ext cx="1023052" cy="548640"/>
                </a:xfrm>
                <a:prstGeom prst="line">
                  <a:avLst/>
                </a:prstGeom>
                <a:ln w="1016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2D96AC4-AA68-4CCB-BC88-6E07F91F0652}"/>
                </a:ext>
              </a:extLst>
            </p:cNvPr>
            <p:cNvGrpSpPr/>
            <p:nvPr userDrawn="1"/>
          </p:nvGrpSpPr>
          <p:grpSpPr>
            <a:xfrm>
              <a:off x="4877303" y="2273300"/>
              <a:ext cx="4114800" cy="2311399"/>
              <a:chOff x="546372" y="2133600"/>
              <a:chExt cx="4114800" cy="2311399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4B8014B3-B52D-4E1E-80B2-BA0B5CD11DD6}"/>
                  </a:ext>
                </a:extLst>
              </p:cNvPr>
              <p:cNvGrpSpPr/>
              <p:nvPr userDrawn="1"/>
            </p:nvGrpSpPr>
            <p:grpSpPr>
              <a:xfrm>
                <a:off x="546372" y="2133600"/>
                <a:ext cx="2048374" cy="1755137"/>
                <a:chOff x="546372" y="2133600"/>
                <a:chExt cx="2048374" cy="1755137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74FE065B-E407-4B19-91E3-F0B66C38EEB8}"/>
                    </a:ext>
                  </a:extLst>
                </p:cNvPr>
                <p:cNvGrpSpPr/>
                <p:nvPr userDrawn="1"/>
              </p:nvGrpSpPr>
              <p:grpSpPr>
                <a:xfrm>
                  <a:off x="546372" y="2133600"/>
                  <a:ext cx="1025322" cy="1755137"/>
                  <a:chOff x="414292" y="2235200"/>
                  <a:chExt cx="1025322" cy="1755137"/>
                </a:xfrm>
              </p:grpSpPr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DCB7C3B5-0C04-4746-922E-FF9B4EA5E11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414292" y="2783840"/>
                    <a:ext cx="2268" cy="1206497"/>
                  </a:xfrm>
                  <a:prstGeom prst="line">
                    <a:avLst/>
                  </a:prstGeom>
                  <a:ln w="10160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42">
                    <a:extLst>
                      <a:ext uri="{FF2B5EF4-FFF2-40B4-BE49-F238E27FC236}">
                        <a16:creationId xmlns:a16="http://schemas.microsoft.com/office/drawing/2014/main" id="{FEA417EA-6EED-4917-B5D7-C44A1EA1F581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416562" y="2235200"/>
                    <a:ext cx="1023052" cy="548640"/>
                  </a:xfrm>
                  <a:prstGeom prst="line">
                    <a:avLst/>
                  </a:prstGeom>
                  <a:ln w="10160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7EA3C595-8E72-4114-A54C-9925E19CB2C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571694" y="2133600"/>
                  <a:ext cx="1023052" cy="548640"/>
                </a:xfrm>
                <a:prstGeom prst="line">
                  <a:avLst/>
                </a:prstGeom>
                <a:ln w="1016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500D1BCE-11C3-43B6-8DF5-12FB73557089}"/>
                  </a:ext>
                </a:extLst>
              </p:cNvPr>
              <p:cNvGrpSpPr/>
              <p:nvPr userDrawn="1"/>
            </p:nvGrpSpPr>
            <p:grpSpPr>
              <a:xfrm rot="10800000">
                <a:off x="2594746" y="2682240"/>
                <a:ext cx="2066426" cy="1762759"/>
                <a:chOff x="548642" y="2133600"/>
                <a:chExt cx="2066426" cy="1762759"/>
              </a:xfrm>
            </p:grpSpPr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894F2225-9F60-48D2-8609-1F2F08F83D1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548642" y="2133600"/>
                  <a:ext cx="1023052" cy="548640"/>
                </a:xfrm>
                <a:prstGeom prst="line">
                  <a:avLst/>
                </a:prstGeom>
                <a:ln w="1016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6A3FA49D-C3A9-45DC-813F-58F15B5EA5F8}"/>
                    </a:ext>
                  </a:extLst>
                </p:cNvPr>
                <p:cNvGrpSpPr/>
                <p:nvPr userDrawn="1"/>
              </p:nvGrpSpPr>
              <p:grpSpPr>
                <a:xfrm flipH="1">
                  <a:off x="1571694" y="2133600"/>
                  <a:ext cx="1043374" cy="1762759"/>
                  <a:chOff x="396239" y="2235200"/>
                  <a:chExt cx="1043374" cy="1762759"/>
                </a:xfrm>
              </p:grpSpPr>
              <p:cxnSp>
                <p:nvCxnSpPr>
                  <p:cNvPr id="38" name="Straight Connector 37">
                    <a:extLst>
                      <a:ext uri="{FF2B5EF4-FFF2-40B4-BE49-F238E27FC236}">
                        <a16:creationId xmlns:a16="http://schemas.microsoft.com/office/drawing/2014/main" id="{96D320BD-B60E-4B50-9953-C31538E6A217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rot="10800000" flipV="1">
                    <a:off x="396239" y="2783840"/>
                    <a:ext cx="20321" cy="1214119"/>
                  </a:xfrm>
                  <a:prstGeom prst="line">
                    <a:avLst/>
                  </a:prstGeom>
                  <a:ln w="10160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731705AE-A266-4A14-8505-E6AFE30D578B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416561" y="2235200"/>
                    <a:ext cx="1023052" cy="548640"/>
                  </a:xfrm>
                  <a:prstGeom prst="line">
                    <a:avLst/>
                  </a:prstGeom>
                  <a:ln w="10160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FD007D3-18A7-49A2-A76D-9F6192681A15}"/>
                </a:ext>
              </a:extLst>
            </p:cNvPr>
            <p:cNvGrpSpPr/>
            <p:nvPr userDrawn="1"/>
          </p:nvGrpSpPr>
          <p:grpSpPr>
            <a:xfrm>
              <a:off x="8992103" y="2273300"/>
              <a:ext cx="2057152" cy="1851337"/>
              <a:chOff x="547757" y="2133600"/>
              <a:chExt cx="2057152" cy="1851337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E89FBC11-17E1-4CBB-8A69-2ACC0E0D1AFA}"/>
                  </a:ext>
                </a:extLst>
              </p:cNvPr>
              <p:cNvGrpSpPr/>
              <p:nvPr userDrawn="1"/>
            </p:nvGrpSpPr>
            <p:grpSpPr>
              <a:xfrm>
                <a:off x="547757" y="2133600"/>
                <a:ext cx="1023937" cy="1762759"/>
                <a:chOff x="415677" y="2235200"/>
                <a:chExt cx="1023937" cy="1762759"/>
              </a:xfrm>
            </p:grpSpPr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9D60ADAF-80AE-444A-A30A-061DE73E00C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415677" y="2783840"/>
                  <a:ext cx="1" cy="1214119"/>
                </a:xfrm>
                <a:prstGeom prst="line">
                  <a:avLst/>
                </a:prstGeom>
                <a:ln w="1016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00DEBBF9-3E52-42F9-8CED-2E3F9C9A745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416562" y="2235200"/>
                  <a:ext cx="1023052" cy="548640"/>
                </a:xfrm>
                <a:prstGeom prst="line">
                  <a:avLst/>
                </a:prstGeom>
                <a:ln w="1016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EDD29288-7B48-48E0-BD7B-E0AC4FBEA56C}"/>
                  </a:ext>
                </a:extLst>
              </p:cNvPr>
              <p:cNvGrpSpPr/>
              <p:nvPr userDrawn="1"/>
            </p:nvGrpSpPr>
            <p:grpSpPr>
              <a:xfrm flipH="1">
                <a:off x="1571694" y="2133600"/>
                <a:ext cx="1033215" cy="1851337"/>
                <a:chOff x="406398" y="2235200"/>
                <a:chExt cx="1033215" cy="1851337"/>
              </a:xfrm>
            </p:grpSpPr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116B2DD3-7077-44A7-8B93-C49B644CBB6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406398" y="2783840"/>
                  <a:ext cx="10163" cy="1302697"/>
                </a:xfrm>
                <a:prstGeom prst="line">
                  <a:avLst/>
                </a:prstGeom>
                <a:ln w="1016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8EB6AA71-F95B-4CA9-981B-9061634E362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416561" y="2235200"/>
                  <a:ext cx="1023052" cy="548640"/>
                </a:xfrm>
                <a:prstGeom prst="line">
                  <a:avLst/>
                </a:prstGeom>
                <a:ln w="1016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D808D0D3-1568-4AED-ACB2-3272413A0FB4}"/>
              </a:ext>
            </a:extLst>
          </p:cNvPr>
          <p:cNvSpPr/>
          <p:nvPr userDrawn="1"/>
        </p:nvSpPr>
        <p:spPr>
          <a:xfrm>
            <a:off x="661382" y="4526771"/>
            <a:ext cx="457200" cy="4572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9698F8D-A4D7-437A-92FE-3D4F94703E9F}"/>
              </a:ext>
            </a:extLst>
          </p:cNvPr>
          <p:cNvSpPr/>
          <p:nvPr userDrawn="1"/>
        </p:nvSpPr>
        <p:spPr>
          <a:xfrm>
            <a:off x="1679434" y="2684008"/>
            <a:ext cx="457200" cy="4572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D17A6E6-D614-4011-9DF3-D80E3540EB1B}"/>
              </a:ext>
            </a:extLst>
          </p:cNvPr>
          <p:cNvSpPr/>
          <p:nvPr userDrawn="1"/>
        </p:nvSpPr>
        <p:spPr>
          <a:xfrm>
            <a:off x="3747595" y="4940796"/>
            <a:ext cx="457200" cy="4572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1BBEAF05-12A7-4BC5-871F-9B7F47A7E103}"/>
              </a:ext>
            </a:extLst>
          </p:cNvPr>
          <p:cNvSpPr/>
          <p:nvPr userDrawn="1"/>
        </p:nvSpPr>
        <p:spPr>
          <a:xfrm>
            <a:off x="5801097" y="2684008"/>
            <a:ext cx="457200" cy="4572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5588D08-A69C-4522-973B-947FC44E0EAB}"/>
              </a:ext>
            </a:extLst>
          </p:cNvPr>
          <p:cNvSpPr/>
          <p:nvPr userDrawn="1"/>
        </p:nvSpPr>
        <p:spPr>
          <a:xfrm>
            <a:off x="7883603" y="4915392"/>
            <a:ext cx="457200" cy="4572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F6E2FCE5-D5F8-49DB-9C6D-DA49E0F4237F}"/>
              </a:ext>
            </a:extLst>
          </p:cNvPr>
          <p:cNvSpPr/>
          <p:nvPr userDrawn="1"/>
        </p:nvSpPr>
        <p:spPr>
          <a:xfrm>
            <a:off x="9937105" y="2662416"/>
            <a:ext cx="457200" cy="4572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C70C6C1-5985-48D6-98DE-E45E12032E19}"/>
              </a:ext>
            </a:extLst>
          </p:cNvPr>
          <p:cNvSpPr/>
          <p:nvPr userDrawn="1"/>
        </p:nvSpPr>
        <p:spPr>
          <a:xfrm>
            <a:off x="10939833" y="4516602"/>
            <a:ext cx="457200" cy="4572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BFCC6FD-C1FA-4D2B-926B-98DF7D151846}"/>
              </a:ext>
            </a:extLst>
          </p:cNvPr>
          <p:cNvSpPr txBox="1"/>
          <p:nvPr userDrawn="1"/>
        </p:nvSpPr>
        <p:spPr>
          <a:xfrm>
            <a:off x="1384701" y="2002632"/>
            <a:ext cx="889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+mj-lt"/>
              </a:rPr>
              <a:t>01</a:t>
            </a:r>
            <a:endParaRPr lang="en-US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AD86AA5-8358-4BD4-A2B2-17872F85BCF4}"/>
              </a:ext>
            </a:extLst>
          </p:cNvPr>
          <p:cNvSpPr txBox="1"/>
          <p:nvPr userDrawn="1"/>
        </p:nvSpPr>
        <p:spPr>
          <a:xfrm>
            <a:off x="3518289" y="5417518"/>
            <a:ext cx="889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3"/>
                </a:solidFill>
                <a:latin typeface="+mj-lt"/>
              </a:rPr>
              <a:t>02</a:t>
            </a:r>
            <a:endParaRPr lang="en-US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85CE43A-C2ED-4DA0-A25C-F936BC96FDBE}"/>
              </a:ext>
            </a:extLst>
          </p:cNvPr>
          <p:cNvSpPr txBox="1"/>
          <p:nvPr userDrawn="1"/>
        </p:nvSpPr>
        <p:spPr>
          <a:xfrm>
            <a:off x="5576067" y="2009584"/>
            <a:ext cx="889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  <a:latin typeface="+mj-lt"/>
              </a:rPr>
              <a:t>03</a:t>
            </a:r>
            <a:endParaRPr lang="en-US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5C4F546-3FDE-48E0-93FA-6018B5578614}"/>
              </a:ext>
            </a:extLst>
          </p:cNvPr>
          <p:cNvSpPr txBox="1"/>
          <p:nvPr userDrawn="1"/>
        </p:nvSpPr>
        <p:spPr>
          <a:xfrm>
            <a:off x="7658572" y="5397996"/>
            <a:ext cx="889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04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0A9DDF0-DC94-4042-A732-43DB6CD7052F}"/>
              </a:ext>
            </a:extLst>
          </p:cNvPr>
          <p:cNvSpPr txBox="1"/>
          <p:nvPr userDrawn="1"/>
        </p:nvSpPr>
        <p:spPr>
          <a:xfrm>
            <a:off x="9697730" y="1970313"/>
            <a:ext cx="889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5"/>
                </a:solidFill>
                <a:latin typeface="+mj-lt"/>
              </a:rPr>
              <a:t>05</a:t>
            </a:r>
            <a:endParaRPr lang="en-US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61" name="Text Placeholder 34">
            <a:extLst>
              <a:ext uri="{FF2B5EF4-FFF2-40B4-BE49-F238E27FC236}">
                <a16:creationId xmlns:a16="http://schemas.microsoft.com/office/drawing/2014/main" id="{B27C0E50-C563-4D88-9C5D-6D003B37EC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73687" y="5101562"/>
            <a:ext cx="2068694" cy="11595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34">
            <a:extLst>
              <a:ext uri="{FF2B5EF4-FFF2-40B4-BE49-F238E27FC236}">
                <a16:creationId xmlns:a16="http://schemas.microsoft.com/office/drawing/2014/main" id="{54C8A35A-E0ED-4BA1-A432-FE137F3DCA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90755" y="5101562"/>
            <a:ext cx="2068694" cy="11595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Text Placeholder 34">
            <a:extLst>
              <a:ext uri="{FF2B5EF4-FFF2-40B4-BE49-F238E27FC236}">
                <a16:creationId xmlns:a16="http://schemas.microsoft.com/office/drawing/2014/main" id="{8670D0FA-3C9C-4CB4-B3A6-3B7D0B234B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81582" y="5104882"/>
            <a:ext cx="2068694" cy="11595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Text Placeholder 34">
            <a:extLst>
              <a:ext uri="{FF2B5EF4-FFF2-40B4-BE49-F238E27FC236}">
                <a16:creationId xmlns:a16="http://schemas.microsoft.com/office/drawing/2014/main" id="{1F7F25A2-2809-4A19-A96D-EE58C5BE7F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57896" y="1922553"/>
            <a:ext cx="2068694" cy="115956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Text Placeholder 34">
            <a:extLst>
              <a:ext uri="{FF2B5EF4-FFF2-40B4-BE49-F238E27FC236}">
                <a16:creationId xmlns:a16="http://schemas.microsoft.com/office/drawing/2014/main" id="{8EE8A404-E927-43CA-897D-5B28EDF95A8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121757" y="1863176"/>
            <a:ext cx="2068694" cy="115956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441576C8-DEA8-4D54-38C9-030BE6925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A06FC1B2-0799-B61F-BBFF-08E95589F98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914DA328-6DB3-DBDC-DB27-313BC2B34B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217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BEA5FE-CF5A-4CEC-B8AD-B14545CC122F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9A08FD0C-FB1F-4084-8A19-F90F584DFF78}"/>
              </a:ext>
            </a:extLst>
          </p:cNvPr>
          <p:cNvSpPr/>
          <p:nvPr userDrawn="1"/>
        </p:nvSpPr>
        <p:spPr>
          <a:xfrm>
            <a:off x="1010765" y="2251479"/>
            <a:ext cx="10118176" cy="6309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srgbClr val="B11C11"/>
              </a:solidFill>
              <a:latin typeface="+mj-lt"/>
            </a:endParaRPr>
          </a:p>
        </p:txBody>
      </p:sp>
      <p:sp>
        <p:nvSpPr>
          <p:cNvPr id="62" name="Text Placeholder 67">
            <a:extLst>
              <a:ext uri="{FF2B5EF4-FFF2-40B4-BE49-F238E27FC236}">
                <a16:creationId xmlns:a16="http://schemas.microsoft.com/office/drawing/2014/main" id="{B7B30D00-9C68-40E1-A339-1C4AD17A4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35919" y="2335822"/>
            <a:ext cx="1684780" cy="45085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5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64" name="Text Placeholder 67">
            <a:extLst>
              <a:ext uri="{FF2B5EF4-FFF2-40B4-BE49-F238E27FC236}">
                <a16:creationId xmlns:a16="http://schemas.microsoft.com/office/drawing/2014/main" id="{E5FCFBF9-7561-4D26-A463-092C515B30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38054" y="3022672"/>
            <a:ext cx="1684780" cy="341632"/>
          </a:xfrm>
        </p:spPr>
        <p:txBody>
          <a:bodyPr>
            <a:spAutoFit/>
          </a:bodyPr>
          <a:lstStyle>
            <a:lvl1pPr marL="0" indent="0">
              <a:buNone/>
              <a:defRPr sz="1800" b="1">
                <a:solidFill>
                  <a:srgbClr val="44546A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Step 1</a:t>
            </a:r>
          </a:p>
        </p:txBody>
      </p:sp>
      <p:sp>
        <p:nvSpPr>
          <p:cNvPr id="68" name="Text Placeholder 67">
            <a:extLst>
              <a:ext uri="{FF2B5EF4-FFF2-40B4-BE49-F238E27FC236}">
                <a16:creationId xmlns:a16="http://schemas.microsoft.com/office/drawing/2014/main" id="{242D64E8-FBF7-4856-BFD6-B6C3A1052E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12980" y="2335822"/>
            <a:ext cx="1684780" cy="45085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5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70" name="Text Placeholder 67">
            <a:extLst>
              <a:ext uri="{FF2B5EF4-FFF2-40B4-BE49-F238E27FC236}">
                <a16:creationId xmlns:a16="http://schemas.microsoft.com/office/drawing/2014/main" id="{1BEFD891-773B-4A68-8D1D-6F6DB4CB9F6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15115" y="3022672"/>
            <a:ext cx="1684780" cy="341632"/>
          </a:xfrm>
        </p:spPr>
        <p:txBody>
          <a:bodyPr>
            <a:spAutoFit/>
          </a:bodyPr>
          <a:lstStyle>
            <a:lvl1pPr marL="0" indent="0">
              <a:buNone/>
              <a:defRPr sz="1800" b="1">
                <a:solidFill>
                  <a:srgbClr val="44546A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Step 2</a:t>
            </a:r>
            <a:endParaRPr lang="ru-RU" dirty="0"/>
          </a:p>
        </p:txBody>
      </p:sp>
      <p:sp>
        <p:nvSpPr>
          <p:cNvPr id="72" name="Text Placeholder 67">
            <a:extLst>
              <a:ext uri="{FF2B5EF4-FFF2-40B4-BE49-F238E27FC236}">
                <a16:creationId xmlns:a16="http://schemas.microsoft.com/office/drawing/2014/main" id="{E000A81E-6184-418B-A55C-3870A89FAA8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90041" y="2335822"/>
            <a:ext cx="1684780" cy="45085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5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73" name="Text Placeholder 67">
            <a:extLst>
              <a:ext uri="{FF2B5EF4-FFF2-40B4-BE49-F238E27FC236}">
                <a16:creationId xmlns:a16="http://schemas.microsoft.com/office/drawing/2014/main" id="{879286B1-29D8-4E4A-99FC-20DC7F0CB5E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92176" y="3022672"/>
            <a:ext cx="1684780" cy="341632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rgbClr val="44546A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Step 3</a:t>
            </a:r>
            <a:endParaRPr lang="ru-RU" dirty="0"/>
          </a:p>
        </p:txBody>
      </p:sp>
      <p:sp>
        <p:nvSpPr>
          <p:cNvPr id="75" name="Text Placeholder 67">
            <a:extLst>
              <a:ext uri="{FF2B5EF4-FFF2-40B4-BE49-F238E27FC236}">
                <a16:creationId xmlns:a16="http://schemas.microsoft.com/office/drawing/2014/main" id="{C3576A87-C005-4584-A64D-494D2EFA15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67102" y="2335822"/>
            <a:ext cx="1684780" cy="45085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5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76" name="Text Placeholder 67">
            <a:extLst>
              <a:ext uri="{FF2B5EF4-FFF2-40B4-BE49-F238E27FC236}">
                <a16:creationId xmlns:a16="http://schemas.microsoft.com/office/drawing/2014/main" id="{3E151826-AA55-4DF7-A435-D78FAB5237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69237" y="3022672"/>
            <a:ext cx="1684780" cy="341632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rgbClr val="44546A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Step 4</a:t>
            </a:r>
            <a:endParaRPr lang="ru-RU" dirty="0"/>
          </a:p>
        </p:txBody>
      </p:sp>
      <p:sp>
        <p:nvSpPr>
          <p:cNvPr id="78" name="Text Placeholder 67">
            <a:extLst>
              <a:ext uri="{FF2B5EF4-FFF2-40B4-BE49-F238E27FC236}">
                <a16:creationId xmlns:a16="http://schemas.microsoft.com/office/drawing/2014/main" id="{00A57EEA-37DC-418A-9AA2-897EBEE31F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44163" y="2335822"/>
            <a:ext cx="1684780" cy="45085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5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79" name="Text Placeholder 67">
            <a:extLst>
              <a:ext uri="{FF2B5EF4-FFF2-40B4-BE49-F238E27FC236}">
                <a16:creationId xmlns:a16="http://schemas.microsoft.com/office/drawing/2014/main" id="{12E6D0A8-3903-4519-9543-C888D826E5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46298" y="3022672"/>
            <a:ext cx="1684780" cy="341632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rgbClr val="44546A"/>
                </a:solidFill>
                <a:latin typeface="+mj-lt"/>
              </a:defRPr>
            </a:lvl1pPr>
            <a:lvl2pPr>
              <a:defRPr sz="2800" b="1">
                <a:solidFill>
                  <a:srgbClr val="B4001B"/>
                </a:solidFill>
                <a:latin typeface="+mj-lt"/>
              </a:defRPr>
            </a:lvl2pPr>
            <a:lvl3pPr>
              <a:defRPr sz="2800" b="1">
                <a:solidFill>
                  <a:srgbClr val="B4001B"/>
                </a:solidFill>
                <a:latin typeface="+mj-lt"/>
              </a:defRPr>
            </a:lvl3pPr>
            <a:lvl4pPr>
              <a:defRPr sz="2800" b="1">
                <a:solidFill>
                  <a:srgbClr val="B4001B"/>
                </a:solidFill>
                <a:latin typeface="+mj-lt"/>
              </a:defRPr>
            </a:lvl4pPr>
            <a:lvl5pPr>
              <a:defRPr sz="2800" b="1">
                <a:solidFill>
                  <a:srgbClr val="B4001B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Step 5</a:t>
            </a:r>
            <a:endParaRPr lang="ru-RU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E618CD4-8F52-4819-92B6-DD40950BBE0A}"/>
              </a:ext>
            </a:extLst>
          </p:cNvPr>
          <p:cNvCxnSpPr>
            <a:cxnSpLocks/>
          </p:cNvCxnSpPr>
          <p:nvPr userDrawn="1"/>
        </p:nvCxnSpPr>
        <p:spPr>
          <a:xfrm>
            <a:off x="1010765" y="2246662"/>
            <a:ext cx="101181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43755FA-0B79-458F-818F-5E744240DBEC}"/>
              </a:ext>
            </a:extLst>
          </p:cNvPr>
          <p:cNvCxnSpPr>
            <a:cxnSpLocks/>
          </p:cNvCxnSpPr>
          <p:nvPr userDrawn="1"/>
        </p:nvCxnSpPr>
        <p:spPr>
          <a:xfrm>
            <a:off x="1087545" y="2879237"/>
            <a:ext cx="10041396" cy="3178"/>
          </a:xfrm>
          <a:prstGeom prst="line">
            <a:avLst/>
          </a:prstGeom>
          <a:ln w="72390">
            <a:solidFill>
              <a:srgbClr val="4454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DC6B24A-A4B3-4005-8082-2176285EEC92}"/>
              </a:ext>
            </a:extLst>
          </p:cNvPr>
          <p:cNvGrpSpPr/>
          <p:nvPr userDrawn="1"/>
        </p:nvGrpSpPr>
        <p:grpSpPr>
          <a:xfrm>
            <a:off x="886968" y="2745200"/>
            <a:ext cx="263261" cy="265176"/>
            <a:chOff x="750918" y="2898634"/>
            <a:chExt cx="265176" cy="265176"/>
          </a:xfrm>
          <a:solidFill>
            <a:srgbClr val="44546A"/>
          </a:solidFill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F436581A-4C82-4730-A787-CB00CC1E46E2}"/>
                </a:ext>
              </a:extLst>
            </p:cNvPr>
            <p:cNvSpPr/>
            <p:nvPr userDrawn="1"/>
          </p:nvSpPr>
          <p:spPr>
            <a:xfrm>
              <a:off x="750918" y="2898634"/>
              <a:ext cx="265176" cy="2651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>
                <a:latin typeface="+mj-lt"/>
              </a:endParaRP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358AD18-1629-47D8-A5B7-D023508F2260}"/>
                </a:ext>
              </a:extLst>
            </p:cNvPr>
            <p:cNvSpPr/>
            <p:nvPr userDrawn="1"/>
          </p:nvSpPr>
          <p:spPr>
            <a:xfrm>
              <a:off x="814926" y="2962642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>
                <a:latin typeface="+mj-lt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48F31C2-FE4D-4F19-B6F5-CA8E6ED6DAA7}"/>
              </a:ext>
            </a:extLst>
          </p:cNvPr>
          <p:cNvGrpSpPr/>
          <p:nvPr userDrawn="1"/>
        </p:nvGrpSpPr>
        <p:grpSpPr>
          <a:xfrm>
            <a:off x="2983296" y="2745200"/>
            <a:ext cx="263261" cy="265176"/>
            <a:chOff x="2847246" y="2898634"/>
            <a:chExt cx="265176" cy="265176"/>
          </a:xfrm>
          <a:solidFill>
            <a:srgbClr val="44546A"/>
          </a:solidFill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6FA0351-1AD6-47A8-A5BC-DF53FF4D4A7E}"/>
                </a:ext>
              </a:extLst>
            </p:cNvPr>
            <p:cNvSpPr/>
            <p:nvPr userDrawn="1"/>
          </p:nvSpPr>
          <p:spPr>
            <a:xfrm>
              <a:off x="2847246" y="2898634"/>
              <a:ext cx="265176" cy="2651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>
                <a:latin typeface="+mj-lt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71433F76-96B3-478E-A463-F3547DD66A6A}"/>
                </a:ext>
              </a:extLst>
            </p:cNvPr>
            <p:cNvSpPr/>
            <p:nvPr userDrawn="1"/>
          </p:nvSpPr>
          <p:spPr>
            <a:xfrm>
              <a:off x="2911254" y="2962642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>
                <a:latin typeface="+mj-lt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10EAB3F-46B8-488E-9B32-6169F298CD09}"/>
              </a:ext>
            </a:extLst>
          </p:cNvPr>
          <p:cNvGrpSpPr/>
          <p:nvPr userDrawn="1"/>
        </p:nvGrpSpPr>
        <p:grpSpPr>
          <a:xfrm>
            <a:off x="9201001" y="2745200"/>
            <a:ext cx="263261" cy="265176"/>
            <a:chOff x="9064951" y="2898634"/>
            <a:chExt cx="265176" cy="265176"/>
          </a:xfrm>
          <a:solidFill>
            <a:srgbClr val="44546A"/>
          </a:solidFill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EDACE93D-5A40-4EA1-B41C-F7E5B47A419D}"/>
                </a:ext>
              </a:extLst>
            </p:cNvPr>
            <p:cNvSpPr/>
            <p:nvPr userDrawn="1"/>
          </p:nvSpPr>
          <p:spPr>
            <a:xfrm>
              <a:off x="9064951" y="2898634"/>
              <a:ext cx="265176" cy="2651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>
                <a:latin typeface="+mj-lt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3ADECE68-B257-4295-BAC0-B720A081CA00}"/>
                </a:ext>
              </a:extLst>
            </p:cNvPr>
            <p:cNvSpPr/>
            <p:nvPr userDrawn="1"/>
          </p:nvSpPr>
          <p:spPr>
            <a:xfrm>
              <a:off x="9128959" y="2962642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>
                <a:latin typeface="+mj-lt"/>
              </a:endParaRPr>
            </a:p>
          </p:txBody>
        </p:sp>
      </p:grpSp>
      <p:sp>
        <p:nvSpPr>
          <p:cNvPr id="108" name="Oval 107">
            <a:extLst>
              <a:ext uri="{FF2B5EF4-FFF2-40B4-BE49-F238E27FC236}">
                <a16:creationId xmlns:a16="http://schemas.microsoft.com/office/drawing/2014/main" id="{7A66DA68-7E1C-4613-8AB7-A516F6F3CDFB}"/>
              </a:ext>
            </a:extLst>
          </p:cNvPr>
          <p:cNvSpPr/>
          <p:nvPr userDrawn="1"/>
        </p:nvSpPr>
        <p:spPr>
          <a:xfrm>
            <a:off x="5074476" y="2745200"/>
            <a:ext cx="263261" cy="265176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6DC81415-F3F3-48CC-885F-C68F9390B41A}"/>
              </a:ext>
            </a:extLst>
          </p:cNvPr>
          <p:cNvSpPr/>
          <p:nvPr userDrawn="1"/>
        </p:nvSpPr>
        <p:spPr>
          <a:xfrm>
            <a:off x="5138484" y="2809208"/>
            <a:ext cx="136169" cy="1371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srgbClr val="B11C11"/>
              </a:solidFill>
              <a:latin typeface="+mj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3D2F9C2-F752-4AF4-9186-6B3AD82C0EBE}"/>
              </a:ext>
            </a:extLst>
          </p:cNvPr>
          <p:cNvGrpSpPr/>
          <p:nvPr userDrawn="1"/>
        </p:nvGrpSpPr>
        <p:grpSpPr>
          <a:xfrm>
            <a:off x="7172640" y="2745200"/>
            <a:ext cx="263261" cy="265176"/>
            <a:chOff x="7036590" y="2898634"/>
            <a:chExt cx="265176" cy="265176"/>
          </a:xfrm>
          <a:solidFill>
            <a:srgbClr val="44546A"/>
          </a:solidFill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4928B669-D080-473B-8514-228CCC9A5CBD}"/>
                </a:ext>
              </a:extLst>
            </p:cNvPr>
            <p:cNvSpPr/>
            <p:nvPr userDrawn="1"/>
          </p:nvSpPr>
          <p:spPr>
            <a:xfrm>
              <a:off x="7036590" y="2898634"/>
              <a:ext cx="265176" cy="2651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>
                <a:latin typeface="+mj-lt"/>
              </a:endParaRP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07B61618-B171-4898-9D02-B649234DFED2}"/>
                </a:ext>
              </a:extLst>
            </p:cNvPr>
            <p:cNvSpPr/>
            <p:nvPr userDrawn="1"/>
          </p:nvSpPr>
          <p:spPr>
            <a:xfrm>
              <a:off x="7100598" y="2962642"/>
              <a:ext cx="137160" cy="137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>
                <a:latin typeface="+mj-lt"/>
              </a:endParaRPr>
            </a:p>
          </p:txBody>
        </p:sp>
      </p:grpSp>
      <p:sp>
        <p:nvSpPr>
          <p:cNvPr id="2" name="Title 5">
            <a:extLst>
              <a:ext uri="{FF2B5EF4-FFF2-40B4-BE49-F238E27FC236}">
                <a16:creationId xmlns:a16="http://schemas.microsoft.com/office/drawing/2014/main" id="{A53FDA0F-3199-FDD5-22CF-B60E567FF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7B6C100F-038B-FED4-9DDC-D181A22CFD1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3305650-0B84-4E1C-A0B7-02CD36EECA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29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0C83F-7C49-4E16-B304-8E50703675C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964465" y="1820895"/>
            <a:ext cx="3851871" cy="46247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8B801305-BCCB-45BA-B576-A726CBD47E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64465" y="3429000"/>
            <a:ext cx="3851871" cy="46247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104AE838-A7D7-4FA0-ADDF-59AFC1768B6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64465" y="5037105"/>
            <a:ext cx="3851871" cy="46247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7D9403-D2A3-4C01-BCB6-20579D3B00F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964653" y="2283693"/>
            <a:ext cx="3851275" cy="9144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05" name="Content Placeholder 8">
            <a:extLst>
              <a:ext uri="{FF2B5EF4-FFF2-40B4-BE49-F238E27FC236}">
                <a16:creationId xmlns:a16="http://schemas.microsoft.com/office/drawing/2014/main" id="{54E9BCC9-EABC-4EA7-9AAF-9152B66F042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964654" y="3891470"/>
            <a:ext cx="3851275" cy="9144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6" name="Content Placeholder 8">
            <a:extLst>
              <a:ext uri="{FF2B5EF4-FFF2-40B4-BE49-F238E27FC236}">
                <a16:creationId xmlns:a16="http://schemas.microsoft.com/office/drawing/2014/main" id="{D4BFE098-F09F-4574-893B-68D3A3912BB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964655" y="5499247"/>
            <a:ext cx="3851275" cy="9144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C84CC18B-9792-4702-9887-6E86088CA3F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375666" y="1820895"/>
            <a:ext cx="3851871" cy="46247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48AFEA72-6C70-41E1-A06D-E7B5A9E58F39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375666" y="3429000"/>
            <a:ext cx="3851871" cy="46247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441C4027-A359-4298-9BF0-E2F426C6FD5F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375666" y="5037105"/>
            <a:ext cx="3851871" cy="46247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0" name="Content Placeholder 8">
            <a:extLst>
              <a:ext uri="{FF2B5EF4-FFF2-40B4-BE49-F238E27FC236}">
                <a16:creationId xmlns:a16="http://schemas.microsoft.com/office/drawing/2014/main" id="{11520586-9703-49CB-9367-76D513C44380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375854" y="2283693"/>
            <a:ext cx="3851275" cy="9144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1" name="Content Placeholder 8">
            <a:extLst>
              <a:ext uri="{FF2B5EF4-FFF2-40B4-BE49-F238E27FC236}">
                <a16:creationId xmlns:a16="http://schemas.microsoft.com/office/drawing/2014/main" id="{D03AE0AF-04C6-4617-8175-952D13FD2EC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375855" y="3891470"/>
            <a:ext cx="3851275" cy="9144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2" name="Content Placeholder 8">
            <a:extLst>
              <a:ext uri="{FF2B5EF4-FFF2-40B4-BE49-F238E27FC236}">
                <a16:creationId xmlns:a16="http://schemas.microsoft.com/office/drawing/2014/main" id="{05D8AD47-5BE2-4355-A8AA-B616D839B9C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6375856" y="5499247"/>
            <a:ext cx="3851275" cy="9144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CBF0AE7-6834-43DD-889C-CBB307C53F90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5">
            <a:extLst>
              <a:ext uri="{FF2B5EF4-FFF2-40B4-BE49-F238E27FC236}">
                <a16:creationId xmlns:a16="http://schemas.microsoft.com/office/drawing/2014/main" id="{204509C5-2A12-D226-8B4B-96A71046B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91C471A-F834-8845-F54D-56BCB54BE82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DD701FB9-3B9C-A1AA-A79C-F17CED0469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3069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CBF0AE7-6834-43DD-889C-CBB307C53F90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C428AFD4-82D1-4B13-B69D-368C0307B7A5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+mj-lt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56107A2-32C9-4E39-989D-0F59F30CFFEE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+mj-lt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EB6F5C0-882E-4002-8CC6-64EBE551E4F3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+mj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03B7174-1B36-4B62-A510-0C0405E945D8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+mj-lt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AF2B5329-030A-4E5F-8123-CB061639DF00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+mj-lt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7E8929-31E7-4F13-AC16-EDAD1C96D2DD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+mj-lt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5358050-D7EA-4D3C-9EFF-BAA2582DEB89}"/>
              </a:ext>
            </a:extLst>
          </p:cNvPr>
          <p:cNvSpPr/>
          <p:nvPr userDrawn="1"/>
        </p:nvSpPr>
        <p:spPr>
          <a:xfrm>
            <a:off x="9701184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+mj-lt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1CE8643-570C-4B43-8FEC-D1C4B1AB5DBD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+mj-lt"/>
            </a:endParaRPr>
          </a:p>
        </p:txBody>
      </p:sp>
      <p:sp>
        <p:nvSpPr>
          <p:cNvPr id="30" name="Picture Placeholder 2">
            <a:extLst>
              <a:ext uri="{FF2B5EF4-FFF2-40B4-BE49-F238E27FC236}">
                <a16:creationId xmlns:a16="http://schemas.microsoft.com/office/drawing/2014/main" id="{8C5B0924-6377-4A0C-8B68-05ABF35717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latin typeface="+mj-lt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452045CF-7BA5-4EDC-B432-754D17DB37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latin typeface="+mj-lt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DF45D105-667B-44FD-8CB6-2BADED23C0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latin typeface="+mj-lt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95DCDA8B-A657-4439-A938-28C28331AA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latin typeface="+mj-lt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47D8062-C109-4B3B-8E32-B104AC267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800">
                <a:solidFill>
                  <a:srgbClr val="44546A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475B6F62-7E6A-4B4D-98EE-9B67C22363AC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rgbClr val="44546A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Executive 01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CC9A864F-3E6A-4817-B240-093AB93A759A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800">
                <a:solidFill>
                  <a:srgbClr val="44546A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5EFC422E-E56E-4057-942F-5C395C43D408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rgbClr val="44546A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Executive 01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D37CD74-7981-4EF1-995D-8D0C46EFC0E8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800">
                <a:solidFill>
                  <a:srgbClr val="44546A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2AD1177C-C3D0-4E52-AB3C-F3B8A0052B06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rgbClr val="44546A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Executive 01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C66C2A18-9E3B-4354-8246-438E5CDF06F6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800">
                <a:solidFill>
                  <a:srgbClr val="44546A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5973EA28-F835-478C-8023-C1992A61FAA4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rgbClr val="44546A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Executive 01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CAC8056A-11D5-630B-F0CB-97CC97BC2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D025F9E-6088-3064-700E-51C61D16927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2960" y="969264"/>
            <a:ext cx="9961695" cy="580405"/>
          </a:xfrm>
        </p:spPr>
        <p:txBody>
          <a:bodyPr anchor="ctr">
            <a:no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29B8515D-2776-B32A-9D5C-52EA4F23B1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2151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C345650-8D80-7EE6-E0CB-18C54CA893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7930" y="2784549"/>
            <a:ext cx="4298446" cy="644451"/>
          </a:xfrm>
        </p:spPr>
        <p:txBody>
          <a:bodyPr anchor="ctr">
            <a:normAutofit/>
          </a:bodyPr>
          <a:lstStyle>
            <a:lvl1pPr>
              <a:defRPr sz="3600" b="1">
                <a:latin typeface="+mj-lt"/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C86BBCB-870F-C1C1-A30E-9EB3F8C3441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87930" y="3540930"/>
            <a:ext cx="4298446" cy="600902"/>
          </a:xfrm>
        </p:spPr>
        <p:txBody>
          <a:bodyPr anchor="ctr"/>
          <a:lstStyle>
            <a:lvl1pPr marL="0" indent="0">
              <a:buNone/>
              <a:defRPr sz="2400">
                <a:solidFill>
                  <a:srgbClr val="44546A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 Name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B9875FD-0D5F-74ED-E547-9A4A54B49009}"/>
              </a:ext>
            </a:extLst>
          </p:cNvPr>
          <p:cNvCxnSpPr>
            <a:cxnSpLocks/>
          </p:cNvCxnSpPr>
          <p:nvPr userDrawn="1"/>
        </p:nvCxnSpPr>
        <p:spPr>
          <a:xfrm>
            <a:off x="1098140" y="3480753"/>
            <a:ext cx="4200678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64D341B-DFD7-F179-FA52-100BFB04445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87930" y="4202008"/>
            <a:ext cx="4298446" cy="600902"/>
          </a:xfrm>
        </p:spPr>
        <p:txBody>
          <a:bodyPr anchor="ctr"/>
          <a:lstStyle>
            <a:lvl1pPr marL="0" indent="0">
              <a:buNone/>
              <a:defRPr sz="2400">
                <a:solidFill>
                  <a:srgbClr val="44546A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Email | Phone Number</a:t>
            </a:r>
          </a:p>
        </p:txBody>
      </p:sp>
      <p:pic>
        <p:nvPicPr>
          <p:cNvPr id="8" name="Picture 7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A6F373D4-E85F-14E3-A583-FEF7EF5859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6584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75528-DA97-4121-BC68-814389FBE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BAC0A-CD95-4EA1-B3A8-18022F8DE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84829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67F6AA-0145-48A3-9195-3D92BDD455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E7C439-1D35-4602-9438-B694F4DC9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46039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41;p5"/>
          <p:cNvSpPr txBox="1">
            <a:spLocks noGrp="1"/>
          </p:cNvSpPr>
          <p:nvPr>
            <p:ph type="body" idx="1"/>
          </p:nvPr>
        </p:nvSpPr>
        <p:spPr>
          <a:xfrm>
            <a:off x="822960" y="1873002"/>
            <a:ext cx="4691148" cy="36899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51953" lvl="0" indent="0">
              <a:lnSpc>
                <a:spcPct val="125000"/>
              </a:lnSpc>
              <a:spcBef>
                <a:spcPts val="409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800" b="0" i="0">
                <a:solidFill>
                  <a:srgbClr val="44546A"/>
                </a:solidFill>
                <a:latin typeface="+mj-lt"/>
              </a:defRPr>
            </a:lvl1pPr>
            <a:lvl2pPr marL="623438" lvl="1" indent="-259766">
              <a:spcBef>
                <a:spcPts val="0"/>
              </a:spcBef>
              <a:spcAft>
                <a:spcPts val="0"/>
              </a:spcAft>
              <a:buSzPts val="2400"/>
              <a:buChar char="⊶"/>
              <a:defRPr/>
            </a:lvl2pPr>
            <a:lvl3pPr marL="935157" lvl="2" indent="-259766">
              <a:spcBef>
                <a:spcPts val="0"/>
              </a:spcBef>
              <a:spcAft>
                <a:spcPts val="0"/>
              </a:spcAft>
              <a:buSzPts val="2400"/>
              <a:buChar char="⊸"/>
              <a:defRPr/>
            </a:lvl3pPr>
            <a:lvl4pPr marL="1246876" lvl="3" indent="-259766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1558595" lvl="4" indent="-259766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1870314" lvl="5" indent="-259766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2182033" lvl="6" indent="-259766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2493752" lvl="7" indent="-259766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2805471" lvl="8" indent="-259766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05AE238-7FCD-4A5C-BBE7-7B5928D9366F}"/>
              </a:ext>
            </a:extLst>
          </p:cNvPr>
          <p:cNvCxnSpPr/>
          <p:nvPr userDrawn="1"/>
        </p:nvCxnSpPr>
        <p:spPr>
          <a:xfrm>
            <a:off x="886968" y="941832"/>
            <a:ext cx="8814216" cy="0"/>
          </a:xfrm>
          <a:prstGeom prst="line">
            <a:avLst/>
          </a:prstGeom>
          <a:ln w="12700">
            <a:solidFill>
              <a:srgbClr val="B11C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5">
            <a:extLst>
              <a:ext uri="{FF2B5EF4-FFF2-40B4-BE49-F238E27FC236}">
                <a16:creationId xmlns:a16="http://schemas.microsoft.com/office/drawing/2014/main" id="{1BA31635-A233-DE07-2DC5-1E628418B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333994"/>
            <a:ext cx="8911752" cy="5804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9206AF0A-D788-EBC1-0BF4-2E3599912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960" y="969264"/>
            <a:ext cx="9961695" cy="580405"/>
          </a:xfrm>
        </p:spPr>
        <p:txBody>
          <a:bodyPr anchor="ctr">
            <a:normAutofit/>
          </a:bodyPr>
          <a:lstStyle>
            <a:lvl1pPr marL="0" indent="0">
              <a:buNone/>
              <a:defRPr sz="20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red and black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ED5E185A-93FA-21D2-F3EE-FBA355DB73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60" y="352174"/>
            <a:ext cx="1197864" cy="6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61486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0521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E42A7E-2BA4-4949-88C1-3B0426713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37A38-07C4-4DAA-9C2D-C3DC24027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069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79" r:id="rId3"/>
    <p:sldLayoutId id="2147483673" r:id="rId4"/>
    <p:sldLayoutId id="2147483680" r:id="rId5"/>
    <p:sldLayoutId id="2147483650" r:id="rId6"/>
    <p:sldLayoutId id="2147483678" r:id="rId7"/>
    <p:sldLayoutId id="2147483676" r:id="rId8"/>
    <p:sldLayoutId id="2147483671" r:id="rId9"/>
    <p:sldLayoutId id="2147483660" r:id="rId10"/>
    <p:sldLayoutId id="2147483661" r:id="rId11"/>
    <p:sldLayoutId id="2147483663" r:id="rId12"/>
    <p:sldLayoutId id="2147483675" r:id="rId13"/>
    <p:sldLayoutId id="2147483681" r:id="rId14"/>
    <p:sldLayoutId id="2147483664" r:id="rId15"/>
    <p:sldLayoutId id="2147483666" r:id="rId16"/>
    <p:sldLayoutId id="2147483667" r:id="rId17"/>
    <p:sldLayoutId id="2147483668" r:id="rId18"/>
    <p:sldLayoutId id="2147483653" r:id="rId19"/>
    <p:sldLayoutId id="2147483669" r:id="rId20"/>
    <p:sldLayoutId id="2147483674" r:id="rId21"/>
    <p:sldLayoutId id="2147483670" r:id="rId22"/>
    <p:sldLayoutId id="2147483677" r:id="rId23"/>
    <p:sldLayoutId id="2147483655" r:id="rId24"/>
    <p:sldLayoutId id="2147483658" r:id="rId25"/>
    <p:sldLayoutId id="2147483659" r:id="rId26"/>
    <p:sldLayoutId id="2147483672" r:id="rId27"/>
    <p:sldLayoutId id="2147483682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package" Target="../embeddings/Microsoft_Excel_Macro-Enabled_Worksheet.xlsm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package" Target="../embeddings/Microsoft_Excel_Macro-Enabled_Worksheet1.xlsm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package" Target="../embeddings/Microsoft_Excel_Macro-Enabled_Worksheet2.xlsm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package" Target="../embeddings/Microsoft_Excel_Macro-Enabled_Worksheet3.xlsm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package" Target="../embeddings/Microsoft_Excel_Macro-Enabled_Worksheet4.xlsm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package" Target="../embeddings/Microsoft_Excel_Macro-Enabled_Worksheet5.xlsm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package" Target="../embeddings/Microsoft_Excel_Macro-Enabled_Worksheet6.xlsm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package" Target="../embeddings/Microsoft_Excel_Macro-Enabled_Worksheet7.xlsm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mailto:ebaum@hvs.com" TargetMode="Externa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9AFAE4-9005-473F-516D-6EBF6929E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MCAA Spring Meeting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99E777-4203-EDED-D1AC-26F40C58C0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Hotel Valuation Considerations for Assessors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62F0C09-C569-4F1B-9657-E58A329FF6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Erich Baum</a:t>
            </a:r>
          </a:p>
          <a:p>
            <a:r>
              <a:rPr lang="en-US" dirty="0"/>
              <a:t>April 17, 2025</a:t>
            </a: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CD3D7580-DF64-245E-D10F-8BE947F5CEC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0100" y="970452"/>
            <a:ext cx="2283641" cy="2286000"/>
          </a:xfrm>
        </p:spPr>
      </p:pic>
    </p:spTree>
    <p:extLst>
      <p:ext uri="{BB962C8B-B14F-4D97-AF65-F5344CB8AC3E}">
        <p14:creationId xmlns:p14="http://schemas.microsoft.com/office/powerpoint/2010/main" val="721802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F000177-7CD6-08D2-306E-B9BFB4291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Hotel Valuation Considerations for Assessors</a:t>
            </a:r>
          </a:p>
        </p:txBody>
      </p:sp>
      <p:pic>
        <p:nvPicPr>
          <p:cNvPr id="5" name="Picture Placeholder 4" descr="A lobby with a marble floor and a marble floor&#10;&#10;Description automatically generated">
            <a:extLst>
              <a:ext uri="{FF2B5EF4-FFF2-40B4-BE49-F238E27FC236}">
                <a16:creationId xmlns:a16="http://schemas.microsoft.com/office/drawing/2014/main" id="{F91469E8-1ABA-5399-1568-16E05279BBD0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D9FACFF-4A02-0086-89A7-4EDC4A7E040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Data Request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AE37258-AE2E-96BC-7C19-4F9A74C1440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Rooms Revenue Factors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002D605-5295-62F5-635C-FC175CC130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Income Analysis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BD53CFA-65EC-C7F8-60D4-B65CBA3FB4D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Rushmore Approach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A8C7740-0D71-D78E-2421-B750CC564A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Other Value Approaches</a:t>
            </a:r>
          </a:p>
        </p:txBody>
      </p:sp>
      <p:pic>
        <p:nvPicPr>
          <p:cNvPr id="10" name="Graphic 9" descr="Badge 4 with solid fill">
            <a:extLst>
              <a:ext uri="{FF2B5EF4-FFF2-40B4-BE49-F238E27FC236}">
                <a16:creationId xmlns:a16="http://schemas.microsoft.com/office/drawing/2014/main" id="{368F77B1-363D-9D76-AF07-492195F7EC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9731" y="4571987"/>
            <a:ext cx="731520" cy="731520"/>
          </a:xfrm>
          <a:prstGeom prst="rect">
            <a:avLst/>
          </a:prstGeom>
        </p:spPr>
      </p:pic>
      <p:pic>
        <p:nvPicPr>
          <p:cNvPr id="11" name="Graphic 10" descr="Badge with solid fill">
            <a:extLst>
              <a:ext uri="{FF2B5EF4-FFF2-40B4-BE49-F238E27FC236}">
                <a16:creationId xmlns:a16="http://schemas.microsoft.com/office/drawing/2014/main" id="{AE9D1EB4-ACCC-D6D3-DF9D-139A083523A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6226" y="2754647"/>
            <a:ext cx="731520" cy="731520"/>
          </a:xfrm>
          <a:prstGeom prst="rect">
            <a:avLst/>
          </a:prstGeom>
        </p:spPr>
      </p:pic>
      <p:pic>
        <p:nvPicPr>
          <p:cNvPr id="12" name="Graphic 11" descr="Badge 3 with solid fill">
            <a:extLst>
              <a:ext uri="{FF2B5EF4-FFF2-40B4-BE49-F238E27FC236}">
                <a16:creationId xmlns:a16="http://schemas.microsoft.com/office/drawing/2014/main" id="{E86427B6-2B22-BAAF-2EAA-9BD325F35D5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66226" y="3666041"/>
            <a:ext cx="731520" cy="731520"/>
          </a:xfrm>
          <a:prstGeom prst="rect">
            <a:avLst/>
          </a:prstGeom>
        </p:spPr>
      </p:pic>
      <p:pic>
        <p:nvPicPr>
          <p:cNvPr id="13" name="Graphic 12" descr="Badge 1 with solid fill">
            <a:extLst>
              <a:ext uri="{FF2B5EF4-FFF2-40B4-BE49-F238E27FC236}">
                <a16:creationId xmlns:a16="http://schemas.microsoft.com/office/drawing/2014/main" id="{957BBD9E-908C-C219-862E-B215961EA8B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66226" y="1843253"/>
            <a:ext cx="731520" cy="731520"/>
          </a:xfrm>
          <a:prstGeom prst="rect">
            <a:avLst/>
          </a:prstGeom>
        </p:spPr>
      </p:pic>
      <p:pic>
        <p:nvPicPr>
          <p:cNvPr id="14" name="Graphic 13" descr="Badge 5 with solid fill">
            <a:extLst>
              <a:ext uri="{FF2B5EF4-FFF2-40B4-BE49-F238E27FC236}">
                <a16:creationId xmlns:a16="http://schemas.microsoft.com/office/drawing/2014/main" id="{35F19752-02A4-56E3-C2AB-331CD4846E1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78781" y="5477933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716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3778AE-D856-6A4E-6530-FF89F4645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Request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97FF1DB-74C6-3B16-5FB8-628E0FA87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Hotel Valuation Considerations for Assessors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E429F-77B9-9608-C2E7-86521162AAB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Historical P&amp;L Statements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6F6802-2EF8-DC58-0291-0B42E39BD89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Capital Expenditure History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543B8B-756C-D4F5-7240-09D028DB2E8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Product Improvement Plan (PIP)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6EFA3B1-3411-1539-8107-F13F48FECE9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STAR Reports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768B29-33F6-F6EF-A925-37863D071BF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Budgeted Future Year P&amp;L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C50548-1580-A11D-6B55-9950EBC783DF}"/>
              </a:ext>
            </a:extLst>
          </p:cNvPr>
          <p:cNvSpPr txBox="1"/>
          <p:nvPr/>
        </p:nvSpPr>
        <p:spPr>
          <a:xfrm>
            <a:off x="822960" y="2655396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008E65-711A-2FC0-100B-C0DCC51A9AD0}"/>
              </a:ext>
            </a:extLst>
          </p:cNvPr>
          <p:cNvSpPr txBox="1"/>
          <p:nvPr/>
        </p:nvSpPr>
        <p:spPr>
          <a:xfrm>
            <a:off x="816871" y="3515636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AB2A45-04A2-CB70-C710-668D9A7EA439}"/>
              </a:ext>
            </a:extLst>
          </p:cNvPr>
          <p:cNvSpPr txBox="1"/>
          <p:nvPr/>
        </p:nvSpPr>
        <p:spPr>
          <a:xfrm>
            <a:off x="828098" y="4305310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3.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76B396A-1289-4331-D383-E6865BF4E99C}"/>
              </a:ext>
            </a:extLst>
          </p:cNvPr>
          <p:cNvSpPr txBox="1"/>
          <p:nvPr/>
        </p:nvSpPr>
        <p:spPr>
          <a:xfrm>
            <a:off x="6282287" y="2656194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09C084D-34AC-67A1-A131-B5EBD2BF5A27}"/>
              </a:ext>
            </a:extLst>
          </p:cNvPr>
          <p:cNvSpPr txBox="1"/>
          <p:nvPr/>
        </p:nvSpPr>
        <p:spPr>
          <a:xfrm>
            <a:off x="6282287" y="3519024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3119534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C6878-0837-8574-8A6A-0B668229B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92ECA1-51C2-AAD0-9164-8B69A0023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Rooms Revenue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CD6F3E-0181-163E-C185-EEFF96C7B5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Hotel Valuation Considerations for Assessors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D5916-9006-3562-844A-28235EC33B8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33471" y="2667798"/>
            <a:ext cx="3803650" cy="580405"/>
          </a:xfrm>
        </p:spPr>
        <p:txBody>
          <a:bodyPr/>
          <a:lstStyle/>
          <a:p>
            <a:r>
              <a:rPr lang="en-US" dirty="0"/>
              <a:t>Historical Results / Penetration Factor (STAR Report)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C99FE9-598C-6E35-574E-B455DFECBF1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Property Age / Life Cycle Stage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21C10C-E614-E6F9-3961-8AF92F99E65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Renovation History / Plan (PIP)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511C13D-56FE-3B98-280A-495ABD65780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Brand (Franchise) Issues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D01804B-B754-D388-6AA5-D24A56D72D1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External Events (Pandemic)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2F4847-2A98-B718-E43F-E4C0CC7E1728}"/>
              </a:ext>
            </a:extLst>
          </p:cNvPr>
          <p:cNvSpPr txBox="1"/>
          <p:nvPr/>
        </p:nvSpPr>
        <p:spPr>
          <a:xfrm>
            <a:off x="822960" y="2655396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90829D-3A7C-3832-6C40-FFBD12E3BA16}"/>
              </a:ext>
            </a:extLst>
          </p:cNvPr>
          <p:cNvSpPr txBox="1"/>
          <p:nvPr/>
        </p:nvSpPr>
        <p:spPr>
          <a:xfrm>
            <a:off x="816871" y="3515636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47D21C-BB30-1C2C-F9A8-28A57A218E24}"/>
              </a:ext>
            </a:extLst>
          </p:cNvPr>
          <p:cNvSpPr txBox="1"/>
          <p:nvPr/>
        </p:nvSpPr>
        <p:spPr>
          <a:xfrm>
            <a:off x="828098" y="4305310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3.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F1965D4-2CC8-36AB-8BDB-D5A3CE7DB94A}"/>
              </a:ext>
            </a:extLst>
          </p:cNvPr>
          <p:cNvSpPr txBox="1"/>
          <p:nvPr/>
        </p:nvSpPr>
        <p:spPr>
          <a:xfrm>
            <a:off x="6282287" y="2656194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8CA13DE-9F81-5A88-DA5F-7202A6F6466D}"/>
              </a:ext>
            </a:extLst>
          </p:cNvPr>
          <p:cNvSpPr txBox="1"/>
          <p:nvPr/>
        </p:nvSpPr>
        <p:spPr>
          <a:xfrm>
            <a:off x="6282287" y="3519024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2391828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FB9C7-C5A1-9173-5423-5B7E02AB1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594D60-DD7F-E291-6C77-2C7974D41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 Reports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7A1480-91AF-DA27-E882-184C276EF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Hotel Valuation Considerations for Assessors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6A1097-2BB6-A461-BCC0-2A520DC4404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Calculating Penetration Factors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E75B9F-9221-EA93-00F1-5FAD66E59737}"/>
              </a:ext>
            </a:extLst>
          </p:cNvPr>
          <p:cNvSpPr txBox="1"/>
          <p:nvPr/>
        </p:nvSpPr>
        <p:spPr>
          <a:xfrm>
            <a:off x="822960" y="2655396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5BD459-3F4B-B056-1AE7-940CBF8A24A2}"/>
              </a:ext>
            </a:extLst>
          </p:cNvPr>
          <p:cNvSpPr txBox="1"/>
          <p:nvPr/>
        </p:nvSpPr>
        <p:spPr>
          <a:xfrm>
            <a:off x="816871" y="3515636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2714E97-16E8-4A63-AC51-F67B73B2434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Calculating RevPAR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692476-8D44-AAF3-7CDE-F958EEB450D9}"/>
              </a:ext>
            </a:extLst>
          </p:cNvPr>
          <p:cNvSpPr txBox="1"/>
          <p:nvPr/>
        </p:nvSpPr>
        <p:spPr>
          <a:xfrm>
            <a:off x="828098" y="4305310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3.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19D2487-6C7F-238C-9E09-EEEC8C3BA8C9}"/>
              </a:ext>
            </a:extLst>
          </p:cNvPr>
          <p:cNvSpPr txBox="1">
            <a:spLocks/>
          </p:cNvSpPr>
          <p:nvPr/>
        </p:nvSpPr>
        <p:spPr>
          <a:xfrm>
            <a:off x="1527383" y="4305310"/>
            <a:ext cx="3956050" cy="504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Identifying Trends</a:t>
            </a:r>
          </a:p>
        </p:txBody>
      </p:sp>
    </p:spTree>
    <p:extLst>
      <p:ext uri="{BB962C8B-B14F-4D97-AF65-F5344CB8AC3E}">
        <p14:creationId xmlns:p14="http://schemas.microsoft.com/office/powerpoint/2010/main" val="1036544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01EB3F-B910-51F3-A658-C7ED55E2B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 Report Data – Case Study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A13DD009-1C9F-5BA6-2FB5-6133BC705A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4788150"/>
              </p:ext>
            </p:extLst>
          </p:nvPr>
        </p:nvGraphicFramePr>
        <p:xfrm>
          <a:off x="2268812" y="1203158"/>
          <a:ext cx="7590208" cy="4688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-Enabled Worksheet" r:id="rId2" imgW="5435686" imgH="3587934" progId="Excel.SheetMacroEnabled.12">
                  <p:embed/>
                </p:oleObj>
              </mc:Choice>
              <mc:Fallback>
                <p:oleObj name="Macro-Enabled Worksheet" r:id="rId2" imgW="5435686" imgH="3587934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68812" y="1203158"/>
                        <a:ext cx="7590208" cy="46888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527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F70E4-7FA7-3555-74C2-FB5E897A0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1B66F6-0385-1011-8D92-885E3FCE0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Income Analysis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EDD74D-51FF-853B-E857-A25EFB03D5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Hotel Valuation Considerations for Assessors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C4E53-0606-4D2C-F206-ADE72490B1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33471" y="2667798"/>
            <a:ext cx="3803650" cy="580405"/>
          </a:xfrm>
        </p:spPr>
        <p:txBody>
          <a:bodyPr/>
          <a:lstStyle/>
          <a:p>
            <a:r>
              <a:rPr lang="en-US" dirty="0"/>
              <a:t>Standardize the P&amp;L Data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73A8E2-43F9-001E-80EB-C737284DB0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Adjust to Market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3FCFBBA-D5E7-16DD-0F8D-A45CAB86FBF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Account for Service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1928631-084C-7E86-227B-75A3F799332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986016" y="2667798"/>
            <a:ext cx="3803650" cy="580405"/>
          </a:xfrm>
        </p:spPr>
        <p:txBody>
          <a:bodyPr/>
          <a:lstStyle/>
          <a:p>
            <a:r>
              <a:rPr lang="en-US" dirty="0"/>
              <a:t>Property-Specific Items (e.g., Franchise Fees, Rent)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7FCD8A3-BD96-0DEA-5172-DF3205AA201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Owner-Specific Items (e.g., Asset Management, Legal, Ground Lease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318271-D138-8E41-9826-281EC78F2174}"/>
              </a:ext>
            </a:extLst>
          </p:cNvPr>
          <p:cNvSpPr txBox="1"/>
          <p:nvPr/>
        </p:nvSpPr>
        <p:spPr>
          <a:xfrm>
            <a:off x="822960" y="2655396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E631F4-DF0A-C89B-B709-6A5FF92DC773}"/>
              </a:ext>
            </a:extLst>
          </p:cNvPr>
          <p:cNvSpPr txBox="1"/>
          <p:nvPr/>
        </p:nvSpPr>
        <p:spPr>
          <a:xfrm>
            <a:off x="816871" y="3515636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7882F7-E4DC-D59D-8FDD-DF46FD84FA89}"/>
              </a:ext>
            </a:extLst>
          </p:cNvPr>
          <p:cNvSpPr txBox="1"/>
          <p:nvPr/>
        </p:nvSpPr>
        <p:spPr>
          <a:xfrm>
            <a:off x="828098" y="4305310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3.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34BE09D-CEBC-FEED-FF6C-7D14907D1180}"/>
              </a:ext>
            </a:extLst>
          </p:cNvPr>
          <p:cNvSpPr txBox="1"/>
          <p:nvPr/>
        </p:nvSpPr>
        <p:spPr>
          <a:xfrm>
            <a:off x="6282287" y="2656194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E1E23AA-8EB0-168D-F301-1A6F32928AF3}"/>
              </a:ext>
            </a:extLst>
          </p:cNvPr>
          <p:cNvSpPr txBox="1"/>
          <p:nvPr/>
        </p:nvSpPr>
        <p:spPr>
          <a:xfrm>
            <a:off x="6282287" y="3519024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2784884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591AB-27CB-6B9F-A4DD-C3B040AB3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44B223-5538-D6A2-670E-5B5B9EA44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P&amp;L Data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50D0071-6B0C-222E-2AC7-6AC113DF49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9620591"/>
              </p:ext>
            </p:extLst>
          </p:nvPr>
        </p:nvGraphicFramePr>
        <p:xfrm>
          <a:off x="2536944" y="1051903"/>
          <a:ext cx="6634557" cy="5523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-Enabled Worksheet" r:id="rId2" imgW="7645347" imgH="6292708" progId="Excel.SheetMacroEnabled.12">
                  <p:embed/>
                </p:oleObj>
              </mc:Choice>
              <mc:Fallback>
                <p:oleObj name="Macro-Enabled Worksheet" r:id="rId2" imgW="7645347" imgH="6292708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36944" y="1051903"/>
                        <a:ext cx="6634557" cy="5523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3304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B1451-4CA3-461C-87E9-3A0677C09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504217-A381-42FE-F2F9-5CDD0DC90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Comparable Data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DE6EAE1-AC4A-18C0-8183-607CD75F35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3523918"/>
              </p:ext>
            </p:extLst>
          </p:nvPr>
        </p:nvGraphicFramePr>
        <p:xfrm>
          <a:off x="1155032" y="1155032"/>
          <a:ext cx="9845269" cy="5232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-Enabled Worksheet" r:id="rId2" imgW="6902426" imgH="3892542" progId="Excel.SheetMacroEnabled.12">
                  <p:embed/>
                </p:oleObj>
              </mc:Choice>
              <mc:Fallback>
                <p:oleObj name="Macro-Enabled Worksheet" r:id="rId2" imgW="6902426" imgH="3892542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55032" y="1155032"/>
                        <a:ext cx="9845269" cy="52320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0889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8FCFD-A31A-8071-5DAF-8E5CCC247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845517-56D1-0A00-17C8-A42584BF4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Rushmore Approach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C38B54-2E4C-0AE4-25DE-6BD3FDC14E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Hotel Valuation Considerations for Assessors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52C2C-5AA2-F377-BCE4-765F1D60B0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33471" y="2667798"/>
            <a:ext cx="3803650" cy="580405"/>
          </a:xfrm>
        </p:spPr>
        <p:txBody>
          <a:bodyPr/>
          <a:lstStyle/>
          <a:p>
            <a:r>
              <a:rPr lang="en-US" dirty="0"/>
              <a:t>Stabilized Net Income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40BA07-E5F2-51FD-97D6-34F45908BEE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Capitalization Rate Selection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9B695B-F700-C5A2-BCD1-9B4A57F1DC7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Return “of” Personal Property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84AAF15-E954-6253-960A-5E84F1F403C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986016" y="2667798"/>
            <a:ext cx="3803650" cy="580405"/>
          </a:xfrm>
        </p:spPr>
        <p:txBody>
          <a:bodyPr/>
          <a:lstStyle/>
          <a:p>
            <a:r>
              <a:rPr lang="en-US" dirty="0"/>
              <a:t>Return “on” Personal Property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EA50398-45FA-272F-02E8-3147383E0B6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Capital Deduction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A48B50-AD26-F024-CAB7-58329BD7173E}"/>
              </a:ext>
            </a:extLst>
          </p:cNvPr>
          <p:cNvSpPr txBox="1"/>
          <p:nvPr/>
        </p:nvSpPr>
        <p:spPr>
          <a:xfrm>
            <a:off x="822960" y="2655396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BC1035-D62D-DF93-7175-DDAB764D2A80}"/>
              </a:ext>
            </a:extLst>
          </p:cNvPr>
          <p:cNvSpPr txBox="1"/>
          <p:nvPr/>
        </p:nvSpPr>
        <p:spPr>
          <a:xfrm>
            <a:off x="816871" y="3515636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1F9DA3-0269-9547-85FC-36B27E011ED2}"/>
              </a:ext>
            </a:extLst>
          </p:cNvPr>
          <p:cNvSpPr txBox="1"/>
          <p:nvPr/>
        </p:nvSpPr>
        <p:spPr>
          <a:xfrm>
            <a:off x="828098" y="4305310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3.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1F86785-BEF5-6537-5CDC-49294F53B53C}"/>
              </a:ext>
            </a:extLst>
          </p:cNvPr>
          <p:cNvSpPr txBox="1"/>
          <p:nvPr/>
        </p:nvSpPr>
        <p:spPr>
          <a:xfrm>
            <a:off x="6282287" y="2656194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4.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EBB69F2-5E44-DCA9-F54B-0E65830E8081}"/>
              </a:ext>
            </a:extLst>
          </p:cNvPr>
          <p:cNvSpPr txBox="1"/>
          <p:nvPr/>
        </p:nvSpPr>
        <p:spPr>
          <a:xfrm>
            <a:off x="6282287" y="3519024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3994863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57E15-AD13-9654-8A54-574546986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B5EE3A-0C89-4184-CBC6-193CD7360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Valuation Forecast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3DC838B-233B-1D1F-C5E6-D2C23A0A45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2189256"/>
              </p:ext>
            </p:extLst>
          </p:nvPr>
        </p:nvGraphicFramePr>
        <p:xfrm>
          <a:off x="1931927" y="1003777"/>
          <a:ext cx="8243351" cy="5635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-Enabled Worksheet" r:id="rId2" imgW="9620269" imgH="6419879" progId="Excel.SheetMacroEnabled.12">
                  <p:embed/>
                </p:oleObj>
              </mc:Choice>
              <mc:Fallback>
                <p:oleObj name="Macro-Enabled Worksheet" r:id="rId2" imgW="9620269" imgH="6419879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31927" y="1003777"/>
                        <a:ext cx="8243351" cy="56351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8205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043F2-D397-B2A9-86F8-BBDE23E7C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A428BE-501A-AB59-C0A7-82200027B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 Rate Selection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EA6CE6-9A5C-5FD8-9587-DB2087D38B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Hotel Valuation Considerations for Assessors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B05A3-D5E9-E713-1B1E-1B6BA8BAEBE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33471" y="2667798"/>
            <a:ext cx="3803650" cy="580405"/>
          </a:xfrm>
        </p:spPr>
        <p:txBody>
          <a:bodyPr/>
          <a:lstStyle/>
          <a:p>
            <a:r>
              <a:rPr lang="en-US" dirty="0"/>
              <a:t>Comparable Sales Data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FB9B29-2C4D-2FBC-B7F4-AC8492122A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Investor Surveys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D2392A-C527-B279-94CD-229433DF9F0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Band of Investment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E6182A-3559-0EC5-B432-E90DE928CF17}"/>
              </a:ext>
            </a:extLst>
          </p:cNvPr>
          <p:cNvSpPr txBox="1"/>
          <p:nvPr/>
        </p:nvSpPr>
        <p:spPr>
          <a:xfrm>
            <a:off x="822960" y="2655396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91D0E1-56E0-0CD3-BAC2-15935416F33C}"/>
              </a:ext>
            </a:extLst>
          </p:cNvPr>
          <p:cNvSpPr txBox="1"/>
          <p:nvPr/>
        </p:nvSpPr>
        <p:spPr>
          <a:xfrm>
            <a:off x="816871" y="3515636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5A1014-E3F8-DCC5-160F-2ECB35055CED}"/>
              </a:ext>
            </a:extLst>
          </p:cNvPr>
          <p:cNvSpPr txBox="1"/>
          <p:nvPr/>
        </p:nvSpPr>
        <p:spPr>
          <a:xfrm>
            <a:off x="828098" y="4305310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1742937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B5217-D41A-F326-CF86-7069C0A4D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8859C-4AF0-39DF-3B31-A1888A884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 Sales with Calculated Cap Rates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ACC34820-E369-5A18-1505-B483A4C278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2733105"/>
              </p:ext>
            </p:extLst>
          </p:nvPr>
        </p:nvGraphicFramePr>
        <p:xfrm>
          <a:off x="1223783" y="1051904"/>
          <a:ext cx="10065276" cy="5390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-Enabled Worksheet" r:id="rId2" imgW="6369111" imgH="3282824" progId="Excel.SheetMacroEnabled.12">
                  <p:embed/>
                </p:oleObj>
              </mc:Choice>
              <mc:Fallback>
                <p:oleObj name="Macro-Enabled Worksheet" r:id="rId2" imgW="6369111" imgH="3282824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23783" y="1051904"/>
                        <a:ext cx="10065276" cy="53901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2832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80B64-D159-5F42-FD40-DCCC027EA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8463C9-D6C8-06D0-75F5-7E8978303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Investor Surveys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3D0B745-87D2-4090-2225-76B8C3EBC8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1500743"/>
              </p:ext>
            </p:extLst>
          </p:nvPr>
        </p:nvGraphicFramePr>
        <p:xfrm>
          <a:off x="969402" y="1760047"/>
          <a:ext cx="10443410" cy="2674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-Enabled Worksheet" r:id="rId2" imgW="8597873" imgH="2165428" progId="Excel.SheetMacroEnabled.12">
                  <p:embed/>
                </p:oleObj>
              </mc:Choice>
              <mc:Fallback>
                <p:oleObj name="Macro-Enabled Worksheet" r:id="rId2" imgW="8597873" imgH="2165428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69402" y="1760047"/>
                        <a:ext cx="10443410" cy="26744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9721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E5AA4-46B6-3BF5-5900-7E46AAD8B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CF2FE8-4089-1592-ACB0-A46AF8AB6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 of Investment Technique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813D808E-BE18-28C6-31C8-CE5AA65078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6324081"/>
              </p:ext>
            </p:extLst>
          </p:nvPr>
        </p:nvGraphicFramePr>
        <p:xfrm>
          <a:off x="1320035" y="2103808"/>
          <a:ext cx="9659639" cy="2228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-Enabled Worksheet" r:id="rId2" imgW="7835852" imgH="1809549" progId="Excel.SheetMacroEnabled.12">
                  <p:embed/>
                </p:oleObj>
              </mc:Choice>
              <mc:Fallback>
                <p:oleObj name="Macro-Enabled Worksheet" r:id="rId2" imgW="7835852" imgH="1809549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20035" y="2103808"/>
                        <a:ext cx="9659639" cy="2228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7839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A8C40-55D6-B628-BDD9-6FEE45F90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1B47DA-F46D-AEB5-9F71-651391AB3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Rushmore Approach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B12D608-EFD2-4CB1-193D-1F9D50F33C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061757"/>
              </p:ext>
            </p:extLst>
          </p:nvPr>
        </p:nvGraphicFramePr>
        <p:xfrm>
          <a:off x="2729450" y="1148156"/>
          <a:ext cx="6902688" cy="4950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-Enabled Worksheet" r:id="rId2" imgW="4794301" imgH="3460763" progId="Excel.SheetMacroEnabled.12">
                  <p:embed/>
                </p:oleObj>
              </mc:Choice>
              <mc:Fallback>
                <p:oleObj name="Macro-Enabled Worksheet" r:id="rId2" imgW="4794301" imgH="3460763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29450" y="1148156"/>
                        <a:ext cx="6902688" cy="49501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856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225B7-1C3F-D5B0-8039-1CB9F4A58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A0063A-4F21-44E0-E14F-70B9EF9B9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Valuation Approaches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F29ECD-5429-B671-8070-DDE85594A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Hotel Valuation Considerations for Assessors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E410C-48F1-E2A0-25B0-5D6AA02AD66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33471" y="2667798"/>
            <a:ext cx="3803650" cy="580405"/>
          </a:xfrm>
        </p:spPr>
        <p:txBody>
          <a:bodyPr/>
          <a:lstStyle/>
          <a:p>
            <a:r>
              <a:rPr lang="en-US" dirty="0"/>
              <a:t>Sales Comparison Approach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95AF13-FA43-C8EB-9697-FBF7D8DB676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Cost Approach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0A547AF-8225-AB1F-5595-5191F8DFE697}"/>
              </a:ext>
            </a:extLst>
          </p:cNvPr>
          <p:cNvSpPr txBox="1"/>
          <p:nvPr/>
        </p:nvSpPr>
        <p:spPr>
          <a:xfrm>
            <a:off x="822960" y="2655396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266B43-F383-FCFC-173D-6551650EE22A}"/>
              </a:ext>
            </a:extLst>
          </p:cNvPr>
          <p:cNvSpPr txBox="1"/>
          <p:nvPr/>
        </p:nvSpPr>
        <p:spPr>
          <a:xfrm>
            <a:off x="816871" y="3515636"/>
            <a:ext cx="658189" cy="461665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4231905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04800" y="3334466"/>
            <a:ext cx="11684000" cy="200068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  <a:defRPr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Erich Baum, Senior Vice President</a:t>
            </a:r>
          </a:p>
          <a:p>
            <a:pPr lvl="0" algn="ctr">
              <a:spcBef>
                <a:spcPct val="0"/>
              </a:spcBef>
              <a:defRPr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ebaum@hvs.com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+1 603 502-6625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422400" y="402817"/>
            <a:ext cx="8636000" cy="2804160"/>
            <a:chOff x="2209800" y="285750"/>
            <a:chExt cx="6477000" cy="210312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9800" y="285750"/>
              <a:ext cx="2103120" cy="2103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83680" y="285750"/>
              <a:ext cx="2103120" cy="2103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4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02455" y="285750"/>
              <a:ext cx="2103120" cy="2103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555536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VS 2023">
      <a:dk1>
        <a:srgbClr val="44546A"/>
      </a:dk1>
      <a:lt1>
        <a:srgbClr val="F8F8F8"/>
      </a:lt1>
      <a:dk2>
        <a:srgbClr val="292929"/>
      </a:dk2>
      <a:lt2>
        <a:srgbClr val="F8F8F8"/>
      </a:lt2>
      <a:accent1>
        <a:srgbClr val="656181"/>
      </a:accent1>
      <a:accent2>
        <a:srgbClr val="769E77"/>
      </a:accent2>
      <a:accent3>
        <a:srgbClr val="E5A565"/>
      </a:accent3>
      <a:accent4>
        <a:srgbClr val="66989C"/>
      </a:accent4>
      <a:accent5>
        <a:srgbClr val="C46457"/>
      </a:accent5>
      <a:accent6>
        <a:srgbClr val="B11C11"/>
      </a:accent6>
      <a:hlink>
        <a:srgbClr val="36788C"/>
      </a:hlink>
      <a:folHlink>
        <a:srgbClr val="44546A"/>
      </a:folHlink>
    </a:clrScheme>
    <a:fontScheme name="HVS 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VS Template 5.15.2024.potx" id="{1A83598D-AB7F-417A-BF99-7260B333CA57}" vid="{E80E4DA7-260F-416A-893D-53AACD9821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HVS 2023">
      <a:dk1>
        <a:srgbClr val="44546A"/>
      </a:dk1>
      <a:lt1>
        <a:sysClr val="window" lastClr="FFFFFF"/>
      </a:lt1>
      <a:dk2>
        <a:srgbClr val="292929"/>
      </a:dk2>
      <a:lt2>
        <a:srgbClr val="EEF1F3"/>
      </a:lt2>
      <a:accent1>
        <a:srgbClr val="656181"/>
      </a:accent1>
      <a:accent2>
        <a:srgbClr val="66AE6B"/>
      </a:accent2>
      <a:accent3>
        <a:srgbClr val="E5A565"/>
      </a:accent3>
      <a:accent4>
        <a:srgbClr val="66989C"/>
      </a:accent4>
      <a:accent5>
        <a:srgbClr val="C46457"/>
      </a:accent5>
      <a:accent6>
        <a:srgbClr val="B11C11"/>
      </a:accent6>
      <a:hlink>
        <a:srgbClr val="11A6B1"/>
      </a:hlink>
      <a:folHlink>
        <a:srgbClr val="44546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HVS Presentation Template</Template>
  <TotalTime>219</TotalTime>
  <Words>316</Words>
  <Application>Microsoft Office PowerPoint</Application>
  <PresentationFormat>Widescreen</PresentationFormat>
  <Paragraphs>94</Paragraphs>
  <Slides>18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Aptos</vt:lpstr>
      <vt:lpstr>Arial</vt:lpstr>
      <vt:lpstr>Calibri</vt:lpstr>
      <vt:lpstr>Courier New</vt:lpstr>
      <vt:lpstr>Segoe Pro</vt:lpstr>
      <vt:lpstr>Segoe UI</vt:lpstr>
      <vt:lpstr>Wingdings</vt:lpstr>
      <vt:lpstr>Office Theme</vt:lpstr>
      <vt:lpstr>Macro-Enabled Worksheet</vt:lpstr>
      <vt:lpstr>Microsoft Excel Macro-Enabled Worksheet</vt:lpstr>
      <vt:lpstr>MCAA Spring Meeting</vt:lpstr>
      <vt:lpstr>Hotel Valuation Considerations for Assessors</vt:lpstr>
      <vt:lpstr>Data Request</vt:lpstr>
      <vt:lpstr>Rooms Revenue</vt:lpstr>
      <vt:lpstr>STAR Reports</vt:lpstr>
      <vt:lpstr>STAR Report Data – Case Study</vt:lpstr>
      <vt:lpstr>Income Analysis</vt:lpstr>
      <vt:lpstr>Historical P&amp;L Data</vt:lpstr>
      <vt:lpstr>Comparable Data</vt:lpstr>
      <vt:lpstr>Rushmore Approach</vt:lpstr>
      <vt:lpstr>Valuation Forecast</vt:lpstr>
      <vt:lpstr>Cap Rate Selection</vt:lpstr>
      <vt:lpstr>Comp Sales with Calculated Cap Rates</vt:lpstr>
      <vt:lpstr>Investor Surveys</vt:lpstr>
      <vt:lpstr>Band of Investment Technique</vt:lpstr>
      <vt:lpstr>Rushmore Approach</vt:lpstr>
      <vt:lpstr>Other Valuation Approaches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Erich Baum</dc:creator>
  <cp:lastModifiedBy>Erich Baum</cp:lastModifiedBy>
  <cp:revision>5</cp:revision>
  <dcterms:created xsi:type="dcterms:W3CDTF">2025-03-14T19:18:45Z</dcterms:created>
  <dcterms:modified xsi:type="dcterms:W3CDTF">2025-03-15T16:23:15Z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</Properties>
</file>