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72" r:id="rId6"/>
    <p:sldMasterId id="2147483733" r:id="rId7"/>
    <p:sldMasterId id="2147483745" r:id="rId8"/>
  </p:sldMasterIdLst>
  <p:notesMasterIdLst>
    <p:notesMasterId r:id="rId32"/>
  </p:notesMasterIdLst>
  <p:sldIdLst>
    <p:sldId id="284" r:id="rId9"/>
    <p:sldId id="2147480345" r:id="rId10"/>
    <p:sldId id="2147480327" r:id="rId11"/>
    <p:sldId id="2142534533" r:id="rId12"/>
    <p:sldId id="2147480347" r:id="rId13"/>
    <p:sldId id="2147480108" r:id="rId14"/>
    <p:sldId id="2147480103" r:id="rId15"/>
    <p:sldId id="2147480238" r:id="rId16"/>
    <p:sldId id="2147480104" r:id="rId17"/>
    <p:sldId id="2147480348" r:id="rId18"/>
    <p:sldId id="2147480349" r:id="rId19"/>
    <p:sldId id="2147480350" r:id="rId20"/>
    <p:sldId id="2147480351" r:id="rId21"/>
    <p:sldId id="2147480352" r:id="rId22"/>
    <p:sldId id="2147480353" r:id="rId23"/>
    <p:sldId id="2147480355" r:id="rId24"/>
    <p:sldId id="2147480356" r:id="rId25"/>
    <p:sldId id="2147480354" r:id="rId26"/>
    <p:sldId id="2147480357" r:id="rId27"/>
    <p:sldId id="2147480332" r:id="rId28"/>
    <p:sldId id="2147480346" r:id="rId29"/>
    <p:sldId id="257" r:id="rId30"/>
    <p:sldId id="2147480261" r:id="rId31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5CC550-842B-58D1-4011-F71191D7AF81}" name="Andrew Grossmann" initials="AG" userId="S::AGrossmann@sedonaaz.gov::f069d40f-ca46-4da4-9a63-d3f68b746c0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DC8B72"/>
    <a:srgbClr val="8C3C22"/>
    <a:srgbClr val="CE9380"/>
    <a:srgbClr val="E0DFDA"/>
    <a:srgbClr val="686D59"/>
    <a:srgbClr val="676D59"/>
    <a:srgbClr val="FFF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376F0C-5459-450F-B814-EA0BF138312A}" v="8" dt="2026-10-13T01:07:03.385"/>
    <p1510:client id="{A89154F4-9199-45B6-A7F2-DEB519ECD377}" v="1" dt="2026-10-12T19:32:18.6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530" autoAdjust="0"/>
  </p:normalViewPr>
  <p:slideViewPr>
    <p:cSldViewPr snapToGrid="0">
      <p:cViewPr varScale="1">
        <p:scale>
          <a:sx n="97" d="100"/>
          <a:sy n="97" d="100"/>
        </p:scale>
        <p:origin x="107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microsoft.com/office/2018/10/relationships/authors" Target="authors.xml"/><Relationship Id="rId21" Type="http://schemas.openxmlformats.org/officeDocument/2006/relationships/slide" Target="slides/slide13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Grossmann" userId="f069d40f-ca46-4da4-9a63-d3f68b746c06" providerId="ADAL" clId="{D41D898E-757D-45F5-834D-D77AD9A33AA9}"/>
    <pc:docChg chg="undo redo custSel addSld delSld modSld sldOrd addMainMaster delMainMaster">
      <pc:chgData name="Andrew Grossmann" userId="f069d40f-ca46-4da4-9a63-d3f68b746c06" providerId="ADAL" clId="{D41D898E-757D-45F5-834D-D77AD9A33AA9}" dt="2026-10-13T01:06:57.399" v="42214" actId="1076"/>
      <pc:docMkLst>
        <pc:docMk/>
      </pc:docMkLst>
      <pc:sldChg chg="addSp modSp add del mod">
        <pc:chgData name="Andrew Grossmann" userId="f069d40f-ca46-4da4-9a63-d3f68b746c06" providerId="ADAL" clId="{D41D898E-757D-45F5-834D-D77AD9A33AA9}" dt="2026-10-13T00:40:36.636" v="40185" actId="14100"/>
        <pc:sldMkLst>
          <pc:docMk/>
          <pc:sldMk cId="95992585" sldId="257"/>
        </pc:sldMkLst>
        <pc:spChg chg="add mod">
          <ac:chgData name="Andrew Grossmann" userId="f069d40f-ca46-4da4-9a63-d3f68b746c06" providerId="ADAL" clId="{D41D898E-757D-45F5-834D-D77AD9A33AA9}" dt="2026-10-13T00:40:21.968" v="40181" actId="692"/>
          <ac:spMkLst>
            <pc:docMk/>
            <pc:sldMk cId="95992585" sldId="257"/>
            <ac:spMk id="3" creationId="{9B606425-4247-9235-4D13-5FE7D1FFCAF0}"/>
          </ac:spMkLst>
        </pc:spChg>
        <pc:spChg chg="add mod">
          <ac:chgData name="Andrew Grossmann" userId="f069d40f-ca46-4da4-9a63-d3f68b746c06" providerId="ADAL" clId="{D41D898E-757D-45F5-834D-D77AD9A33AA9}" dt="2026-10-13T00:40:36.636" v="40185" actId="14100"/>
          <ac:spMkLst>
            <pc:docMk/>
            <pc:sldMk cId="95992585" sldId="257"/>
            <ac:spMk id="5" creationId="{46275370-CB28-54B0-AEAE-ACCFB6784145}"/>
          </ac:spMkLst>
        </pc:spChg>
      </pc:sldChg>
      <pc:sldChg chg="modSp mod">
        <pc:chgData name="Andrew Grossmann" userId="f069d40f-ca46-4da4-9a63-d3f68b746c06" providerId="ADAL" clId="{D41D898E-757D-45F5-834D-D77AD9A33AA9}" dt="2026-10-12T19:31:48.167" v="39952" actId="20577"/>
        <pc:sldMkLst>
          <pc:docMk/>
          <pc:sldMk cId="3521446455" sldId="284"/>
        </pc:sldMkLst>
        <pc:spChg chg="mod">
          <ac:chgData name="Andrew Grossmann" userId="f069d40f-ca46-4da4-9a63-d3f68b746c06" providerId="ADAL" clId="{D41D898E-757D-45F5-834D-D77AD9A33AA9}" dt="2026-10-12T19:31:48.167" v="39952" actId="20577"/>
          <ac:spMkLst>
            <pc:docMk/>
            <pc:sldMk cId="3521446455" sldId="284"/>
            <ac:spMk id="2" creationId="{65CA8DDE-911D-432F-82C7-239C629B3F78}"/>
          </ac:spMkLst>
        </pc:spChg>
      </pc:sldChg>
      <pc:sldChg chg="addSp modSp mod ord">
        <pc:chgData name="Andrew Grossmann" userId="f069d40f-ca46-4da4-9a63-d3f68b746c06" providerId="ADAL" clId="{D41D898E-757D-45F5-834D-D77AD9A33AA9}" dt="2026-10-13T00:46:23.342" v="40596" actId="1035"/>
        <pc:sldMkLst>
          <pc:docMk/>
          <pc:sldMk cId="1662522091" sldId="2142534533"/>
        </pc:sldMkLst>
        <pc:spChg chg="mod">
          <ac:chgData name="Andrew Grossmann" userId="f069d40f-ca46-4da4-9a63-d3f68b746c06" providerId="ADAL" clId="{D41D898E-757D-45F5-834D-D77AD9A33AA9}" dt="2026-10-13T00:45:08.518" v="40492" actId="20577"/>
          <ac:spMkLst>
            <pc:docMk/>
            <pc:sldMk cId="1662522091" sldId="2142534533"/>
            <ac:spMk id="7" creationId="{74C2FDFA-0B8D-FB54-8245-DB0FD3781FB8}"/>
          </ac:spMkLst>
        </pc:spChg>
        <pc:spChg chg="add mod">
          <ac:chgData name="Andrew Grossmann" userId="f069d40f-ca46-4da4-9a63-d3f68b746c06" providerId="ADAL" clId="{D41D898E-757D-45F5-834D-D77AD9A33AA9}" dt="2026-10-13T00:46:23.342" v="40596" actId="1035"/>
          <ac:spMkLst>
            <pc:docMk/>
            <pc:sldMk cId="1662522091" sldId="2142534533"/>
            <ac:spMk id="8" creationId="{9B40E580-223E-F487-0689-D667694636FB}"/>
          </ac:spMkLst>
        </pc:spChg>
        <pc:spChg chg="mod">
          <ac:chgData name="Andrew Grossmann" userId="f069d40f-ca46-4da4-9a63-d3f68b746c06" providerId="ADAL" clId="{D41D898E-757D-45F5-834D-D77AD9A33AA9}" dt="2026-10-13T00:46:04.576" v="40572" actId="20577"/>
          <ac:spMkLst>
            <pc:docMk/>
            <pc:sldMk cId="1662522091" sldId="2142534533"/>
            <ac:spMk id="9" creationId="{2A4C0AEB-4815-65DA-B6FD-57DC46F9A526}"/>
          </ac:spMkLst>
        </pc:spChg>
        <pc:spChg chg="add mod">
          <ac:chgData name="Andrew Grossmann" userId="f069d40f-ca46-4da4-9a63-d3f68b746c06" providerId="ADAL" clId="{D41D898E-757D-45F5-834D-D77AD9A33AA9}" dt="2026-10-13T00:46:23.342" v="40596" actId="1035"/>
          <ac:spMkLst>
            <pc:docMk/>
            <pc:sldMk cId="1662522091" sldId="2142534533"/>
            <ac:spMk id="11" creationId="{B86B7A65-293D-3880-FE18-600F0E5346C7}"/>
          </ac:spMkLst>
        </pc:spChg>
        <pc:spChg chg="add mod">
          <ac:chgData name="Andrew Grossmann" userId="f069d40f-ca46-4da4-9a63-d3f68b746c06" providerId="ADAL" clId="{D41D898E-757D-45F5-834D-D77AD9A33AA9}" dt="2026-10-13T00:46:23.342" v="40596" actId="1035"/>
          <ac:spMkLst>
            <pc:docMk/>
            <pc:sldMk cId="1662522091" sldId="2142534533"/>
            <ac:spMk id="13" creationId="{02824DC9-C6DA-2E39-3470-A0B8AA4FB016}"/>
          </ac:spMkLst>
        </pc:spChg>
        <pc:spChg chg="add mod">
          <ac:chgData name="Andrew Grossmann" userId="f069d40f-ca46-4da4-9a63-d3f68b746c06" providerId="ADAL" clId="{D41D898E-757D-45F5-834D-D77AD9A33AA9}" dt="2026-10-13T00:46:23.342" v="40596" actId="1035"/>
          <ac:spMkLst>
            <pc:docMk/>
            <pc:sldMk cId="1662522091" sldId="2142534533"/>
            <ac:spMk id="15" creationId="{A73AC289-92FE-4C5A-5ED9-F13A22C77C42}"/>
          </ac:spMkLst>
        </pc:spChg>
      </pc:sldChg>
      <pc:sldChg chg="del">
        <pc:chgData name="Andrew Grossmann" userId="f069d40f-ca46-4da4-9a63-d3f68b746c06" providerId="ADAL" clId="{D41D898E-757D-45F5-834D-D77AD9A33AA9}" dt="2026-10-12T19:32:01.455" v="39962" actId="47"/>
        <pc:sldMkLst>
          <pc:docMk/>
          <pc:sldMk cId="2159652349" sldId="2147480073"/>
        </pc:sldMkLst>
      </pc:sldChg>
      <pc:sldChg chg="modSp add mod">
        <pc:chgData name="Andrew Grossmann" userId="f069d40f-ca46-4da4-9a63-d3f68b746c06" providerId="ADAL" clId="{D41D898E-757D-45F5-834D-D77AD9A33AA9}" dt="2026-10-13T00:55:56.379" v="41336" actId="20577"/>
        <pc:sldMkLst>
          <pc:docMk/>
          <pc:sldMk cId="2350620879" sldId="2147480103"/>
        </pc:sldMkLst>
        <pc:spChg chg="mod">
          <ac:chgData name="Andrew Grossmann" userId="f069d40f-ca46-4da4-9a63-d3f68b746c06" providerId="ADAL" clId="{D41D898E-757D-45F5-834D-D77AD9A33AA9}" dt="2026-10-13T00:55:56.379" v="41336" actId="20577"/>
          <ac:spMkLst>
            <pc:docMk/>
            <pc:sldMk cId="2350620879" sldId="2147480103"/>
            <ac:spMk id="3" creationId="{4AF2EBF3-9DE5-50CF-3AAA-BBECF377B2B0}"/>
          </ac:spMkLst>
        </pc:spChg>
        <pc:spChg chg="mod">
          <ac:chgData name="Andrew Grossmann" userId="f069d40f-ca46-4da4-9a63-d3f68b746c06" providerId="ADAL" clId="{D41D898E-757D-45F5-834D-D77AD9A33AA9}" dt="2026-10-13T00:50:53.678" v="41001" actId="20577"/>
          <ac:spMkLst>
            <pc:docMk/>
            <pc:sldMk cId="2350620879" sldId="2147480103"/>
            <ac:spMk id="7" creationId="{BFC3E456-8DEA-C8F0-803A-B7339B0D5B92}"/>
          </ac:spMkLst>
        </pc:spChg>
        <pc:spChg chg="mod">
          <ac:chgData name="Andrew Grossmann" userId="f069d40f-ca46-4da4-9a63-d3f68b746c06" providerId="ADAL" clId="{D41D898E-757D-45F5-834D-D77AD9A33AA9}" dt="2026-10-13T00:55:17.826" v="41330" actId="255"/>
          <ac:spMkLst>
            <pc:docMk/>
            <pc:sldMk cId="2350620879" sldId="2147480103"/>
            <ac:spMk id="9" creationId="{78779410-B18E-CBF0-77D4-42C33EBCCDBE}"/>
          </ac:spMkLst>
        </pc:spChg>
      </pc:sldChg>
      <pc:sldChg chg="delSp modSp add mod">
        <pc:chgData name="Andrew Grossmann" userId="f069d40f-ca46-4da4-9a63-d3f68b746c06" providerId="ADAL" clId="{D41D898E-757D-45F5-834D-D77AD9A33AA9}" dt="2026-10-13T01:03:03.721" v="41860" actId="20577"/>
        <pc:sldMkLst>
          <pc:docMk/>
          <pc:sldMk cId="1482622809" sldId="2147480104"/>
        </pc:sldMkLst>
        <pc:spChg chg="del">
          <ac:chgData name="Andrew Grossmann" userId="f069d40f-ca46-4da4-9a63-d3f68b746c06" providerId="ADAL" clId="{D41D898E-757D-45F5-834D-D77AD9A33AA9}" dt="2026-10-13T00:59:52.267" v="41817" actId="478"/>
          <ac:spMkLst>
            <pc:docMk/>
            <pc:sldMk cId="1482622809" sldId="2147480104"/>
            <ac:spMk id="5" creationId="{484C0C93-5662-F644-D1D3-1B96BE67E769}"/>
          </ac:spMkLst>
        </pc:spChg>
        <pc:spChg chg="mod">
          <ac:chgData name="Andrew Grossmann" userId="f069d40f-ca46-4da4-9a63-d3f68b746c06" providerId="ADAL" clId="{D41D898E-757D-45F5-834D-D77AD9A33AA9}" dt="2026-10-13T00:59:10.673" v="41816" actId="20577"/>
          <ac:spMkLst>
            <pc:docMk/>
            <pc:sldMk cId="1482622809" sldId="2147480104"/>
            <ac:spMk id="7" creationId="{2DB10553-9E35-1467-4B91-9B7EAEC4F598}"/>
          </ac:spMkLst>
        </pc:spChg>
        <pc:spChg chg="mod">
          <ac:chgData name="Andrew Grossmann" userId="f069d40f-ca46-4da4-9a63-d3f68b746c06" providerId="ADAL" clId="{D41D898E-757D-45F5-834D-D77AD9A33AA9}" dt="2026-10-13T01:03:03.721" v="41860" actId="20577"/>
          <ac:spMkLst>
            <pc:docMk/>
            <pc:sldMk cId="1482622809" sldId="2147480104"/>
            <ac:spMk id="9" creationId="{80E476F8-D9C1-760B-8BA2-B1B39ED38F08}"/>
          </ac:spMkLst>
        </pc:spChg>
      </pc:sldChg>
      <pc:sldChg chg="modSp add mod">
        <pc:chgData name="Andrew Grossmann" userId="f069d40f-ca46-4da4-9a63-d3f68b746c06" providerId="ADAL" clId="{D41D898E-757D-45F5-834D-D77AD9A33AA9}" dt="2026-10-13T01:06:57.399" v="42214" actId="1076"/>
        <pc:sldMkLst>
          <pc:docMk/>
          <pc:sldMk cId="396148133" sldId="2147480108"/>
        </pc:sldMkLst>
        <pc:spChg chg="mod">
          <ac:chgData name="Andrew Grossmann" userId="f069d40f-ca46-4da4-9a63-d3f68b746c06" providerId="ADAL" clId="{D41D898E-757D-45F5-834D-D77AD9A33AA9}" dt="2026-10-13T00:50:17.293" v="40954" actId="20577"/>
          <ac:spMkLst>
            <pc:docMk/>
            <pc:sldMk cId="396148133" sldId="2147480108"/>
            <ac:spMk id="2" creationId="{4E17677A-4944-9903-2DAE-FAC10E7122DB}"/>
          </ac:spMkLst>
        </pc:spChg>
        <pc:picChg chg="mod">
          <ac:chgData name="Andrew Grossmann" userId="f069d40f-ca46-4da4-9a63-d3f68b746c06" providerId="ADAL" clId="{D41D898E-757D-45F5-834D-D77AD9A33AA9}" dt="2026-10-13T01:06:57.399" v="42214" actId="1076"/>
          <ac:picMkLst>
            <pc:docMk/>
            <pc:sldMk cId="396148133" sldId="2147480108"/>
            <ac:picMk id="4" creationId="{FB278344-9777-5C34-4A90-70171C911429}"/>
          </ac:picMkLst>
        </pc:picChg>
      </pc:sldChg>
      <pc:sldChg chg="del">
        <pc:chgData name="Andrew Grossmann" userId="f069d40f-ca46-4da4-9a63-d3f68b746c06" providerId="ADAL" clId="{D41D898E-757D-45F5-834D-D77AD9A33AA9}" dt="2026-10-12T19:31:54.005" v="39953" actId="47"/>
        <pc:sldMkLst>
          <pc:docMk/>
          <pc:sldMk cId="1595243456" sldId="2147480133"/>
        </pc:sldMkLst>
      </pc:sldChg>
      <pc:sldChg chg="del">
        <pc:chgData name="Andrew Grossmann" userId="f069d40f-ca46-4da4-9a63-d3f68b746c06" providerId="ADAL" clId="{D41D898E-757D-45F5-834D-D77AD9A33AA9}" dt="2026-10-12T19:31:56.207" v="39955" actId="47"/>
        <pc:sldMkLst>
          <pc:docMk/>
          <pc:sldMk cId="2911197179" sldId="2147480235"/>
        </pc:sldMkLst>
      </pc:sldChg>
      <pc:sldChg chg="modSp mod ord">
        <pc:chgData name="Andrew Grossmann" userId="f069d40f-ca46-4da4-9a63-d3f68b746c06" providerId="ADAL" clId="{D41D898E-757D-45F5-834D-D77AD9A33AA9}" dt="2026-10-13T00:56:26.754" v="41375" actId="20577"/>
        <pc:sldMkLst>
          <pc:docMk/>
          <pc:sldMk cId="3105517615" sldId="2147480238"/>
        </pc:sldMkLst>
        <pc:spChg chg="mod">
          <ac:chgData name="Andrew Grossmann" userId="f069d40f-ca46-4da4-9a63-d3f68b746c06" providerId="ADAL" clId="{D41D898E-757D-45F5-834D-D77AD9A33AA9}" dt="2026-10-13T00:56:26.754" v="41375" actId="20577"/>
          <ac:spMkLst>
            <pc:docMk/>
            <pc:sldMk cId="3105517615" sldId="2147480238"/>
            <ac:spMk id="2" creationId="{B96CAFF5-0DF2-4BFC-FF57-BC53BDF4AFDD}"/>
          </ac:spMkLst>
        </pc:spChg>
      </pc:sldChg>
      <pc:sldChg chg="del">
        <pc:chgData name="Andrew Grossmann" userId="f069d40f-ca46-4da4-9a63-d3f68b746c06" providerId="ADAL" clId="{D41D898E-757D-45F5-834D-D77AD9A33AA9}" dt="2026-10-13T00:46:32.718" v="40599" actId="47"/>
        <pc:sldMkLst>
          <pc:docMk/>
          <pc:sldMk cId="3201242628" sldId="2147480246"/>
        </pc:sldMkLst>
      </pc:sldChg>
      <pc:sldChg chg="del">
        <pc:chgData name="Andrew Grossmann" userId="f069d40f-ca46-4da4-9a63-d3f68b746c06" providerId="ADAL" clId="{D41D898E-757D-45F5-834D-D77AD9A33AA9}" dt="2026-10-12T19:32:12.593" v="39964" actId="47"/>
        <pc:sldMkLst>
          <pc:docMk/>
          <pc:sldMk cId="2437764418" sldId="2147480247"/>
        </pc:sldMkLst>
      </pc:sldChg>
      <pc:sldChg chg="delSp modSp del mod">
        <pc:chgData name="Andrew Grossmann" userId="f069d40f-ca46-4da4-9a63-d3f68b746c06" providerId="ADAL" clId="{D41D898E-757D-45F5-834D-D77AD9A33AA9}" dt="2026-10-13T00:48:12.685" v="40912" actId="47"/>
        <pc:sldMkLst>
          <pc:docMk/>
          <pc:sldMk cId="2974410445" sldId="2147480249"/>
        </pc:sldMkLst>
        <pc:spChg chg="del mod">
          <ac:chgData name="Andrew Grossmann" userId="f069d40f-ca46-4da4-9a63-d3f68b746c06" providerId="ADAL" clId="{D41D898E-757D-45F5-834D-D77AD9A33AA9}" dt="2026-10-13T00:46:54.489" v="40606"/>
          <ac:spMkLst>
            <pc:docMk/>
            <pc:sldMk cId="2974410445" sldId="2147480249"/>
            <ac:spMk id="7" creationId="{3B999C78-72BA-826F-3475-4872766D6B9B}"/>
          </ac:spMkLst>
        </pc:spChg>
      </pc:sldChg>
      <pc:sldChg chg="del">
        <pc:chgData name="Andrew Grossmann" userId="f069d40f-ca46-4da4-9a63-d3f68b746c06" providerId="ADAL" clId="{D41D898E-757D-45F5-834D-D77AD9A33AA9}" dt="2026-10-12T19:31:57.053" v="39956" actId="47"/>
        <pc:sldMkLst>
          <pc:docMk/>
          <pc:sldMk cId="1510359556" sldId="2147480264"/>
        </pc:sldMkLst>
      </pc:sldChg>
      <pc:sldChg chg="del">
        <pc:chgData name="Andrew Grossmann" userId="f069d40f-ca46-4da4-9a63-d3f68b746c06" providerId="ADAL" clId="{D41D898E-757D-45F5-834D-D77AD9A33AA9}" dt="2026-10-12T19:31:57.445" v="39957" actId="47"/>
        <pc:sldMkLst>
          <pc:docMk/>
          <pc:sldMk cId="1868127919" sldId="2147480265"/>
        </pc:sldMkLst>
      </pc:sldChg>
      <pc:sldChg chg="del">
        <pc:chgData name="Andrew Grossmann" userId="f069d40f-ca46-4da4-9a63-d3f68b746c06" providerId="ADAL" clId="{D41D898E-757D-45F5-834D-D77AD9A33AA9}" dt="2026-10-12T19:31:57.908" v="39958" actId="47"/>
        <pc:sldMkLst>
          <pc:docMk/>
          <pc:sldMk cId="2320136726" sldId="2147480266"/>
        </pc:sldMkLst>
      </pc:sldChg>
      <pc:sldChg chg="del">
        <pc:chgData name="Andrew Grossmann" userId="f069d40f-ca46-4da4-9a63-d3f68b746c06" providerId="ADAL" clId="{D41D898E-757D-45F5-834D-D77AD9A33AA9}" dt="2026-10-12T19:31:58.358" v="39959" actId="47"/>
        <pc:sldMkLst>
          <pc:docMk/>
          <pc:sldMk cId="1218124279" sldId="2147480267"/>
        </pc:sldMkLst>
      </pc:sldChg>
      <pc:sldChg chg="del">
        <pc:chgData name="Andrew Grossmann" userId="f069d40f-ca46-4da4-9a63-d3f68b746c06" providerId="ADAL" clId="{D41D898E-757D-45F5-834D-D77AD9A33AA9}" dt="2026-10-12T19:31:58.824" v="39960" actId="47"/>
        <pc:sldMkLst>
          <pc:docMk/>
          <pc:sldMk cId="3808511392" sldId="2147480268"/>
        </pc:sldMkLst>
      </pc:sldChg>
      <pc:sldChg chg="del">
        <pc:chgData name="Andrew Grossmann" userId="f069d40f-ca46-4da4-9a63-d3f68b746c06" providerId="ADAL" clId="{D41D898E-757D-45F5-834D-D77AD9A33AA9}" dt="2026-10-12T19:32:00.132" v="39961" actId="47"/>
        <pc:sldMkLst>
          <pc:docMk/>
          <pc:sldMk cId="2374861311" sldId="2147480269"/>
        </pc:sldMkLst>
      </pc:sldChg>
      <pc:sldChg chg="del">
        <pc:chgData name="Andrew Grossmann" userId="f069d40f-ca46-4da4-9a63-d3f68b746c06" providerId="ADAL" clId="{D41D898E-757D-45F5-834D-D77AD9A33AA9}" dt="2026-10-12T19:31:55.624" v="39954" actId="47"/>
        <pc:sldMkLst>
          <pc:docMk/>
          <pc:sldMk cId="762843048" sldId="2147480270"/>
        </pc:sldMkLst>
      </pc:sldChg>
      <pc:sldChg chg="del">
        <pc:chgData name="Andrew Grossmann" userId="f069d40f-ca46-4da4-9a63-d3f68b746c06" providerId="ADAL" clId="{D41D898E-757D-45F5-834D-D77AD9A33AA9}" dt="2026-10-12T19:32:01.957" v="39963" actId="47"/>
        <pc:sldMkLst>
          <pc:docMk/>
          <pc:sldMk cId="3459506191" sldId="2147480272"/>
        </pc:sldMkLst>
      </pc:sldChg>
      <pc:sldChg chg="del">
        <pc:chgData name="Andrew Grossmann" userId="f069d40f-ca46-4da4-9a63-d3f68b746c06" providerId="ADAL" clId="{D41D898E-757D-45F5-834D-D77AD9A33AA9}" dt="2026-10-13T00:46:34.353" v="40600" actId="47"/>
        <pc:sldMkLst>
          <pc:docMk/>
          <pc:sldMk cId="1794881616" sldId="2147480311"/>
        </pc:sldMkLst>
      </pc:sldChg>
      <pc:sldChg chg="modSp mod">
        <pc:chgData name="Andrew Grossmann" userId="f069d40f-ca46-4da4-9a63-d3f68b746c06" providerId="ADAL" clId="{D41D898E-757D-45F5-834D-D77AD9A33AA9}" dt="2026-10-13T00:35:30.815" v="40162" actId="20577"/>
        <pc:sldMkLst>
          <pc:docMk/>
          <pc:sldMk cId="467363792" sldId="2147480327"/>
        </pc:sldMkLst>
        <pc:spChg chg="mod">
          <ac:chgData name="Andrew Grossmann" userId="f069d40f-ca46-4da4-9a63-d3f68b746c06" providerId="ADAL" clId="{D41D898E-757D-45F5-834D-D77AD9A33AA9}" dt="2026-10-13T00:35:30.815" v="40162" actId="20577"/>
          <ac:spMkLst>
            <pc:docMk/>
            <pc:sldMk cId="467363792" sldId="2147480327"/>
            <ac:spMk id="2" creationId="{24E3100E-5F14-B656-BE21-91580F8D8E81}"/>
          </ac:spMkLst>
        </pc:spChg>
      </pc:sldChg>
      <pc:sldChg chg="modSp add mod">
        <pc:chgData name="Andrew Grossmann" userId="f069d40f-ca46-4da4-9a63-d3f68b746c06" providerId="ADAL" clId="{D41D898E-757D-45F5-834D-D77AD9A33AA9}" dt="2026-10-13T00:57:23.478" v="41404" actId="1076"/>
        <pc:sldMkLst>
          <pc:docMk/>
          <pc:sldMk cId="2856250596" sldId="2147480332"/>
        </pc:sldMkLst>
        <pc:spChg chg="mod">
          <ac:chgData name="Andrew Grossmann" userId="f069d40f-ca46-4da4-9a63-d3f68b746c06" providerId="ADAL" clId="{D41D898E-757D-45F5-834D-D77AD9A33AA9}" dt="2026-10-13T00:57:23.478" v="41404" actId="1076"/>
          <ac:spMkLst>
            <pc:docMk/>
            <pc:sldMk cId="2856250596" sldId="2147480332"/>
            <ac:spMk id="2" creationId="{B96CAFF5-0DF2-4BFC-FF57-BC53BDF4AFDD}"/>
          </ac:spMkLst>
        </pc:spChg>
      </pc:sldChg>
      <pc:sldChg chg="del">
        <pc:chgData name="Andrew Grossmann" userId="f069d40f-ca46-4da4-9a63-d3f68b746c06" providerId="ADAL" clId="{D41D898E-757D-45F5-834D-D77AD9A33AA9}" dt="2026-10-13T00:46:46.793" v="40601" actId="47"/>
        <pc:sldMkLst>
          <pc:docMk/>
          <pc:sldMk cId="2968050903" sldId="2147480335"/>
        </pc:sldMkLst>
      </pc:sldChg>
      <pc:sldChg chg="del">
        <pc:chgData name="Andrew Grossmann" userId="f069d40f-ca46-4da4-9a63-d3f68b746c06" providerId="ADAL" clId="{D41D898E-757D-45F5-834D-D77AD9A33AA9}" dt="2026-10-13T00:46:48.687" v="40602" actId="47"/>
        <pc:sldMkLst>
          <pc:docMk/>
          <pc:sldMk cId="1276149895" sldId="2147480337"/>
        </pc:sldMkLst>
      </pc:sldChg>
      <pc:sldChg chg="del">
        <pc:chgData name="Andrew Grossmann" userId="f069d40f-ca46-4da4-9a63-d3f68b746c06" providerId="ADAL" clId="{D41D898E-757D-45F5-834D-D77AD9A33AA9}" dt="2026-10-13T00:46:26.537" v="40597" actId="47"/>
        <pc:sldMkLst>
          <pc:docMk/>
          <pc:sldMk cId="1700944634" sldId="2147480341"/>
        </pc:sldMkLst>
      </pc:sldChg>
      <pc:sldChg chg="del">
        <pc:chgData name="Andrew Grossmann" userId="f069d40f-ca46-4da4-9a63-d3f68b746c06" providerId="ADAL" clId="{D41D898E-757D-45F5-834D-D77AD9A33AA9}" dt="2026-10-13T00:46:27.712" v="40598" actId="47"/>
        <pc:sldMkLst>
          <pc:docMk/>
          <pc:sldMk cId="2221786648" sldId="2147480342"/>
        </pc:sldMkLst>
      </pc:sldChg>
      <pc:sldChg chg="del">
        <pc:chgData name="Andrew Grossmann" userId="f069d40f-ca46-4da4-9a63-d3f68b746c06" providerId="ADAL" clId="{D41D898E-757D-45F5-834D-D77AD9A33AA9}" dt="2026-10-13T00:37:56.880" v="40166" actId="47"/>
        <pc:sldMkLst>
          <pc:docMk/>
          <pc:sldMk cId="426862281" sldId="2147480343"/>
        </pc:sldMkLst>
      </pc:sldChg>
      <pc:sldChg chg="del">
        <pc:chgData name="Andrew Grossmann" userId="f069d40f-ca46-4da4-9a63-d3f68b746c06" providerId="ADAL" clId="{D41D898E-757D-45F5-834D-D77AD9A33AA9}" dt="2026-10-13T00:37:50.789" v="40165" actId="47"/>
        <pc:sldMkLst>
          <pc:docMk/>
          <pc:sldMk cId="3084032747" sldId="2147480344"/>
        </pc:sldMkLst>
      </pc:sldChg>
      <pc:sldChg chg="addSp delSp modSp add mod">
        <pc:chgData name="Andrew Grossmann" userId="f069d40f-ca46-4da4-9a63-d3f68b746c06" providerId="ADAL" clId="{D41D898E-757D-45F5-834D-D77AD9A33AA9}" dt="2026-10-13T01:05:56.655" v="42213" actId="20577"/>
        <pc:sldMkLst>
          <pc:docMk/>
          <pc:sldMk cId="1519420194" sldId="2147480345"/>
        </pc:sldMkLst>
        <pc:spChg chg="add del">
          <ac:chgData name="Andrew Grossmann" userId="f069d40f-ca46-4da4-9a63-d3f68b746c06" providerId="ADAL" clId="{D41D898E-757D-45F5-834D-D77AD9A33AA9}" dt="2026-10-13T00:49:22.056" v="40919" actId="478"/>
          <ac:spMkLst>
            <pc:docMk/>
            <pc:sldMk cId="1519420194" sldId="2147480345"/>
            <ac:spMk id="3" creationId="{2D4E73BC-DA32-BC16-9689-E2AC919838C2}"/>
          </ac:spMkLst>
        </pc:spChg>
        <pc:spChg chg="mod">
          <ac:chgData name="Andrew Grossmann" userId="f069d40f-ca46-4da4-9a63-d3f68b746c06" providerId="ADAL" clId="{D41D898E-757D-45F5-834D-D77AD9A33AA9}" dt="2026-10-12T19:32:22.103" v="39971" actId="20577"/>
          <ac:spMkLst>
            <pc:docMk/>
            <pc:sldMk cId="1519420194" sldId="2147480345"/>
            <ac:spMk id="7" creationId="{2DB41240-29F0-FE72-7593-A138E7D3AB3E}"/>
          </ac:spMkLst>
        </pc:spChg>
        <pc:spChg chg="mod">
          <ac:chgData name="Andrew Grossmann" userId="f069d40f-ca46-4da4-9a63-d3f68b746c06" providerId="ADAL" clId="{D41D898E-757D-45F5-834D-D77AD9A33AA9}" dt="2026-10-13T01:05:56.655" v="42213" actId="20577"/>
          <ac:spMkLst>
            <pc:docMk/>
            <pc:sldMk cId="1519420194" sldId="2147480345"/>
            <ac:spMk id="9" creationId="{95F15952-A42D-94A9-24B3-9C4BDBE66198}"/>
          </ac:spMkLst>
        </pc:spChg>
      </pc:sldChg>
      <pc:sldChg chg="add">
        <pc:chgData name="Andrew Grossmann" userId="f069d40f-ca46-4da4-9a63-d3f68b746c06" providerId="ADAL" clId="{D41D898E-757D-45F5-834D-D77AD9A33AA9}" dt="2026-10-13T00:38:55.950" v="40167"/>
        <pc:sldMkLst>
          <pc:docMk/>
          <pc:sldMk cId="2268026210" sldId="2147480346"/>
        </pc:sldMkLst>
      </pc:sldChg>
      <pc:sldChg chg="addSp delSp modSp add mod ord">
        <pc:chgData name="Andrew Grossmann" userId="f069d40f-ca46-4da4-9a63-d3f68b746c06" providerId="ADAL" clId="{D41D898E-757D-45F5-834D-D77AD9A33AA9}" dt="2026-10-13T00:49:16.045" v="40917" actId="478"/>
        <pc:sldMkLst>
          <pc:docMk/>
          <pc:sldMk cId="1635827834" sldId="2147480347"/>
        </pc:sldMkLst>
        <pc:spChg chg="del">
          <ac:chgData name="Andrew Grossmann" userId="f069d40f-ca46-4da4-9a63-d3f68b746c06" providerId="ADAL" clId="{D41D898E-757D-45F5-834D-D77AD9A33AA9}" dt="2026-10-13T00:49:16.045" v="40917" actId="478"/>
          <ac:spMkLst>
            <pc:docMk/>
            <pc:sldMk cId="1635827834" sldId="2147480347"/>
            <ac:spMk id="2" creationId="{B44A1D14-4B4A-BE6D-392C-A9B614B70E99}"/>
          </ac:spMkLst>
        </pc:spChg>
        <pc:spChg chg="mod">
          <ac:chgData name="Andrew Grossmann" userId="f069d40f-ca46-4da4-9a63-d3f68b746c06" providerId="ADAL" clId="{D41D898E-757D-45F5-834D-D77AD9A33AA9}" dt="2026-10-13T00:47:06.390" v="40645" actId="20577"/>
          <ac:spMkLst>
            <pc:docMk/>
            <pc:sldMk cId="1635827834" sldId="2147480347"/>
            <ac:spMk id="7" creationId="{1D765C9E-C674-9C5C-ABDA-7F9082F96C89}"/>
          </ac:spMkLst>
        </pc:spChg>
        <pc:spChg chg="mod">
          <ac:chgData name="Andrew Grossmann" userId="f069d40f-ca46-4da4-9a63-d3f68b746c06" providerId="ADAL" clId="{D41D898E-757D-45F5-834D-D77AD9A33AA9}" dt="2026-10-13T00:47:49.910" v="40911" actId="20577"/>
          <ac:spMkLst>
            <pc:docMk/>
            <pc:sldMk cId="1635827834" sldId="2147480347"/>
            <ac:spMk id="9" creationId="{05D0C030-83CC-0ADE-AEDF-32E5A286C5C4}"/>
          </ac:spMkLst>
        </pc:spChg>
        <pc:picChg chg="del">
          <ac:chgData name="Andrew Grossmann" userId="f069d40f-ca46-4da4-9a63-d3f68b746c06" providerId="ADAL" clId="{D41D898E-757D-45F5-834D-D77AD9A33AA9}" dt="2026-10-13T00:48:58.921" v="40916" actId="478"/>
          <ac:picMkLst>
            <pc:docMk/>
            <pc:sldMk cId="1635827834" sldId="2147480347"/>
            <ac:picMk id="5" creationId="{6A723214-57C9-E8D4-0DB7-DBFBF95EAE0A}"/>
          </ac:picMkLst>
        </pc:picChg>
        <pc:picChg chg="add mod">
          <ac:chgData name="Andrew Grossmann" userId="f069d40f-ca46-4da4-9a63-d3f68b746c06" providerId="ADAL" clId="{D41D898E-757D-45F5-834D-D77AD9A33AA9}" dt="2026-10-13T00:48:56.987" v="40915" actId="14100"/>
          <ac:picMkLst>
            <pc:docMk/>
            <pc:sldMk cId="1635827834" sldId="2147480347"/>
            <ac:picMk id="8" creationId="{BB80981E-01A2-E461-0C61-463D4F957E6A}"/>
          </ac:picMkLst>
        </pc:picChg>
      </pc:sldChg>
      <pc:sldChg chg="add del">
        <pc:chgData name="Andrew Grossmann" userId="f069d40f-ca46-4da4-9a63-d3f68b746c06" providerId="ADAL" clId="{D41D898E-757D-45F5-834D-D77AD9A33AA9}" dt="2026-10-13T00:57:09.616" v="41378" actId="2890"/>
        <pc:sldMkLst>
          <pc:docMk/>
          <pc:sldMk cId="39541688" sldId="2147480348"/>
        </pc:sldMkLst>
      </pc:sldChg>
      <pc:sldChg chg="addSp delSp add mod">
        <pc:chgData name="Andrew Grossmann" userId="f069d40f-ca46-4da4-9a63-d3f68b746c06" providerId="ADAL" clId="{D41D898E-757D-45F5-834D-D77AD9A33AA9}" dt="2026-10-13T01:00:00.898" v="41820" actId="22"/>
        <pc:sldMkLst>
          <pc:docMk/>
          <pc:sldMk cId="375118183" sldId="2147480348"/>
        </pc:sldMkLst>
        <pc:spChg chg="del">
          <ac:chgData name="Andrew Grossmann" userId="f069d40f-ca46-4da4-9a63-d3f68b746c06" providerId="ADAL" clId="{D41D898E-757D-45F5-834D-D77AD9A33AA9}" dt="2026-10-13T00:59:56.375" v="41819" actId="478"/>
          <ac:spMkLst>
            <pc:docMk/>
            <pc:sldMk cId="375118183" sldId="2147480348"/>
            <ac:spMk id="7" creationId="{34D92EF6-52D3-5AD9-C7E6-258B58E50999}"/>
          </ac:spMkLst>
        </pc:spChg>
        <pc:spChg chg="del">
          <ac:chgData name="Andrew Grossmann" userId="f069d40f-ca46-4da4-9a63-d3f68b746c06" providerId="ADAL" clId="{D41D898E-757D-45F5-834D-D77AD9A33AA9}" dt="2026-10-13T00:59:56.375" v="41819" actId="478"/>
          <ac:spMkLst>
            <pc:docMk/>
            <pc:sldMk cId="375118183" sldId="2147480348"/>
            <ac:spMk id="9" creationId="{AFFDDE1C-0F10-9740-B86C-6A7BD2AA800C}"/>
          </ac:spMkLst>
        </pc:spChg>
        <pc:picChg chg="add">
          <ac:chgData name="Andrew Grossmann" userId="f069d40f-ca46-4da4-9a63-d3f68b746c06" providerId="ADAL" clId="{D41D898E-757D-45F5-834D-D77AD9A33AA9}" dt="2026-10-13T01:00:00.898" v="41820" actId="22"/>
          <ac:picMkLst>
            <pc:docMk/>
            <pc:sldMk cId="375118183" sldId="2147480348"/>
            <ac:picMk id="4" creationId="{1A3F2280-4AF5-3B8D-E785-417DD8C661C6}"/>
          </ac:picMkLst>
        </pc:picChg>
        <pc:picChg chg="del">
          <ac:chgData name="Andrew Grossmann" userId="f069d40f-ca46-4da4-9a63-d3f68b746c06" providerId="ADAL" clId="{D41D898E-757D-45F5-834D-D77AD9A33AA9}" dt="2026-10-13T00:59:56.375" v="41819" actId="478"/>
          <ac:picMkLst>
            <pc:docMk/>
            <pc:sldMk cId="375118183" sldId="2147480348"/>
            <ac:picMk id="8" creationId="{4E34816E-48C1-5B05-CC3A-45CB5F6E62F2}"/>
          </ac:picMkLst>
        </pc:picChg>
      </pc:sldChg>
      <pc:sldChg chg="addSp delSp add mod">
        <pc:chgData name="Andrew Grossmann" userId="f069d40f-ca46-4da4-9a63-d3f68b746c06" providerId="ADAL" clId="{D41D898E-757D-45F5-834D-D77AD9A33AA9}" dt="2026-10-13T01:00:16.748" v="41823" actId="22"/>
        <pc:sldMkLst>
          <pc:docMk/>
          <pc:sldMk cId="1631749785" sldId="2147480349"/>
        </pc:sldMkLst>
        <pc:picChg chg="del">
          <ac:chgData name="Andrew Grossmann" userId="f069d40f-ca46-4da4-9a63-d3f68b746c06" providerId="ADAL" clId="{D41D898E-757D-45F5-834D-D77AD9A33AA9}" dt="2026-10-13T01:00:11.730" v="41822" actId="478"/>
          <ac:picMkLst>
            <pc:docMk/>
            <pc:sldMk cId="1631749785" sldId="2147480349"/>
            <ac:picMk id="4" creationId="{2C55F06A-CE4E-BC29-5E5E-4B60010303DB}"/>
          </ac:picMkLst>
        </pc:picChg>
        <pc:picChg chg="add">
          <ac:chgData name="Andrew Grossmann" userId="f069d40f-ca46-4da4-9a63-d3f68b746c06" providerId="ADAL" clId="{D41D898E-757D-45F5-834D-D77AD9A33AA9}" dt="2026-10-13T01:00:16.748" v="41823" actId="22"/>
          <ac:picMkLst>
            <pc:docMk/>
            <pc:sldMk cId="1631749785" sldId="2147480349"/>
            <ac:picMk id="5" creationId="{0B81F778-F13D-7B86-8012-714B453938AA}"/>
          </ac:picMkLst>
        </pc:picChg>
      </pc:sldChg>
      <pc:sldChg chg="addSp delSp add del mod">
        <pc:chgData name="Andrew Grossmann" userId="f069d40f-ca46-4da4-9a63-d3f68b746c06" providerId="ADAL" clId="{D41D898E-757D-45F5-834D-D77AD9A33AA9}" dt="2026-10-13T01:00:35.757" v="41828" actId="22"/>
        <pc:sldMkLst>
          <pc:docMk/>
          <pc:sldMk cId="921536728" sldId="2147480350"/>
        </pc:sldMkLst>
        <pc:picChg chg="add">
          <ac:chgData name="Andrew Grossmann" userId="f069d40f-ca46-4da4-9a63-d3f68b746c06" providerId="ADAL" clId="{D41D898E-757D-45F5-834D-D77AD9A33AA9}" dt="2026-10-13T01:00:35.757" v="41828" actId="22"/>
          <ac:picMkLst>
            <pc:docMk/>
            <pc:sldMk cId="921536728" sldId="2147480350"/>
            <ac:picMk id="4" creationId="{544C16F2-370E-CD9C-4648-85B4AA7B2AA4}"/>
          </ac:picMkLst>
        </pc:picChg>
        <pc:picChg chg="del">
          <ac:chgData name="Andrew Grossmann" userId="f069d40f-ca46-4da4-9a63-d3f68b746c06" providerId="ADAL" clId="{D41D898E-757D-45F5-834D-D77AD9A33AA9}" dt="2026-10-13T01:00:32.351" v="41827" actId="478"/>
          <ac:picMkLst>
            <pc:docMk/>
            <pc:sldMk cId="921536728" sldId="2147480350"/>
            <ac:picMk id="5" creationId="{3528FC69-D571-53DA-59CE-5DF349E92D50}"/>
          </ac:picMkLst>
        </pc:picChg>
      </pc:sldChg>
      <pc:sldChg chg="addSp delSp add mod">
        <pc:chgData name="Andrew Grossmann" userId="f069d40f-ca46-4da4-9a63-d3f68b746c06" providerId="ADAL" clId="{D41D898E-757D-45F5-834D-D77AD9A33AA9}" dt="2026-10-13T01:01:12.495" v="41831" actId="22"/>
        <pc:sldMkLst>
          <pc:docMk/>
          <pc:sldMk cId="736558639" sldId="2147480351"/>
        </pc:sldMkLst>
        <pc:picChg chg="del">
          <ac:chgData name="Andrew Grossmann" userId="f069d40f-ca46-4da4-9a63-d3f68b746c06" providerId="ADAL" clId="{D41D898E-757D-45F5-834D-D77AD9A33AA9}" dt="2026-10-13T01:01:08.146" v="41830" actId="478"/>
          <ac:picMkLst>
            <pc:docMk/>
            <pc:sldMk cId="736558639" sldId="2147480351"/>
            <ac:picMk id="4" creationId="{86C9F3E3-2916-D0EB-13FE-CCE547CF5EE8}"/>
          </ac:picMkLst>
        </pc:picChg>
        <pc:picChg chg="add">
          <ac:chgData name="Andrew Grossmann" userId="f069d40f-ca46-4da4-9a63-d3f68b746c06" providerId="ADAL" clId="{D41D898E-757D-45F5-834D-D77AD9A33AA9}" dt="2026-10-13T01:01:12.495" v="41831" actId="22"/>
          <ac:picMkLst>
            <pc:docMk/>
            <pc:sldMk cId="736558639" sldId="2147480351"/>
            <ac:picMk id="5" creationId="{476537A4-2814-5EDF-E93A-11049371B08C}"/>
          </ac:picMkLst>
        </pc:picChg>
      </pc:sldChg>
      <pc:sldChg chg="addSp delSp add mod">
        <pc:chgData name="Andrew Grossmann" userId="f069d40f-ca46-4da4-9a63-d3f68b746c06" providerId="ADAL" clId="{D41D898E-757D-45F5-834D-D77AD9A33AA9}" dt="2026-10-13T01:01:45.664" v="41834" actId="22"/>
        <pc:sldMkLst>
          <pc:docMk/>
          <pc:sldMk cId="700594181" sldId="2147480352"/>
        </pc:sldMkLst>
        <pc:picChg chg="add">
          <ac:chgData name="Andrew Grossmann" userId="f069d40f-ca46-4da4-9a63-d3f68b746c06" providerId="ADAL" clId="{D41D898E-757D-45F5-834D-D77AD9A33AA9}" dt="2026-10-13T01:01:45.664" v="41834" actId="22"/>
          <ac:picMkLst>
            <pc:docMk/>
            <pc:sldMk cId="700594181" sldId="2147480352"/>
            <ac:picMk id="4" creationId="{CBF6B46C-B4E2-9C82-F3B6-1678F2E47911}"/>
          </ac:picMkLst>
        </pc:picChg>
        <pc:picChg chg="del">
          <ac:chgData name="Andrew Grossmann" userId="f069d40f-ca46-4da4-9a63-d3f68b746c06" providerId="ADAL" clId="{D41D898E-757D-45F5-834D-D77AD9A33AA9}" dt="2026-10-13T01:01:42.610" v="41833" actId="478"/>
          <ac:picMkLst>
            <pc:docMk/>
            <pc:sldMk cId="700594181" sldId="2147480352"/>
            <ac:picMk id="5" creationId="{914CBD6A-D492-F1FE-C3C6-D90EE45767B1}"/>
          </ac:picMkLst>
        </pc:picChg>
      </pc:sldChg>
      <pc:sldChg chg="addSp delSp add mod">
        <pc:chgData name="Andrew Grossmann" userId="f069d40f-ca46-4da4-9a63-d3f68b746c06" providerId="ADAL" clId="{D41D898E-757D-45F5-834D-D77AD9A33AA9}" dt="2026-10-13T01:01:59.428" v="41837" actId="22"/>
        <pc:sldMkLst>
          <pc:docMk/>
          <pc:sldMk cId="3500156618" sldId="2147480353"/>
        </pc:sldMkLst>
        <pc:picChg chg="del">
          <ac:chgData name="Andrew Grossmann" userId="f069d40f-ca46-4da4-9a63-d3f68b746c06" providerId="ADAL" clId="{D41D898E-757D-45F5-834D-D77AD9A33AA9}" dt="2026-10-13T01:01:53.674" v="41836" actId="478"/>
          <ac:picMkLst>
            <pc:docMk/>
            <pc:sldMk cId="3500156618" sldId="2147480353"/>
            <ac:picMk id="4" creationId="{2CB493FD-0472-3ECC-05BB-FC8A1F8825DA}"/>
          </ac:picMkLst>
        </pc:picChg>
        <pc:picChg chg="add">
          <ac:chgData name="Andrew Grossmann" userId="f069d40f-ca46-4da4-9a63-d3f68b746c06" providerId="ADAL" clId="{D41D898E-757D-45F5-834D-D77AD9A33AA9}" dt="2026-10-13T01:01:59.428" v="41837" actId="22"/>
          <ac:picMkLst>
            <pc:docMk/>
            <pc:sldMk cId="3500156618" sldId="2147480353"/>
            <ac:picMk id="5" creationId="{65175F03-9238-977C-9E5E-403AA648F7D4}"/>
          </ac:picMkLst>
        </pc:picChg>
      </pc:sldChg>
      <pc:sldChg chg="addSp delSp add mod">
        <pc:chgData name="Andrew Grossmann" userId="f069d40f-ca46-4da4-9a63-d3f68b746c06" providerId="ADAL" clId="{D41D898E-757D-45F5-834D-D77AD9A33AA9}" dt="2026-10-13T01:02:11.163" v="41840" actId="22"/>
        <pc:sldMkLst>
          <pc:docMk/>
          <pc:sldMk cId="1029576745" sldId="2147480354"/>
        </pc:sldMkLst>
        <pc:picChg chg="add">
          <ac:chgData name="Andrew Grossmann" userId="f069d40f-ca46-4da4-9a63-d3f68b746c06" providerId="ADAL" clId="{D41D898E-757D-45F5-834D-D77AD9A33AA9}" dt="2026-10-13T01:02:11.163" v="41840" actId="22"/>
          <ac:picMkLst>
            <pc:docMk/>
            <pc:sldMk cId="1029576745" sldId="2147480354"/>
            <ac:picMk id="4" creationId="{E8FA85A9-7B20-A755-9C46-F665BE04F60A}"/>
          </ac:picMkLst>
        </pc:picChg>
        <pc:picChg chg="del">
          <ac:chgData name="Andrew Grossmann" userId="f069d40f-ca46-4da4-9a63-d3f68b746c06" providerId="ADAL" clId="{D41D898E-757D-45F5-834D-D77AD9A33AA9}" dt="2026-10-13T01:02:10.459" v="41839" actId="478"/>
          <ac:picMkLst>
            <pc:docMk/>
            <pc:sldMk cId="1029576745" sldId="2147480354"/>
            <ac:picMk id="5" creationId="{DAC1BDF5-681F-43B1-2BBC-EFC0D8EAC681}"/>
          </ac:picMkLst>
        </pc:picChg>
      </pc:sldChg>
      <pc:sldChg chg="addSp delSp add mod ord">
        <pc:chgData name="Andrew Grossmann" userId="f069d40f-ca46-4da4-9a63-d3f68b746c06" providerId="ADAL" clId="{D41D898E-757D-45F5-834D-D77AD9A33AA9}" dt="2026-10-13T01:02:24.276" v="41845"/>
        <pc:sldMkLst>
          <pc:docMk/>
          <pc:sldMk cId="2265503822" sldId="2147480355"/>
        </pc:sldMkLst>
        <pc:picChg chg="del">
          <ac:chgData name="Andrew Grossmann" userId="f069d40f-ca46-4da4-9a63-d3f68b746c06" providerId="ADAL" clId="{D41D898E-757D-45F5-834D-D77AD9A33AA9}" dt="2026-10-13T01:02:22.138" v="41842" actId="478"/>
          <ac:picMkLst>
            <pc:docMk/>
            <pc:sldMk cId="2265503822" sldId="2147480355"/>
            <ac:picMk id="4" creationId="{15EC2116-DF7C-59DE-EC1B-D01A2D280CB0}"/>
          </ac:picMkLst>
        </pc:picChg>
        <pc:picChg chg="add">
          <ac:chgData name="Andrew Grossmann" userId="f069d40f-ca46-4da4-9a63-d3f68b746c06" providerId="ADAL" clId="{D41D898E-757D-45F5-834D-D77AD9A33AA9}" dt="2026-10-13T01:02:22.367" v="41843" actId="22"/>
          <ac:picMkLst>
            <pc:docMk/>
            <pc:sldMk cId="2265503822" sldId="2147480355"/>
            <ac:picMk id="5" creationId="{8E7AD6DF-D5EF-DE06-3044-BFF9917FEA23}"/>
          </ac:picMkLst>
        </pc:picChg>
      </pc:sldChg>
      <pc:sldChg chg="addSp delSp add mod">
        <pc:chgData name="Andrew Grossmann" userId="f069d40f-ca46-4da4-9a63-d3f68b746c06" providerId="ADAL" clId="{D41D898E-757D-45F5-834D-D77AD9A33AA9}" dt="2026-10-13T01:02:37.478" v="41848" actId="22"/>
        <pc:sldMkLst>
          <pc:docMk/>
          <pc:sldMk cId="1105217792" sldId="2147480356"/>
        </pc:sldMkLst>
        <pc:picChg chg="add">
          <ac:chgData name="Andrew Grossmann" userId="f069d40f-ca46-4da4-9a63-d3f68b746c06" providerId="ADAL" clId="{D41D898E-757D-45F5-834D-D77AD9A33AA9}" dt="2026-10-13T01:02:37.478" v="41848" actId="22"/>
          <ac:picMkLst>
            <pc:docMk/>
            <pc:sldMk cId="1105217792" sldId="2147480356"/>
            <ac:picMk id="4" creationId="{7893936D-19D2-F5B1-0B39-3CF2813D263D}"/>
          </ac:picMkLst>
        </pc:picChg>
        <pc:picChg chg="del">
          <ac:chgData name="Andrew Grossmann" userId="f069d40f-ca46-4da4-9a63-d3f68b746c06" providerId="ADAL" clId="{D41D898E-757D-45F5-834D-D77AD9A33AA9}" dt="2026-10-13T01:02:37.224" v="41847" actId="478"/>
          <ac:picMkLst>
            <pc:docMk/>
            <pc:sldMk cId="1105217792" sldId="2147480356"/>
            <ac:picMk id="5" creationId="{ED70F160-2012-4DA5-B503-CE9570144FE1}"/>
          </ac:picMkLst>
        </pc:picChg>
      </pc:sldChg>
      <pc:sldChg chg="addSp delSp modSp add mod ord">
        <pc:chgData name="Andrew Grossmann" userId="f069d40f-ca46-4da4-9a63-d3f68b746c06" providerId="ADAL" clId="{D41D898E-757D-45F5-834D-D77AD9A33AA9}" dt="2026-10-13T01:05:19.722" v="42118" actId="20577"/>
        <pc:sldMkLst>
          <pc:docMk/>
          <pc:sldMk cId="1000801423" sldId="2147480357"/>
        </pc:sldMkLst>
        <pc:spChg chg="mod">
          <ac:chgData name="Andrew Grossmann" userId="f069d40f-ca46-4da4-9a63-d3f68b746c06" providerId="ADAL" clId="{D41D898E-757D-45F5-834D-D77AD9A33AA9}" dt="2026-10-13T01:03:26.635" v="41921" actId="20577"/>
          <ac:spMkLst>
            <pc:docMk/>
            <pc:sldMk cId="1000801423" sldId="2147480357"/>
            <ac:spMk id="7" creationId="{9A04BDB0-7071-2B88-C037-A56A8B84FF23}"/>
          </ac:spMkLst>
        </pc:spChg>
        <pc:spChg chg="mod">
          <ac:chgData name="Andrew Grossmann" userId="f069d40f-ca46-4da4-9a63-d3f68b746c06" providerId="ADAL" clId="{D41D898E-757D-45F5-834D-D77AD9A33AA9}" dt="2026-10-13T01:05:19.722" v="42118" actId="20577"/>
          <ac:spMkLst>
            <pc:docMk/>
            <pc:sldMk cId="1000801423" sldId="2147480357"/>
            <ac:spMk id="9" creationId="{EE0382D1-3B38-C018-7F76-D6D46FA08162}"/>
          </ac:spMkLst>
        </pc:spChg>
        <pc:picChg chg="add">
          <ac:chgData name="Andrew Grossmann" userId="f069d40f-ca46-4da4-9a63-d3f68b746c06" providerId="ADAL" clId="{D41D898E-757D-45F5-834D-D77AD9A33AA9}" dt="2026-10-13T01:03:38.768" v="41923" actId="22"/>
          <ac:picMkLst>
            <pc:docMk/>
            <pc:sldMk cId="1000801423" sldId="2147480357"/>
            <ac:picMk id="4" creationId="{5AE1F288-A80E-2E98-A6BB-56F4A715F1DD}"/>
          </ac:picMkLst>
        </pc:picChg>
        <pc:picChg chg="del">
          <ac:chgData name="Andrew Grossmann" userId="f069d40f-ca46-4da4-9a63-d3f68b746c06" providerId="ADAL" clId="{D41D898E-757D-45F5-834D-D77AD9A33AA9}" dt="2026-10-13T01:03:38.547" v="41922" actId="478"/>
          <ac:picMkLst>
            <pc:docMk/>
            <pc:sldMk cId="1000801423" sldId="2147480357"/>
            <ac:picMk id="8" creationId="{E70A54A5-36BA-5227-5235-D5FD95AB020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DF14A-4734-45DD-8F33-222A0E705BA3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3348E-D189-43CF-9F23-64CFBBB78E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219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3521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53900-6F33-B925-DD26-ED36E5A22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5F431D-2D1C-953A-F5BC-034C8B2D3F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84B57-2463-E5E3-9EC1-1CA3A9808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F64D51-F04E-CDC2-582A-F34365E663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883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49E1A-5CDA-3487-475D-583190812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A1C6D6-17DE-1493-DBCC-FA11828DF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28A23D-F378-1170-AC17-6FA9786ED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2CA901-5D96-E6AE-4556-E44599366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70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470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2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C8FBB-3426-F22D-4FBA-7FA4B225E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D363B7-EA77-6878-88E2-943F8267F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410FAA-E13C-E434-6F20-5B21CEB078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12BF1-8402-A63B-B6BD-EB319CD62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222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5946E-E567-880B-5931-0FFD0D9D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D75B89-3DF6-8945-6333-22A2CE3E7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150FA8-383A-80A2-B99D-E696D2A2E4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8AD23-9AC0-7661-D675-C64BAEA71A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892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9C4BE-7FD3-42AE-7340-DFC6D6849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07BEFF-F5A7-25CD-8A47-9875F4AA9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A74851-E8E2-6AA5-AD73-5C40D8A445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93CD2-A487-29F4-541D-8040C5C1AC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380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91F68-F51E-AD5D-BA97-835D66D3D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8661FF-A76A-7C5F-4723-F3E97082AB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6C4B45-A55B-AA71-D7E0-559FB2D6AD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472A4-EDBF-6F43-C651-7F248C3D99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1707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89214-5BFA-5919-6AEF-9CD07EBC5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B92D15-86BC-60F5-3380-171AEAB15B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699BB7-942E-7E77-F946-41BCC002F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A4079-4428-16B5-538B-007C374983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157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3E639-8C40-F399-E587-EAA67F0EF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B81431-33C5-6B39-855F-95FEB13D32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6AE253-DDD9-F43D-0EDC-8F0B194366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2043F-E003-2675-4C2E-F8BB38E97B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626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815C2-C05E-CB58-480F-F91B8F748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A00B5B-F294-B218-8BC8-F4E1EC1CF6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24F9E8-C95E-2885-B7B6-4C13A2CEA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AA5AC-C1C2-327E-A1D1-2B44C04FA5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627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B2838-4B34-1A91-397C-AA5A97DD4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4585AE-318F-5721-96DD-BBF67CA294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C95826-4001-919C-6F6B-030B5460F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9FDB5-BAA2-1ABD-9A41-7441B3E8BC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0993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C02A6-5696-8706-A809-88E436EBD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ACC6D9-C98C-8AA3-D1E8-B1F54BAEED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0B7944-C1BE-6008-4109-6C3605E619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8CE0EB-9536-5AA8-5B90-BEA371A4F4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6955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B5902-E49B-8CFD-2395-40A8C029A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660CCB-170C-AC60-9B55-A7B037719E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DD8E30-8DDE-B052-30DB-8B3E0D3EFA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DEB901-70DE-1ACE-C0A0-4F596F5F83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92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6D1F5-9E18-2EBF-066A-DC366523B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E1E3CB-B2CE-A825-9BD6-BA5DC79AE0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AC730E-C376-B902-6085-5942BC8FDE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9BB339-E6A6-F86A-E639-1EF62873A3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56973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81139-EEFE-CCF6-3434-0947722CD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E364CB-145B-9735-86D6-4EA17F0EBD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813B0B-873F-339A-477F-54E4436BD0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D37BDF-ADEF-56CE-8B4A-D80D1120AE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5635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75185-2303-B642-14DA-872991D17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3C4D83-9EA9-4B5A-0A76-AF793299A0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7C3863-2278-6C4F-019A-E5840653E2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526A5-AAC3-AF9E-FA83-0B63A25742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0357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10227-615A-3B87-CF22-D15A4C335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3B719D-0C5D-E04B-61D6-352F40789E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FFCF88-EFD1-4715-F66A-908BDBA360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CE1EF-B166-A1F1-8EC1-C464298DEF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0687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16998-8801-0371-E228-998EE5631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217447-948F-564C-C816-F5A2802E75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644024-1531-902D-785A-25FA82A65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F0980-37B4-DED6-6165-B4439A7077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220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E0CF7-94C8-A1BB-69F4-03093E1FC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A80C88-B9CE-D248-40D4-7F890A8940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B0D569-ECCC-6D2F-2320-D0A320A97F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87784-21C0-EFE9-BE89-2AF7E429B8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72823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89214-5BFA-5919-6AEF-9CD07EBC5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B92D15-86BC-60F5-3380-171AEAB15B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699BB7-942E-7E77-F946-41BCC002F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A4079-4428-16B5-538B-007C374983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1574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3348E-D189-43CF-9F23-64CFBBB78E5D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8658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3348E-D189-43CF-9F23-64CFBBB78E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031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31C0D-D0CF-4088-9D92-0113BE946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E8E695-7502-4F75-9129-4DF5C0EB92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A55AD-1219-4575-8366-D66F9E21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FBB8F-A2B3-4B2A-8BBB-D6E794F72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65D6B-32AF-452A-9366-4824C7D40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86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D04D7-A1D4-411B-9C0D-70F9F9849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91B27-C00D-4755-8D7E-D0046CC24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D8EC2-2B73-4A80-9EB3-8C7547286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15558-FA5B-4FAA-A907-D39D31D61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46D57-C55B-44C4-82CA-2A323B55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58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675A9-B997-40FE-82F7-D8DEAD303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502CC-D79F-4821-A560-5D429148C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44028-D926-413E-8187-C5D69F6C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4B971-ED39-489D-A6FB-684E7A228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9F111-7089-4AFA-BFE9-8285AD0AE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61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92F70-FFDB-4B3C-AF53-58B067750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24D23-4979-4300-9D10-8996ED024B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30E33-8623-4350-9902-4A09FCA082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E78483-4218-41D7-8934-82CD2749E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594D3A-1987-4640-9C45-0208DB2CF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F94B87-D5E6-404D-9A3A-0E6EF7BCF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65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48863-BCF8-4E49-865D-AD6CD7116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D440C-8444-49FE-BC7A-FEB5086BC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99577-FC01-41DE-B49A-E796D0660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416B7E-688B-4551-8B37-86B9AF67C5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E5EDDB-8CED-420A-B5EB-7F7DA82112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3D5B0-E782-40D0-B374-A64B8C46E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664EF6-1CB8-4B91-BD3A-EE8BE6A0F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D7B13F-24A0-44D5-A1D9-26058CC6D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431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8DDA5-CC61-4018-856B-D0A97D493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526DC0-1E24-4777-9B9B-4574DC932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028919-B448-400E-9AB1-C26F72C24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9F9754-3E77-4E01-8A42-72306118F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13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9E44DD-0372-4164-9FC8-6A88ED299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0DAD7D-14AE-4BE5-A879-7143D8EF5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A1513-20FD-427C-8ADD-ED7F5A627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464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5F391-0930-4415-96B2-CC3922F08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3388B-FC43-475C-A646-EC4CA93F8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9888C-4FFB-4850-A3E7-8367D88CE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CEA12-B7A6-4895-9480-11D2F2E8B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E8CDA-B544-4375-A4C9-88CEA4AE0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03A16-C0D7-4F4C-8441-8B0C2DD46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661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63B67-D71E-4976-9447-0C58FAE2B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F7AB3-DE54-44B3-A4C8-EC784E4046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F3E1A-F172-47C4-B4B0-34C029A34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EA17CD-4D74-4A95-AD5E-86088AAD8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E9B0AE-EAAF-49F2-AF41-E56DF6E7D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7C8E39-1D03-4747-8D5D-BD738CC0D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183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BD28A-2781-4E90-934A-6CC09219C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BFE0B-3540-4368-9D59-B448D79468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76FFF-A93B-4D59-8C37-088D3C91B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ED2E3-337A-4720-B18C-A67CC75DC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166411-B283-4DB7-80EE-1802C58B7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889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2C20C9-B3C9-4291-AFDA-5D5CD15783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4E04CF-A9E7-46AD-8389-B8F67D77D8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2C672-E881-4FBB-B871-D728136C0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9566A-A93E-48D0-A1A5-CA4317E3C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9AA20-D861-4AF4-8D9A-E669C1A75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753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691FEB-5AB6-91FB-F852-FA76616A088D}"/>
              </a:ext>
            </a:extLst>
          </p:cNvPr>
          <p:cNvSpPr/>
          <p:nvPr userDrawn="1"/>
        </p:nvSpPr>
        <p:spPr>
          <a:xfrm>
            <a:off x="9975649" y="6240209"/>
            <a:ext cx="2004698" cy="5317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long shot of a highway&#10;&#10;Description automatically generated">
            <a:extLst>
              <a:ext uri="{FF2B5EF4-FFF2-40B4-BE49-F238E27FC236}">
                <a16:creationId xmlns:a16="http://schemas.microsoft.com/office/drawing/2014/main" id="{89E0221C-EFF2-74EE-A4CE-C66D7E0B90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9043"/>
            <a:ext cx="12192000" cy="670895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1FB1E81-BA6A-8C8F-A46C-E5C04BDB4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348" y="2420850"/>
            <a:ext cx="9144000" cy="1807535"/>
          </a:xfrm>
        </p:spPr>
        <p:txBody>
          <a:bodyPr>
            <a:noAutofit/>
          </a:bodyPr>
          <a:lstStyle/>
          <a:p>
            <a:pPr algn="l"/>
            <a:endParaRPr lang="en-US" sz="5600">
              <a:solidFill>
                <a:srgbClr val="FFFFFF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BAE5D48-5141-2CC9-D230-9A6581726E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348" y="4484997"/>
            <a:ext cx="9144000" cy="882502"/>
          </a:xfrm>
        </p:spPr>
        <p:txBody>
          <a:bodyPr>
            <a:noAutofit/>
          </a:bodyPr>
          <a:lstStyle/>
          <a:p>
            <a:pPr algn="l"/>
            <a:endParaRPr lang="en-US" sz="1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406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 Sub-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691FEB-5AB6-91FB-F852-FA76616A088D}"/>
              </a:ext>
            </a:extLst>
          </p:cNvPr>
          <p:cNvSpPr/>
          <p:nvPr userDrawn="1"/>
        </p:nvSpPr>
        <p:spPr>
          <a:xfrm>
            <a:off x="10003348" y="6245813"/>
            <a:ext cx="2004698" cy="5317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D6F28E-F2D4-35D5-00F3-5DE758BA51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7918"/>
            <a:ext cx="12192000" cy="671008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7599538-A976-7F0D-B6BB-F66199ADE7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348" y="2360427"/>
            <a:ext cx="9144000" cy="1807535"/>
          </a:xfrm>
        </p:spPr>
        <p:txBody>
          <a:bodyPr>
            <a:noAutofit/>
          </a:bodyPr>
          <a:lstStyle/>
          <a:p>
            <a:pPr algn="l"/>
            <a:endParaRPr lang="en-US" sz="5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704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alking with luggage in front of an airplane&#10;&#10;AI-generated content may be incorrect.">
            <a:extLst>
              <a:ext uri="{FF2B5EF4-FFF2-40B4-BE49-F238E27FC236}">
                <a16:creationId xmlns:a16="http://schemas.microsoft.com/office/drawing/2014/main" id="{44E4DC75-B026-3F33-5331-D6123A0BC5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34"/>
          <a:stretch/>
        </p:blipFill>
        <p:spPr>
          <a:xfrm>
            <a:off x="18625" y="136308"/>
            <a:ext cx="12191999" cy="75136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817910-8420-6036-C2B9-300A18DAD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DAD670-A66A-6F57-0FFF-29F19B87B1AD}"/>
              </a:ext>
            </a:extLst>
          </p:cNvPr>
          <p:cNvSpPr/>
          <p:nvPr userDrawn="1"/>
        </p:nvSpPr>
        <p:spPr>
          <a:xfrm>
            <a:off x="0" y="159875"/>
            <a:ext cx="12191999" cy="7466473"/>
          </a:xfrm>
          <a:prstGeom prst="rect">
            <a:avLst/>
          </a:prstGeom>
          <a:solidFill>
            <a:schemeClr val="tx1">
              <a:lumMod val="95000"/>
              <a:lumOff val="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376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08753-F5C6-1D58-1A0F-AE5A0BB2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5" name="Picture 4" descr="A group of boats in a canal with Rialto Bridge in the background&#10;&#10;AI-generated content may be incorrect.">
            <a:extLst>
              <a:ext uri="{FF2B5EF4-FFF2-40B4-BE49-F238E27FC236}">
                <a16:creationId xmlns:a16="http://schemas.microsoft.com/office/drawing/2014/main" id="{46C96F62-E35D-01FF-7F5D-5B68B1C493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322"/>
          <a:stretch/>
        </p:blipFill>
        <p:spPr>
          <a:xfrm>
            <a:off x="-1" y="-564124"/>
            <a:ext cx="12191999" cy="816288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330CB73-EC52-DD69-46A3-CE32B31E5167}"/>
              </a:ext>
            </a:extLst>
          </p:cNvPr>
          <p:cNvSpPr/>
          <p:nvPr userDrawn="1"/>
        </p:nvSpPr>
        <p:spPr>
          <a:xfrm>
            <a:off x="-2" y="132287"/>
            <a:ext cx="12191999" cy="7466473"/>
          </a:xfrm>
          <a:prstGeom prst="rect">
            <a:avLst/>
          </a:prstGeom>
          <a:solidFill>
            <a:schemeClr val="tx1">
              <a:lumMod val="95000"/>
              <a:lumOff val="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26703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lose-up of a thank you note&#10;&#10;AI-generated content may be incorrect.">
            <a:extLst>
              <a:ext uri="{FF2B5EF4-FFF2-40B4-BE49-F238E27FC236}">
                <a16:creationId xmlns:a16="http://schemas.microsoft.com/office/drawing/2014/main" id="{FE0B8925-A11C-B14D-FABC-BE88B08ED3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1"/>
          <a:stretch/>
        </p:blipFill>
        <p:spPr>
          <a:xfrm>
            <a:off x="-1" y="0"/>
            <a:ext cx="12188859" cy="80255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100863-49C7-2F95-24E1-E6AE6F083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9C2FA4-A40D-2E24-33CB-2797D5705A4A}"/>
              </a:ext>
            </a:extLst>
          </p:cNvPr>
          <p:cNvSpPr/>
          <p:nvPr userDrawn="1"/>
        </p:nvSpPr>
        <p:spPr>
          <a:xfrm>
            <a:off x="1" y="144000"/>
            <a:ext cx="12191999" cy="7881564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30889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 Sub-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691FEB-5AB6-91FB-F852-FA76616A088D}"/>
              </a:ext>
            </a:extLst>
          </p:cNvPr>
          <p:cNvSpPr/>
          <p:nvPr userDrawn="1"/>
        </p:nvSpPr>
        <p:spPr>
          <a:xfrm>
            <a:off x="10003348" y="6245813"/>
            <a:ext cx="2004698" cy="5317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Man with hand on face">
            <a:extLst>
              <a:ext uri="{FF2B5EF4-FFF2-40B4-BE49-F238E27FC236}">
                <a16:creationId xmlns:a16="http://schemas.microsoft.com/office/drawing/2014/main" id="{6AD6F28E-F2D4-35D5-00F3-5DE758BA51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7918"/>
            <a:ext cx="12233152" cy="786384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7599538-A976-7F0D-B6BB-F66199ADE7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348" y="2360427"/>
            <a:ext cx="9144000" cy="1807535"/>
          </a:xfrm>
        </p:spPr>
        <p:txBody>
          <a:bodyPr>
            <a:noAutofit/>
          </a:bodyPr>
          <a:lstStyle/>
          <a:p>
            <a:pPr algn="l"/>
            <a:endParaRPr lang="en-US" sz="5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0972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 Sub-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691FEB-5AB6-91FB-F852-FA76616A088D}"/>
              </a:ext>
            </a:extLst>
          </p:cNvPr>
          <p:cNvSpPr/>
          <p:nvPr userDrawn="1"/>
        </p:nvSpPr>
        <p:spPr>
          <a:xfrm>
            <a:off x="10003348" y="6245813"/>
            <a:ext cx="2004698" cy="5317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Cat peeking from table">
            <a:extLst>
              <a:ext uri="{FF2B5EF4-FFF2-40B4-BE49-F238E27FC236}">
                <a16:creationId xmlns:a16="http://schemas.microsoft.com/office/drawing/2014/main" id="{6AD6F28E-F2D4-35D5-00F3-5DE758BA51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7918"/>
            <a:ext cx="12195106" cy="671008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7599538-A976-7F0D-B6BB-F66199ADE7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348" y="2360427"/>
            <a:ext cx="9144000" cy="1807535"/>
          </a:xfrm>
        </p:spPr>
        <p:txBody>
          <a:bodyPr>
            <a:noAutofit/>
          </a:bodyPr>
          <a:lstStyle/>
          <a:p>
            <a:pPr algn="l"/>
            <a:endParaRPr lang="en-US" sz="5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2578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ore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AD463-C3DB-C8DD-2544-A2A48FE0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388" y="365126"/>
            <a:ext cx="11685494" cy="93993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86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ess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232D26D-1366-AFF8-A86D-0FE9A6DA5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388" y="365125"/>
            <a:ext cx="1168549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05382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E538A-A51B-E928-9F0E-ABE082D81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0242EC-23CF-61B3-AE98-9D7F2C9B4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16608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31C0D-D0CF-4088-9D92-0113BE946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E8E695-7502-4F75-9129-4DF5C0EB92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A55AD-1219-4575-8366-D66F9E21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FBB8F-A2B3-4B2A-8BBB-D6E794F72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65D6B-32AF-452A-9366-4824C7D40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8425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D04D7-A1D4-411B-9C0D-70F9F9849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91B27-C00D-4755-8D7E-D0046CC24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D8EC2-2B73-4A80-9EB3-8C7547286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15558-FA5B-4FAA-A907-D39D31D61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46D57-C55B-44C4-82CA-2A323B55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3704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675A9-B997-40FE-82F7-D8DEAD303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502CC-D79F-4821-A560-5D429148C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44028-D926-413E-8187-C5D69F6C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4B971-ED39-489D-A6FB-684E7A228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9F111-7089-4AFA-BFE9-8285AD0AE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9690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92F70-FFDB-4B3C-AF53-58B067750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24D23-4979-4300-9D10-8996ED024B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30E33-8623-4350-9902-4A09FCA082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E78483-4218-41D7-8934-82CD2749E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594D3A-1987-4640-9C45-0208DB2CF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F94B87-D5E6-404D-9A3A-0E6EF7BCF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064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48863-BCF8-4E49-865D-AD6CD7116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D440C-8444-49FE-BC7A-FEB5086BC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99577-FC01-41DE-B49A-E796D0660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416B7E-688B-4551-8B37-86B9AF67C5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E5EDDB-8CED-420A-B5EB-7F7DA82112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3D5B0-E782-40D0-B374-A64B8C46E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664EF6-1CB8-4B91-BD3A-EE8BE6A0F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D7B13F-24A0-44D5-A1D9-26058CC6D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155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8DDA5-CC61-4018-856B-D0A97D493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526DC0-1E24-4777-9B9B-4574DC932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028919-B448-400E-9AB1-C26F72C24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9F9754-3E77-4E01-8A42-72306118F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7510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9E44DD-0372-4164-9FC8-6A88ED299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0DAD7D-14AE-4BE5-A879-7143D8EF5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A1513-20FD-427C-8ADD-ED7F5A627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664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5F391-0930-4415-96B2-CC3922F08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3388B-FC43-475C-A646-EC4CA93F8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9888C-4FFB-4850-A3E7-8367D88CE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CEA12-B7A6-4895-9480-11D2F2E8B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E8CDA-B544-4375-A4C9-88CEA4AE0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03A16-C0D7-4F4C-8441-8B0C2DD46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967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63B67-D71E-4976-9447-0C58FAE2B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F7AB3-DE54-44B3-A4C8-EC784E4046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F3E1A-F172-47C4-B4B0-34C029A34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EA17CD-4D74-4A95-AD5E-86088AAD8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E9B0AE-EAAF-49F2-AF41-E56DF6E7D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7C8E39-1D03-4747-8D5D-BD738CC0D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5490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BD28A-2781-4E90-934A-6CC09219C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BFE0B-3540-4368-9D59-B448D79468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76FFF-A93B-4D59-8C37-088D3C91B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ED2E3-337A-4720-B18C-A67CC75DC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166411-B283-4DB7-80EE-1802C58B7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5303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2C20C9-B3C9-4291-AFDA-5D5CD15783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4E04CF-A9E7-46AD-8389-B8F67D77D8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2C672-E881-4FBB-B871-D728136C0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9566A-A93E-48D0-A1A5-CA4317E3C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9AA20-D861-4AF4-8D9A-E669C1A75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6598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31C0D-D0CF-4088-9D92-0113BE946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E8E695-7502-4F75-9129-4DF5C0EB92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A55AD-1219-4575-8366-D66F9E21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7E72-EE10-4E96-8FF4-B43FB964E9AD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FBB8F-A2B3-4B2A-8BBB-D6E794F72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65D6B-32AF-452A-9366-4824C7D40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64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D04D7-A1D4-411B-9C0D-70F9F9849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91B27-C00D-4755-8D7E-D0046CC24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D8EC2-2B73-4A80-9EB3-8C7547286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CE7F1-779A-42A8-8E9A-033EA4E8D263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15558-FA5B-4FAA-A907-D39D31D61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46D57-C55B-44C4-82CA-2A323B55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310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675A9-B997-40FE-82F7-D8DEAD303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502CC-D79F-4821-A560-5D429148C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44028-D926-413E-8187-C5D69F6C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CA49F-0953-4E4D-B5B2-F8CDB2ED4871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4B971-ED39-489D-A6FB-684E7A228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9F111-7089-4AFA-BFE9-8285AD0AE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8049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92F70-FFDB-4B3C-AF53-58B067750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24D23-4979-4300-9D10-8996ED024B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30E33-8623-4350-9902-4A09FCA082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E78483-4218-41D7-8934-82CD2749E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0FA30-4BB6-419C-8957-16893C2EABDC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594D3A-1987-4640-9C45-0208DB2CF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F94B87-D5E6-404D-9A3A-0E6EF7BCF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297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48863-BCF8-4E49-865D-AD6CD7116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D440C-8444-49FE-BC7A-FEB5086BC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99577-FC01-41DE-B49A-E796D0660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416B7E-688B-4551-8B37-86B9AF67C5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E5EDDB-8CED-420A-B5EB-7F7DA82112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3D5B0-E782-40D0-B374-A64B8C46E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AB3C-627B-49F6-8738-91AEDFF9F468}" type="datetime1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664EF6-1CB8-4B91-BD3A-EE8BE6A0F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D7B13F-24A0-44D5-A1D9-26058CC6D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3931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8DDA5-CC61-4018-856B-D0A97D493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526DC0-1E24-4777-9B9B-4574DC932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4215-E885-4A33-AB55-06D2096353BF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028919-B448-400E-9AB1-C26F72C24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9F9754-3E77-4E01-8A42-72306118F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360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9E44DD-0372-4164-9FC8-6A88ED299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E424-34D1-416A-B9E7-1FCADCFD3EAA}" type="datetime1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0DAD7D-14AE-4BE5-A879-7143D8EF5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A1513-20FD-427C-8ADD-ED7F5A627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048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5F391-0930-4415-96B2-CC3922F08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3388B-FC43-475C-A646-EC4CA93F8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9888C-4FFB-4850-A3E7-8367D88CE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CEA12-B7A6-4895-9480-11D2F2E8B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A6721-805B-4AE9-877E-3F0B2651C35D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E8CDA-B544-4375-A4C9-88CEA4AE0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03A16-C0D7-4F4C-8441-8B0C2DD46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9259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63B67-D71E-4976-9447-0C58FAE2B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F7AB3-DE54-44B3-A4C8-EC784E4046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F3E1A-F172-47C4-B4B0-34C029A34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EA17CD-4D74-4A95-AD5E-86088AAD8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A0C5E-25F4-4C6C-8D8C-F40B3CD72CB6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E9B0AE-EAAF-49F2-AF41-E56DF6E7D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7C8E39-1D03-4747-8D5D-BD738CC0D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4180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BD28A-2781-4E90-934A-6CC09219C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BFE0B-3540-4368-9D59-B448D79468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76FFF-A93B-4D59-8C37-088D3C91B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4BABF-EE4C-4504-B477-3E349BA1E090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ED2E3-337A-4720-B18C-A67CC75DC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166411-B283-4DB7-80EE-1802C58B7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2949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2C20C9-B3C9-4291-AFDA-5D5CD15783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4E04CF-A9E7-46AD-8389-B8F67D77D8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2C672-E881-4FBB-B871-D728136C0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32C0-E5C6-48D8-99BF-7EFED19598CF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9566A-A93E-48D0-A1A5-CA4317E3C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9AA20-D861-4AF4-8D9A-E669C1A75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CEDD3-2822-4F05-A815-B820AE1CF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01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122B95-324C-471D-A643-9E889000B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4C443-C331-4847-8F29-9D1534875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D7165-81C8-4DE3-B127-085E72CC00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23308-910E-4A05-96D9-1AC2D9903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B3837-846C-4CB9-9F6D-9EF7364D3D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25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F9D9EB-AD72-72F8-FF32-1A1216785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388" y="365125"/>
            <a:ext cx="1168549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FB074E-B93B-51A4-BF0C-C3DD7CAB8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59FFE5-1571-2560-47D4-55D11A147630}"/>
              </a:ext>
            </a:extLst>
          </p:cNvPr>
          <p:cNvSpPr/>
          <p:nvPr userDrawn="1"/>
        </p:nvSpPr>
        <p:spPr>
          <a:xfrm>
            <a:off x="0" y="0"/>
            <a:ext cx="12192000" cy="14791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252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3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Montserrat Black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122B95-324C-471D-A643-9E889000B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4C443-C331-4847-8F29-9D1534875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D7165-81C8-4DE3-B127-085E72CC00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23308-910E-4A05-96D9-1AC2D9903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B3837-846C-4CB9-9F6D-9EF7364D3D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CEDD3-2822-4F05-A815-B820AE1CF8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94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122B95-324C-471D-A643-9E889000B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4C443-C331-4847-8F29-9D1534875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D7165-81C8-4DE3-B127-085E72CC00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E0CEB-D943-4D7B-8694-4C2781A11F6D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23308-910E-4A05-96D9-1AC2D9903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B3837-846C-4CB9-9F6D-9EF7364D3D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CEDD3-2822-4F05-A815-B820AE1CF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5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A8DDE-911D-432F-82C7-239C629B3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2834640"/>
            <a:ext cx="10917715" cy="3978839"/>
          </a:xfrm>
        </p:spPr>
        <p:txBody>
          <a:bodyPr>
            <a:normAutofit fontScale="90000"/>
          </a:bodyPr>
          <a:lstStyle/>
          <a:p>
            <a:r>
              <a:rPr lang="en-US" sz="8000" dirty="0">
                <a:solidFill>
                  <a:srgbClr val="8C3C22"/>
                </a:solidFill>
                <a:latin typeface="Aptos Light" panose="020F0502020204030204" pitchFamily="34" charset="0"/>
                <a:cs typeface="Arial" panose="020B0604020202020204" pitchFamily="34" charset="0"/>
              </a:rPr>
              <a:t>CITY OF SEDONA</a:t>
            </a:r>
            <a:br>
              <a:rPr lang="en-US" sz="8000" b="1" dirty="0">
                <a:solidFill>
                  <a:srgbClr val="8C3C2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100" b="1" dirty="0">
                <a:solidFill>
                  <a:srgbClr val="8C3C22"/>
                </a:solidFill>
                <a:latin typeface="Proxima Nova Rg" panose="02000506030000020004" pitchFamily="50" charset="0"/>
                <a:cs typeface="Arial" panose="020B0604020202020204" pitchFamily="34" charset="0"/>
              </a:rPr>
              <a:t>TOURISM OFFICE</a:t>
            </a:r>
            <a:br>
              <a:rPr lang="en-US" sz="8000" b="1" dirty="0">
                <a:solidFill>
                  <a:srgbClr val="8C3C22"/>
                </a:solidFill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en-US" sz="4700" dirty="0">
                <a:solidFill>
                  <a:srgbClr val="8C3C22"/>
                </a:solidFill>
                <a:latin typeface="Proxima Nova Lt" panose="02000506030000020004" pitchFamily="50" charset="0"/>
                <a:cs typeface="Arial" panose="020B0604020202020204" pitchFamily="34" charset="0"/>
              </a:rPr>
              <a:t>Lodging Council Meeting</a:t>
            </a:r>
            <a:br>
              <a:rPr lang="en-US" sz="4700" dirty="0">
                <a:solidFill>
                  <a:srgbClr val="8C3C22"/>
                </a:solidFill>
                <a:latin typeface="Proxima Nova Lt" panose="02000506030000020004" pitchFamily="50" charset="0"/>
                <a:cs typeface="Arial" panose="020B0604020202020204" pitchFamily="34" charset="0"/>
              </a:rPr>
            </a:br>
            <a:br>
              <a:rPr lang="en-US" sz="400" dirty="0">
                <a:solidFill>
                  <a:srgbClr val="8C3C22"/>
                </a:solidFill>
                <a:latin typeface="Proxima Nova Lt" panose="02000506030000020004" pitchFamily="50" charset="0"/>
                <a:cs typeface="Arial" panose="020B0604020202020204" pitchFamily="34" charset="0"/>
              </a:rPr>
            </a:br>
            <a:r>
              <a:rPr lang="en-US" sz="4700" dirty="0">
                <a:solidFill>
                  <a:srgbClr val="8C3C22"/>
                </a:solidFill>
                <a:latin typeface="Proxima Nova Lt" panose="02000506030000020004" pitchFamily="50" charset="0"/>
                <a:cs typeface="Arial" panose="020B0604020202020204" pitchFamily="34" charset="0"/>
              </a:rPr>
              <a:t>October 13, 2026 Meeting</a:t>
            </a:r>
            <a:br>
              <a:rPr lang="en-US" sz="7200" b="1" dirty="0"/>
            </a:br>
            <a:endParaRPr lang="en-US" sz="7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18DDC5-8840-7932-ED0D-6AB622A77F48}"/>
              </a:ext>
            </a:extLst>
          </p:cNvPr>
          <p:cNvSpPr/>
          <p:nvPr/>
        </p:nvSpPr>
        <p:spPr>
          <a:xfrm>
            <a:off x="0" y="384313"/>
            <a:ext cx="12192000" cy="1994452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81CCAA76-1506-0D28-CD68-687EADC54BD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1382" y="455691"/>
            <a:ext cx="2229349" cy="185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446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93415A-CB2D-AF34-8CCA-F8BE2DBA1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0AF5C0-5D79-DCDD-AB04-09D6662A31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4"/>
          <a:stretch>
            <a:fillRect/>
          </a:stretch>
        </p:blipFill>
        <p:spPr>
          <a:xfrm>
            <a:off x="8803020" y="1318326"/>
            <a:ext cx="3007714" cy="451157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4E73BC-DA32-BC16-9689-E2AC919838C2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F43EB9D1-9CCF-1F0B-26D9-BA24187237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B41240-29F0-FE72-7593-A138E7D3AB3E}"/>
              </a:ext>
            </a:extLst>
          </p:cNvPr>
          <p:cNvSpPr txBox="1"/>
          <p:nvPr/>
        </p:nvSpPr>
        <p:spPr>
          <a:xfrm>
            <a:off x="0" y="62409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C3C22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F15952-A42D-94A9-24B3-9C4BDBE66198}"/>
              </a:ext>
            </a:extLst>
          </p:cNvPr>
          <p:cNvSpPr txBox="1"/>
          <p:nvPr/>
        </p:nvSpPr>
        <p:spPr>
          <a:xfrm>
            <a:off x="740664" y="1661030"/>
            <a:ext cx="806235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Destination marketing campaign update</a:t>
            </a:r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4D4D4D"/>
                </a:solidFill>
                <a:latin typeface="Proxima Nova Lt" panose="02000506030000020004" pitchFamily="50" charset="0"/>
                <a:cs typeface="Arial" panose="020B0604020202020204" pitchFamily="34" charset="0"/>
              </a:rPr>
              <a:t>FY27 trade show calendar</a:t>
            </a:r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Sedona lodging performance </a:t>
            </a:r>
            <a:r>
              <a:rPr lang="en-US" sz="2400" dirty="0">
                <a:solidFill>
                  <a:srgbClr val="4D4D4D"/>
                </a:solidFill>
                <a:latin typeface="Proxima Nova Lt" panose="02000506030000020004" pitchFamily="50" charset="0"/>
                <a:cs typeface="Arial" panose="020B0604020202020204" pitchFamily="34" charset="0"/>
              </a:rPr>
              <a:t>review</a:t>
            </a:r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Month</a:t>
            </a:r>
            <a:r>
              <a:rPr lang="en-US" sz="2400" dirty="0" err="1">
                <a:solidFill>
                  <a:srgbClr val="4D4D4D"/>
                </a:solidFill>
                <a:latin typeface="Proxima Nova Lt" panose="02000506030000020004" pitchFamily="50" charset="0"/>
                <a:cs typeface="Arial" panose="020B0604020202020204" pitchFamily="34" charset="0"/>
              </a:rPr>
              <a:t>ly</a:t>
            </a:r>
            <a:r>
              <a:rPr lang="en-US" sz="2400" dirty="0">
                <a:solidFill>
                  <a:srgbClr val="4D4D4D"/>
                </a:solidFill>
                <a:latin typeface="Proxima Nova Lt" panose="02000506030000020004" pitchFamily="50" charset="0"/>
                <a:cs typeface="Arial" panose="020B0604020202020204" pitchFamily="34" charset="0"/>
              </a:rPr>
              <a:t> tourism research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roxima Nova Lt" panose="02000506030000020004" pitchFamily="50" charset="0"/>
              <a:ea typeface="+mn-ea"/>
              <a:cs typeface="Arial" panose="020B0604020202020204" pitchFamily="34" charset="0"/>
            </a:endParaRPr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roxima Nova Lt" panose="02000506030000020004" pitchFamily="50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420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67BDC-46BC-0ED9-0294-B2D40304D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0F055D0-A785-39F0-6F4A-00CE136A51C2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PROGRAM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32F258D0-8F17-DFAC-7FB8-60D086F22A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pic>
        <p:nvPicPr>
          <p:cNvPr id="5" name="Picture 4" descr="A picture containing rock, outdoor, sky, mountain&#10;&#10;AI-generated content may be incorrect.">
            <a:extLst>
              <a:ext uri="{FF2B5EF4-FFF2-40B4-BE49-F238E27FC236}">
                <a16:creationId xmlns:a16="http://schemas.microsoft.com/office/drawing/2014/main" id="{ACE0B434-ED44-F38B-6C51-127D3E3EAE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E3100E-5F14-B656-BE21-91580F8D8E81}"/>
              </a:ext>
            </a:extLst>
          </p:cNvPr>
          <p:cNvSpPr txBox="1"/>
          <p:nvPr/>
        </p:nvSpPr>
        <p:spPr>
          <a:xfrm>
            <a:off x="0" y="2613392"/>
            <a:ext cx="12192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Arial" panose="020B0604020202020204" pitchFamily="34" charset="0"/>
              </a:rPr>
              <a:t>Destination Marketing Campaign Updates</a:t>
            </a:r>
          </a:p>
        </p:txBody>
      </p:sp>
    </p:spTree>
    <p:extLst>
      <p:ext uri="{BB962C8B-B14F-4D97-AF65-F5344CB8AC3E}">
        <p14:creationId xmlns:p14="http://schemas.microsoft.com/office/powerpoint/2010/main" val="467363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B29568-C2EE-574F-BBF0-10C40AC5E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indoor&#10;&#10;AI-generated content may be incorrect.">
            <a:extLst>
              <a:ext uri="{FF2B5EF4-FFF2-40B4-BE49-F238E27FC236}">
                <a16:creationId xmlns:a16="http://schemas.microsoft.com/office/drawing/2014/main" id="{4422F678-CF82-A16E-8A7A-1FA7B68CAF1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1250" y="1331977"/>
            <a:ext cx="3018523" cy="452778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454CDA-A56E-E7C0-4D2A-E9C14CB92143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5597E144-5B2D-B0D7-2761-0B8D3A555BD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C2FDFA-0B8D-FB54-8245-DB0FD3781FB8}"/>
              </a:ext>
            </a:extLst>
          </p:cNvPr>
          <p:cNvSpPr txBox="1"/>
          <p:nvPr/>
        </p:nvSpPr>
        <p:spPr>
          <a:xfrm>
            <a:off x="1885122" y="624091"/>
            <a:ext cx="8421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C3C22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Arial" panose="020B0604020202020204" pitchFamily="34" charset="0"/>
              </a:rPr>
              <a:t>Campaign Launch Update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4C0AEB-4815-65DA-B6FD-57DC46F9A526}"/>
              </a:ext>
            </a:extLst>
          </p:cNvPr>
          <p:cNvSpPr txBox="1"/>
          <p:nvPr/>
        </p:nvSpPr>
        <p:spPr>
          <a:xfrm>
            <a:off x="740664" y="1661030"/>
            <a:ext cx="7711960" cy="29700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/>
                <a:ea typeface="+mn-ea"/>
                <a:cs typeface="Arial"/>
              </a:rPr>
              <a:t>We launched our Winter 2026/2027 campaign and our year-round high-net-worth audience campaign:</a:t>
            </a:r>
          </a:p>
          <a:p>
            <a:pPr marL="800100" lvl="2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/>
                <a:ea typeface="Calibri" panose="020F0502020204030204"/>
                <a:cs typeface="Arial"/>
              </a:rPr>
              <a:t>Flight markets: October 1, 2026 to February 1, 2027</a:t>
            </a:r>
          </a:p>
          <a:p>
            <a:pPr marL="800100" lvl="2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/>
                <a:ea typeface="Calibri" panose="020F0502020204030204"/>
                <a:cs typeface="Arial"/>
              </a:rPr>
              <a:t>Drive markets: October 15, 2026 to February 15, 2027</a:t>
            </a:r>
          </a:p>
          <a:p>
            <a:pPr marL="800100" lvl="2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4D4D4D"/>
                </a:solidFill>
                <a:latin typeface="Proxima Nova Lt"/>
                <a:ea typeface="Calibri" panose="020F0502020204030204"/>
                <a:cs typeface="Arial"/>
              </a:rPr>
              <a:t>High-net-worth audience will remain in flight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roxima Nova Lt" panose="02000506030000020004" pitchFamily="50" charset="0"/>
              <a:ea typeface="+mn-ea"/>
              <a:cs typeface="Arial" panose="020B0604020202020204" pitchFamily="34" charset="0"/>
            </a:endParaRPr>
          </a:p>
          <a:p>
            <a:pPr marL="4572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roxima Nova Lt" panose="02000506030000020004" pitchFamily="50" charset="0"/>
              <a:ea typeface="+mn-ea"/>
              <a:cs typeface="Arial" panose="020B0604020202020204" pitchFamily="34" charset="0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roxima Nova Lt" panose="02000506030000020004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40E580-223E-F487-0689-D667694636FB}"/>
              </a:ext>
            </a:extLst>
          </p:cNvPr>
          <p:cNvSpPr txBox="1"/>
          <p:nvPr/>
        </p:nvSpPr>
        <p:spPr>
          <a:xfrm>
            <a:off x="750189" y="3872576"/>
            <a:ext cx="271576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Drive markets</a:t>
            </a:r>
          </a:p>
          <a:p>
            <a:pPr marL="9144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Phoenix</a:t>
            </a:r>
          </a:p>
          <a:p>
            <a:pPr marL="9144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Tucson</a:t>
            </a:r>
          </a:p>
          <a:p>
            <a:pPr marL="9144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Los Angeles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6B7A65-293D-3880-FE18-600F0E5346C7}"/>
              </a:ext>
            </a:extLst>
          </p:cNvPr>
          <p:cNvSpPr txBox="1"/>
          <p:nvPr/>
        </p:nvSpPr>
        <p:spPr>
          <a:xfrm>
            <a:off x="2466213" y="3949491"/>
            <a:ext cx="27157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roxima Nova Lt" panose="02000506030000020004" pitchFamily="50" charset="0"/>
              <a:ea typeface="+mn-ea"/>
              <a:cs typeface="Arial" panose="020B0604020202020204" pitchFamily="34" charset="0"/>
            </a:endParaRPr>
          </a:p>
          <a:p>
            <a:pPr marL="9144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San Diego</a:t>
            </a:r>
          </a:p>
          <a:p>
            <a:pPr marL="9144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Las Vegas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824DC9-C6DA-2E39-3470-A0B8AA4FB016}"/>
              </a:ext>
            </a:extLst>
          </p:cNvPr>
          <p:cNvSpPr txBox="1"/>
          <p:nvPr/>
        </p:nvSpPr>
        <p:spPr>
          <a:xfrm>
            <a:off x="4493331" y="3847710"/>
            <a:ext cx="271576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Flight Markets</a:t>
            </a:r>
          </a:p>
          <a:p>
            <a:pPr marL="9144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Denver</a:t>
            </a:r>
          </a:p>
          <a:p>
            <a:pPr marL="9144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Seattle</a:t>
            </a:r>
          </a:p>
          <a:p>
            <a:pPr marL="9144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Chicago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3AC289-92FE-4C5A-5ED9-F13A22C77C42}"/>
              </a:ext>
            </a:extLst>
          </p:cNvPr>
          <p:cNvSpPr txBox="1"/>
          <p:nvPr/>
        </p:nvSpPr>
        <p:spPr>
          <a:xfrm>
            <a:off x="6041849" y="3940043"/>
            <a:ext cx="2715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roxima Nova Lt" panose="02000506030000020004" pitchFamily="50" charset="0"/>
              <a:ea typeface="+mn-ea"/>
              <a:cs typeface="Arial" panose="020B0604020202020204" pitchFamily="34" charset="0"/>
            </a:endParaRPr>
          </a:p>
          <a:p>
            <a:pPr marL="9144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San Francisco</a:t>
            </a:r>
          </a:p>
          <a:p>
            <a:pPr marL="9144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Minneapolis</a:t>
            </a:r>
          </a:p>
          <a:p>
            <a:pPr marL="914400" marR="0" lvl="2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New York</a:t>
            </a:r>
          </a:p>
        </p:txBody>
      </p:sp>
    </p:spTree>
    <p:extLst>
      <p:ext uri="{BB962C8B-B14F-4D97-AF65-F5344CB8AC3E}">
        <p14:creationId xmlns:p14="http://schemas.microsoft.com/office/powerpoint/2010/main" val="1662522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7B9BBA-3AE2-8183-B588-5FA6A1CD3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679B7C-A893-C531-B196-E5F5C6AC055E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67B56F82-FEBF-BBB2-811E-A58C3E78CE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765C9E-C674-9C5C-ABDA-7F9082F96C89}"/>
              </a:ext>
            </a:extLst>
          </p:cNvPr>
          <p:cNvSpPr txBox="1"/>
          <p:nvPr/>
        </p:nvSpPr>
        <p:spPr>
          <a:xfrm>
            <a:off x="0" y="62409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C3C22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Arial" panose="020B0604020202020204" pitchFamily="34" charset="0"/>
              </a:rPr>
              <a:t>Partnership Opportunities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0C030-83CC-0ADE-AEDF-32E5A286C5C4}"/>
              </a:ext>
            </a:extLst>
          </p:cNvPr>
          <p:cNvSpPr txBox="1"/>
          <p:nvPr/>
        </p:nvSpPr>
        <p:spPr>
          <a:xfrm>
            <a:off x="740664" y="1661030"/>
            <a:ext cx="806235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4D4D4D"/>
                </a:solidFill>
                <a:latin typeface="Proxima Nova Lt" panose="02000506030000020004" pitchFamily="50" charset="0"/>
                <a:cs typeface="Arial" panose="020B0604020202020204" pitchFamily="34" charset="0"/>
              </a:rPr>
              <a:t>Please send us your updated deals</a:t>
            </a:r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Utilize our social media toolkit to amplify the campaign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roxima Nova Lt" panose="02000506030000020004" pitchFamily="50" charset="0"/>
              <a:ea typeface="+mn-ea"/>
              <a:cs typeface="Arial" panose="020B0604020202020204" pitchFamily="34" charset="0"/>
            </a:endParaRPr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roxima Nova Lt" panose="02000506030000020004" pitchFamily="50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80981E-01A2-E461-0C61-463D4F957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3020" y="1553879"/>
            <a:ext cx="3007714" cy="387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27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71A32-CBF3-C315-1F41-053535CCB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B201DFED-5D34-7B28-2C6D-5C12253FBF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8DF1FD-9422-C0E5-E000-4341FDA9EAA5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PROGRAM</a:t>
            </a:r>
          </a:p>
        </p:txBody>
      </p:sp>
      <p:pic>
        <p:nvPicPr>
          <p:cNvPr id="4" name="Picture 3" descr="A landscape of a city&#10;&#10;Description automatically generated">
            <a:extLst>
              <a:ext uri="{FF2B5EF4-FFF2-40B4-BE49-F238E27FC236}">
                <a16:creationId xmlns:a16="http://schemas.microsoft.com/office/drawing/2014/main" id="{FB278344-9777-5C34-4A90-70171C9114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55"/>
          <a:stretch/>
        </p:blipFill>
        <p:spPr>
          <a:xfrm>
            <a:off x="0" y="-103909"/>
            <a:ext cx="12192000" cy="70658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17677A-4944-9903-2DAE-FAC10E7122DB}"/>
              </a:ext>
            </a:extLst>
          </p:cNvPr>
          <p:cNvSpPr txBox="1"/>
          <p:nvPr/>
        </p:nvSpPr>
        <p:spPr>
          <a:xfrm>
            <a:off x="0" y="3005040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Arial" panose="020B0604020202020204" pitchFamily="34" charset="0"/>
              </a:rPr>
              <a:t>FY27 Trade Show Schedule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CB67B-74C3-5332-2BC9-3DECAD249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ECEDD3-2822-4F05-A815-B820AE1CF88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48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15D57C-8A03-A5CC-F365-1FFB8BE93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AF2EBF3-9DE5-50CF-3AAA-BBECF377B2B0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24B2B9EB-71B2-81C6-4B66-885651026A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C3E456-8DEA-C8F0-803A-B7339B0D5B92}"/>
              </a:ext>
            </a:extLst>
          </p:cNvPr>
          <p:cNvSpPr txBox="1"/>
          <p:nvPr/>
        </p:nvSpPr>
        <p:spPr>
          <a:xfrm>
            <a:off x="0" y="62409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C3C22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Arial" panose="020B0604020202020204" pitchFamily="34" charset="0"/>
              </a:rPr>
              <a:t>FY27 Trade Show Schedule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779410-B18E-CBF0-77D4-42C33EBCCDBE}"/>
              </a:ext>
            </a:extLst>
          </p:cNvPr>
          <p:cNvSpPr txBox="1"/>
          <p:nvPr/>
        </p:nvSpPr>
        <p:spPr>
          <a:xfrm>
            <a:off x="740664" y="1661030"/>
            <a:ext cx="806235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MPI Hosted Buyer Event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: December 1</a:t>
            </a:r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IITA Summit: January 31 – February 3</a:t>
            </a:r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AOT France/UK/Ireland Mission: February 15-19</a:t>
            </a:r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Go West Summit: February 28 – March 3</a:t>
            </a:r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Travel Classics West: April 1</a:t>
            </a:r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srgbClr val="4D4D4D"/>
                </a:solidFill>
                <a:latin typeface="Proxima Nova Lt" panose="02000506030000020004" pitchFamily="50" charset="0"/>
                <a:cs typeface="Arial" panose="020B0604020202020204" pitchFamily="34" charset="0"/>
              </a:rPr>
              <a:t>Smart Meetings: Small &amp; Boutique Meetings: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April 25-27</a:t>
            </a:r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IPW: May 2-6</a:t>
            </a:r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roxima Nova Lt" panose="02000506030000020004" pitchFamily="50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person holding a cup of coffee&#10;&#10;AI-generated content may be incorrect.">
            <a:extLst>
              <a:ext uri="{FF2B5EF4-FFF2-40B4-BE49-F238E27FC236}">
                <a16:creationId xmlns:a16="http://schemas.microsoft.com/office/drawing/2014/main" id="{1AB4BFA6-EF35-0291-B7E4-DB582660A3A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9633" y="1329554"/>
            <a:ext cx="3020137" cy="453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620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93223-8E5C-8D4F-8938-21FACAA84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BDC55CEA-D65A-CBC0-36ED-5B1416FA96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EF3085F-0FF5-D8B5-2307-3DCB56C79E72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PROGRAM</a:t>
            </a:r>
          </a:p>
        </p:txBody>
      </p:sp>
      <p:pic>
        <p:nvPicPr>
          <p:cNvPr id="9" name="Picture 8" descr="A picture containing mountain, valley, nature, canyon&#10;&#10;AI-generated content may be incorrect.">
            <a:extLst>
              <a:ext uri="{FF2B5EF4-FFF2-40B4-BE49-F238E27FC236}">
                <a16:creationId xmlns:a16="http://schemas.microsoft.com/office/drawing/2014/main" id="{EF3FECF4-4C1B-04AC-C16C-FD7979F1634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43"/>
          <a:stretch>
            <a:fillRect/>
          </a:stretch>
        </p:blipFill>
        <p:spPr>
          <a:xfrm>
            <a:off x="0" y="-96982"/>
            <a:ext cx="12192000" cy="70658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6CAFF5-0DF2-4BFC-FF57-BC53BDF4AFDD}"/>
              </a:ext>
            </a:extLst>
          </p:cNvPr>
          <p:cNvSpPr txBox="1"/>
          <p:nvPr/>
        </p:nvSpPr>
        <p:spPr>
          <a:xfrm>
            <a:off x="0" y="2613392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0" b="1" dirty="0">
                <a:solidFill>
                  <a:prstClr val="white">
                    <a:lumMod val="95000"/>
                  </a:prstClr>
                </a:solidFill>
                <a:latin typeface="Proxima Nova Rg" panose="02000506030000020004" pitchFamily="50" charset="0"/>
                <a:cs typeface="Arial" panose="020B0604020202020204" pitchFamily="34" charset="0"/>
              </a:rPr>
              <a:t>2027 Calendar Year Planning</a:t>
            </a: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Proxima Nova Rg" panose="02000506030000020004" pitchFamily="50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517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3DDB1F-EF68-1A0C-ED9F-636EF7C2A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C37C08D-0751-ED8B-93E8-889DE3107C6B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0DA653E4-54E8-803A-258B-7930C755FB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B10553-9E35-1467-4B91-9B7EAEC4F598}"/>
              </a:ext>
            </a:extLst>
          </p:cNvPr>
          <p:cNvSpPr txBox="1"/>
          <p:nvPr/>
        </p:nvSpPr>
        <p:spPr>
          <a:xfrm>
            <a:off x="0" y="62409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C3C22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Arial" panose="020B0604020202020204" pitchFamily="34" charset="0"/>
              </a:rPr>
              <a:t>Planning For 2027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E476F8-D9C1-760B-8BA2-B1B39ED38F08}"/>
              </a:ext>
            </a:extLst>
          </p:cNvPr>
          <p:cNvSpPr txBox="1"/>
          <p:nvPr/>
        </p:nvSpPr>
        <p:spPr>
          <a:xfrm>
            <a:off x="740664" y="1661030"/>
            <a:ext cx="806235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Submit your 2027 rates to the B2B inventories</a:t>
            </a:r>
            <a:endParaRPr lang="en-US" sz="2400" dirty="0">
              <a:solidFill>
                <a:srgbClr val="4D4D4D"/>
              </a:solidFill>
              <a:latin typeface="Proxima Nova Lt" panose="02000506030000020004" pitchFamily="50" charset="0"/>
              <a:cs typeface="Arial" panose="020B0604020202020204" pitchFamily="34" charset="0"/>
            </a:endParaRPr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A few hotels reached out for an industry forecast</a:t>
            </a:r>
          </a:p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4D4D4D"/>
                </a:solidFill>
                <a:latin typeface="Proxima Nova Lt" panose="02000506030000020004" pitchFamily="50" charset="0"/>
                <a:cs typeface="Arial" panose="020B0604020202020204" pitchFamily="34" charset="0"/>
              </a:rPr>
              <a:t>Although this isn’t something we provide, our team pulled together some information for everyone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roxima Nova Lt" panose="02000506030000020004" pitchFamily="50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 descr="A picture containing rock, mountain, valley, outdoor&#10;&#10;AI-generated content may be incorrect.">
            <a:extLst>
              <a:ext uri="{FF2B5EF4-FFF2-40B4-BE49-F238E27FC236}">
                <a16:creationId xmlns:a16="http://schemas.microsoft.com/office/drawing/2014/main" id="{3177E281-EC36-5686-56D4-C99C212149E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6241" y="1711019"/>
            <a:ext cx="2765827" cy="414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622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F31D2D-D771-55A5-4888-0D07C69CF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C599FDD-516E-6547-0E66-9D84D48C8E24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29994EE0-8AC8-D0F2-FF96-A8E24C95D7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3F2280-4AF5-3B8D-E785-417DD8C66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446" y="483747"/>
            <a:ext cx="10409107" cy="511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18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B0D21B-0BD2-893B-B202-C3CE3CA7F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93EFC62-2DB9-86BD-7EA3-103EE088F3EB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9ECDE281-99C2-68B9-4258-E166CFD861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81F778-F13D-7B86-8012-714B45393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579" y="217045"/>
            <a:ext cx="10738841" cy="546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49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72FE1A-2661-866E-8223-FCBB01D4E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A5FFF23-D843-F7A5-99BD-7821E7617DCC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39DC1D4F-5B3E-CE41-D837-D079B64DAE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4C16F2-370E-CD9C-4648-85B4AA7B2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83" y="135247"/>
            <a:ext cx="11895033" cy="579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536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64F57B-75F7-55CB-FC03-2A94A7C57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17A0748-6608-3992-5A00-883F868D41DA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2D8264EB-447D-8292-73C0-D83540B28D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6537A4-2814-5EDF-E93A-11049371B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81" y="155766"/>
            <a:ext cx="11820307" cy="580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58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00A213-CC10-65EE-A38C-403AD563E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A8C5C27-1820-53AD-E244-56FA44B3F059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57D84A73-BA3D-BAF4-D219-9EC4CD0186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F6B46C-B4E2-9C82-F3B6-1678F2E47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314" y="100213"/>
            <a:ext cx="11501372" cy="591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594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FD174B-8834-9A64-1A5C-E04583FC6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08F767A-01C0-BCE2-CC06-484C2755748C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CF2109C9-668A-7629-74B7-8E519E7BA8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175F03-9238-977C-9E5E-403AA648F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997" y="103325"/>
            <a:ext cx="11532006" cy="595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56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4360D2-867C-ADEA-14B0-A26F733FE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887BBAA-6F7E-90D9-EDE7-15A0AE9ECC53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FB519578-E84F-1F21-E5F5-E3CF8D8AE8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7AD6DF-D5EF-DE06-3044-BFF9917FEA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464" y="90193"/>
            <a:ext cx="11519071" cy="595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503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070AFA-3ADD-D6F2-455D-6A022740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B75DEA8-4D20-3B47-2FAE-83A5F3C7966A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4E60E2E2-3DDA-4651-05C5-1CF1B3B062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93936D-19D2-F5B1-0B39-3CF2813D2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911" y="101222"/>
            <a:ext cx="11454178" cy="590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217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5DE3B-1730-39D5-A7D3-6CCE79A08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8D18C74-7632-6747-5B69-BF8B9035EE01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059A98FB-4DDD-9D78-EE07-C4368E6534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FA85A9-7B20-A755-9C46-F665BE04F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92" y="100213"/>
            <a:ext cx="11449415" cy="586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76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A51D2E-D409-E39B-40B1-82D94E561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EF823FC-BACE-6444-B159-8C8B1DCC6641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88B18DD3-F6E2-E2BC-32FA-A8A3DAF5E7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04BDB0-7071-2B88-C037-A56A8B84FF23}"/>
              </a:ext>
            </a:extLst>
          </p:cNvPr>
          <p:cNvSpPr txBox="1"/>
          <p:nvPr/>
        </p:nvSpPr>
        <p:spPr>
          <a:xfrm>
            <a:off x="0" y="62409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rgbClr val="8C3C22"/>
                </a:solidFill>
                <a:latin typeface="Proxima Nova Rg" panose="02000506030000020004" pitchFamily="50" charset="0"/>
                <a:cs typeface="Arial" panose="020B0604020202020204" pitchFamily="34" charset="0"/>
              </a:rPr>
              <a:t>Planning For Increased Hotel Room Supply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8C3C22"/>
              </a:solidFill>
              <a:effectLst/>
              <a:uLnTx/>
              <a:uFillTx/>
              <a:latin typeface="Proxima Nova Rg" panose="02000506030000020004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0382D1-3B38-C018-7F76-D6D46FA08162}"/>
              </a:ext>
            </a:extLst>
          </p:cNvPr>
          <p:cNvSpPr txBox="1"/>
          <p:nvPr/>
        </p:nvSpPr>
        <p:spPr>
          <a:xfrm>
            <a:off x="740664" y="1661030"/>
            <a:ext cx="806235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We have ~200 hotel rooms coming online</a:t>
            </a:r>
          </a:p>
          <a:p>
            <a:pPr lvl="2" indent="-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Ambiente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: Creekside = 36 rooms</a:t>
            </a:r>
          </a:p>
          <a:p>
            <a:pPr lvl="2" indent="-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Senoa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 Resort = 70 rooms</a:t>
            </a:r>
          </a:p>
          <a:p>
            <a:pPr lvl="2" indent="-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roxima Nova Lt" panose="02000506030000020004" pitchFamily="50" charset="0"/>
                <a:ea typeface="+mn-ea"/>
                <a:cs typeface="Arial" panose="020B0604020202020204" pitchFamily="34" charset="0"/>
              </a:rPr>
              <a:t>The Darling = 100 rooms</a:t>
            </a:r>
          </a:p>
          <a:p>
            <a:pPr lvl="1" indent="-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4D4D4D"/>
                </a:solidFill>
                <a:latin typeface="Proxima Nova Lt" panose="02000506030000020004" pitchFamily="50" charset="0"/>
                <a:cs typeface="Arial" panose="020B0604020202020204" pitchFamily="34" charset="0"/>
              </a:rPr>
              <a:t>Additional rooms have been discussed with the Best Western Arroyo Roble, Sky Ranch Lodge, and a local church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roxima Nova Lt" panose="02000506030000020004" pitchFamily="50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person and a child on a couch&#10;&#10;AI-generated content may be incorrect.">
            <a:extLst>
              <a:ext uri="{FF2B5EF4-FFF2-40B4-BE49-F238E27FC236}">
                <a16:creationId xmlns:a16="http://schemas.microsoft.com/office/drawing/2014/main" id="{5AE1F288-A80E-2E98-A6BB-56F4A715F1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9633" y="1329212"/>
            <a:ext cx="3020137" cy="453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01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93223-8E5C-8D4F-8938-21FACAA84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of a city of sedona&#10;&#10;Description automatically generated">
            <a:extLst>
              <a:ext uri="{FF2B5EF4-FFF2-40B4-BE49-F238E27FC236}">
                <a16:creationId xmlns:a16="http://schemas.microsoft.com/office/drawing/2014/main" id="{BDC55CEA-D65A-CBC0-36ED-5B1416FA96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0" y="6174835"/>
            <a:ext cx="747163" cy="62059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EF3085F-0FF5-D8B5-2307-3DCB56C79E72}"/>
              </a:ext>
            </a:extLst>
          </p:cNvPr>
          <p:cNvSpPr/>
          <p:nvPr/>
        </p:nvSpPr>
        <p:spPr>
          <a:xfrm>
            <a:off x="0" y="6109856"/>
            <a:ext cx="12192000" cy="748144"/>
          </a:xfrm>
          <a:prstGeom prst="rect">
            <a:avLst/>
          </a:prstGeom>
          <a:solidFill>
            <a:srgbClr val="686D59"/>
          </a:solidFill>
          <a:ln>
            <a:solidFill>
              <a:srgbClr val="686D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       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rPr>
              <a:t>TOURISM OFFICE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1B83E9-3153-F826-6D20-39079D81A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6CAFF5-0DF2-4BFC-FF57-BC53BDF4AFDD}"/>
              </a:ext>
            </a:extLst>
          </p:cNvPr>
          <p:cNvSpPr txBox="1"/>
          <p:nvPr/>
        </p:nvSpPr>
        <p:spPr>
          <a:xfrm>
            <a:off x="0" y="1080822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Arial" panose="020B0604020202020204" pitchFamily="34" charset="0"/>
              </a:rPr>
              <a:t>Monthly Tourism Research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6D769-EAF4-3CF4-4EDE-C93B77BE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ECEDD3-2822-4F05-A815-B820AE1CF88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250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Monthly Report">
            <a:extLst>
              <a:ext uri="{FF2B5EF4-FFF2-40B4-BE49-F238E27FC236}">
                <a16:creationId xmlns:a16="http://schemas.microsoft.com/office/drawing/2014/main" id="{4837F6E8-385D-4108-9D44-A766FF49C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026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Daily Data Analysis">
            <a:extLst>
              <a:ext uri="{FF2B5EF4-FFF2-40B4-BE49-F238E27FC236}">
                <a16:creationId xmlns:a16="http://schemas.microsoft.com/office/drawing/2014/main" id="{712D4105-0C54-4994-A205-9B9415A43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B606425-4247-9235-4D13-5FE7D1FFCAF0}"/>
              </a:ext>
            </a:extLst>
          </p:cNvPr>
          <p:cNvSpPr/>
          <p:nvPr/>
        </p:nvSpPr>
        <p:spPr>
          <a:xfrm>
            <a:off x="1995948" y="707923"/>
            <a:ext cx="10087897" cy="11798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275370-CB28-54B0-AEAE-ACCFB6784145}"/>
              </a:ext>
            </a:extLst>
          </p:cNvPr>
          <p:cNvSpPr/>
          <p:nvPr/>
        </p:nvSpPr>
        <p:spPr>
          <a:xfrm>
            <a:off x="1995948" y="117988"/>
            <a:ext cx="3814918" cy="5899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red rock mountains with trees&#10;&#10;Description automatically generated with medium confidence">
            <a:extLst>
              <a:ext uri="{FF2B5EF4-FFF2-40B4-BE49-F238E27FC236}">
                <a16:creationId xmlns:a16="http://schemas.microsoft.com/office/drawing/2014/main" id="{D4F00A95-FA82-7C45-38C7-E96F39F43C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1439" y="-1"/>
            <a:ext cx="12283440" cy="69033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4869528-0964-1F68-FB1A-45AFBBCAD238}"/>
              </a:ext>
            </a:extLst>
          </p:cNvPr>
          <p:cNvSpPr txBox="1"/>
          <p:nvPr/>
        </p:nvSpPr>
        <p:spPr>
          <a:xfrm>
            <a:off x="-13252" y="2308716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Arial" panose="020B0604020202020204" pitchFamily="34" charset="0"/>
              </a:rPr>
              <a:t>THANK YOU</a:t>
            </a:r>
          </a:p>
        </p:txBody>
      </p:sp>
      <p:pic>
        <p:nvPicPr>
          <p:cNvPr id="10" name="Picture 9" descr="A logo of a city of sedona&#10;&#10;Description automatically generated">
            <a:extLst>
              <a:ext uri="{FF2B5EF4-FFF2-40B4-BE49-F238E27FC236}">
                <a16:creationId xmlns:a16="http://schemas.microsoft.com/office/drawing/2014/main" id="{0275D797-67B9-4242-5675-BDB83814ADD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5898" y="4969566"/>
            <a:ext cx="1428185" cy="1186249"/>
          </a:xfrm>
          <a:prstGeom prst="rect">
            <a:avLst/>
          </a:prstGeom>
        </p:spPr>
      </p:pic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4EFA8BFF-982D-3872-A2FB-433EB30C850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4029" y="4901975"/>
            <a:ext cx="4651979" cy="145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416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DEB34D293BBC419BBE5556C29C3F8D" ma:contentTypeVersion="786" ma:contentTypeDescription="Create a new document." ma:contentTypeScope="" ma:versionID="58f51bec347621b08961bf27fa62b85c">
  <xsd:schema xmlns:xsd="http://www.w3.org/2001/XMLSchema" xmlns:xs="http://www.w3.org/2001/XMLSchema" xmlns:p="http://schemas.microsoft.com/office/2006/metadata/properties" xmlns:ns2="5e7d32a4-e1a2-4e59-9796-1aef5d06337f" xmlns:ns3="51459e57-494f-4128-8bc3-6106264bcc35" xmlns:ns4="http://schemas.microsoft.com/sharepoint/v4" targetNamespace="http://schemas.microsoft.com/office/2006/metadata/properties" ma:root="true" ma:fieldsID="4987da8b1215de81302af4b7f9ef4d12" ns2:_="" ns3:_="" ns4:_="">
    <xsd:import namespace="5e7d32a4-e1a2-4e59-9796-1aef5d06337f"/>
    <xsd:import namespace="51459e57-494f-4128-8bc3-6106264bcc35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IconOverlay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7d32a4-e1a2-4e59-9796-1aef5d06337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e899ed07-a2ba-40ec-aea8-d66d9b67f621}" ma:internalName="TaxCatchAll" ma:showField="CatchAllData" ma:web="5e7d32a4-e1a2-4e59-9796-1aef5d0633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459e57-494f-4128-8bc3-6106264bcc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85c58c40-6dca-462c-a4be-6a14195d9c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0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5e7d32a4-e1a2-4e59-9796-1aef5d06337f">QFK4N6DMKU6T-1515275659-716653</_dlc_DocId>
    <_dlc_DocIdUrl xmlns="5e7d32a4-e1a2-4e59-9796-1aef5d06337f">
      <Url>https://sedonaaz.sharepoint.com/sites/City/_layouts/15/DocIdRedir.aspx?ID=QFK4N6DMKU6T-1515275659-716653</Url>
      <Description>QFK4N6DMKU6T-1515275659-716653</Description>
    </_dlc_DocIdUrl>
    <TaxCatchAll xmlns="5e7d32a4-e1a2-4e59-9796-1aef5d06337f" xsi:nil="true"/>
    <lcf76f155ced4ddcb4097134ff3c332f xmlns="51459e57-494f-4128-8bc3-6106264bcc35">
      <Terms xmlns="http://schemas.microsoft.com/office/infopath/2007/PartnerControls"/>
    </lcf76f155ced4ddcb4097134ff3c332f>
    <IconOverlay xmlns="http://schemas.microsoft.com/sharepoint/v4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F3EBB04-2E2F-473C-BCDE-28B96E53B4CE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42DAAF55-2529-4156-A6FA-9FA2E33B97F5}">
  <ds:schemaRefs>
    <ds:schemaRef ds:uri="51459e57-494f-4128-8bc3-6106264bcc35"/>
    <ds:schemaRef ds:uri="5e7d32a4-e1a2-4e59-9796-1aef5d06337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4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5F2D9AD-5AE0-455E-BBEF-6C1D92932B20}">
  <ds:schemaRefs>
    <ds:schemaRef ds:uri="51459e57-494f-4128-8bc3-6106264bcc35"/>
    <ds:schemaRef ds:uri="5e7d32a4-e1a2-4e59-9796-1aef5d06337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4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953D3CB3-0400-441D-B5CC-7040246C9E3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358</Words>
  <Application>Microsoft Office PowerPoint</Application>
  <PresentationFormat>Widescreen</PresentationFormat>
  <Paragraphs>95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Aptos</vt:lpstr>
      <vt:lpstr>Aptos Light</vt:lpstr>
      <vt:lpstr>Arial</vt:lpstr>
      <vt:lpstr>Arial Narrow</vt:lpstr>
      <vt:lpstr>Calibri</vt:lpstr>
      <vt:lpstr>Calibri Light</vt:lpstr>
      <vt:lpstr>Montserrat Black</vt:lpstr>
      <vt:lpstr>Proxima Nova Lt</vt:lpstr>
      <vt:lpstr>Proxima Nova Rg</vt:lpstr>
      <vt:lpstr>Office Theme</vt:lpstr>
      <vt:lpstr>2_Office Theme</vt:lpstr>
      <vt:lpstr>3_Office Theme</vt:lpstr>
      <vt:lpstr>1_Office Theme</vt:lpstr>
      <vt:lpstr>CITY OF SEDONA TOURISM OFFICE Lodging Council Meeting  October 13, 2026 Meeting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Communications and Public Relations Program</dc:title>
  <dc:creator>Lauren Browne</dc:creator>
  <cp:lastModifiedBy>Andrew Grossmann</cp:lastModifiedBy>
  <cp:revision>1</cp:revision>
  <cp:lastPrinted>2020-03-04T20:43:16Z</cp:lastPrinted>
  <dcterms:created xsi:type="dcterms:W3CDTF">2020-03-03T18:06:15Z</dcterms:created>
  <dcterms:modified xsi:type="dcterms:W3CDTF">2026-10-13T01:07:07Z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0x0101006ADEB34D293BBC419BBE5556C29C3F8D</vt:lpwstr>
  </property>
  <property fmtid="{D5CDD505-2E9C-101B-9397-08002B2CF9AE}" pid="3" name="Order">
    <vt:r8>59600</vt:r8>
  </property>
  <property fmtid="{D5CDD505-2E9C-101B-9397-08002B2CF9AE}" pid="4" name="MediaServiceImageTags">
    <vt:lpwstr/>
  </property>
  <property fmtid="{D5CDD505-2E9C-101B-9397-08002B2CF9AE}" pid="5" name="_dlc_DocIdItemGuid">
    <vt:lpwstr>4b0c3fef-4a6d-4876-af6a-3b62ccb0573f</vt:lpwstr>
  </property>
</Properties>
</file>