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79" r:id="rId3"/>
    <p:sldId id="284" r:id="rId4"/>
    <p:sldId id="285" r:id="rId5"/>
    <p:sldId id="282" r:id="rId6"/>
    <p:sldId id="283" r:id="rId7"/>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B0B7C4-3B2C-1861-55D8-5C25E7E6A4C0}" v="63" dt="2026-05-11T15:26:39.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Dunn" userId="ec8f60ef337a2456" providerId="Windows Live" clId="Web-{2A0E774C-6576-EDC7-D1FB-F2D847717128}"/>
    <pc:docChg chg="modSld">
      <pc:chgData name="Melissa Dunn" userId="ec8f60ef337a2456" providerId="Windows Live" clId="Web-{2A0E774C-6576-EDC7-D1FB-F2D847717128}" dt="2026-04-26T17:43:08.042" v="3" actId="20577"/>
      <pc:docMkLst>
        <pc:docMk/>
      </pc:docMkLst>
    </pc:docChg>
  </pc:docChgLst>
  <pc:docChgLst>
    <pc:chgData name="Melissa Dunn" userId="ec8f60ef337a2456" providerId="Windows Live" clId="Web-{EFB0B7C4-3B2C-1861-55D8-5C25E7E6A4C0}"/>
    <pc:docChg chg="modSld">
      <pc:chgData name="Melissa Dunn" userId="ec8f60ef337a2456" providerId="Windows Live" clId="Web-{EFB0B7C4-3B2C-1861-55D8-5C25E7E6A4C0}" dt="2026-05-11T15:26:38.207" v="40" actId="20577"/>
      <pc:docMkLst>
        <pc:docMk/>
      </pc:docMkLst>
      <pc:sldChg chg="modSp">
        <pc:chgData name="Melissa Dunn" userId="ec8f60ef337a2456" providerId="Windows Live" clId="Web-{EFB0B7C4-3B2C-1861-55D8-5C25E7E6A4C0}" dt="2026-05-11T15:23:17.777" v="9" actId="20577"/>
        <pc:sldMkLst>
          <pc:docMk/>
          <pc:sldMk cId="2560162028" sldId="279"/>
        </pc:sldMkLst>
        <pc:spChg chg="mod">
          <ac:chgData name="Melissa Dunn" userId="ec8f60ef337a2456" providerId="Windows Live" clId="Web-{EFB0B7C4-3B2C-1861-55D8-5C25E7E6A4C0}" dt="2026-05-11T15:23:17.777" v="9" actId="20577"/>
          <ac:spMkLst>
            <pc:docMk/>
            <pc:sldMk cId="2560162028" sldId="279"/>
            <ac:spMk id="3" creationId="{CE519F38-A0D8-AADA-A26F-F73613A4A3DE}"/>
          </ac:spMkLst>
        </pc:spChg>
      </pc:sldChg>
      <pc:sldChg chg="modSp">
        <pc:chgData name="Melissa Dunn" userId="ec8f60ef337a2456" providerId="Windows Live" clId="Web-{EFB0B7C4-3B2C-1861-55D8-5C25E7E6A4C0}" dt="2026-05-11T15:24:03.341" v="14" actId="20577"/>
        <pc:sldMkLst>
          <pc:docMk/>
          <pc:sldMk cId="3907310882" sldId="284"/>
        </pc:sldMkLst>
        <pc:spChg chg="mod">
          <ac:chgData name="Melissa Dunn" userId="ec8f60ef337a2456" providerId="Windows Live" clId="Web-{EFB0B7C4-3B2C-1861-55D8-5C25E7E6A4C0}" dt="2026-05-11T15:24:03.341" v="14" actId="20577"/>
          <ac:spMkLst>
            <pc:docMk/>
            <pc:sldMk cId="3907310882" sldId="284"/>
            <ac:spMk id="8" creationId="{41AA35C6-106D-60D1-9230-F905AB53948E}"/>
          </ac:spMkLst>
        </pc:spChg>
      </pc:sldChg>
      <pc:sldChg chg="modSp">
        <pc:chgData name="Melissa Dunn" userId="ec8f60ef337a2456" providerId="Windows Live" clId="Web-{EFB0B7C4-3B2C-1861-55D8-5C25E7E6A4C0}" dt="2026-05-11T15:26:38.207" v="40" actId="20577"/>
        <pc:sldMkLst>
          <pc:docMk/>
          <pc:sldMk cId="638025639" sldId="285"/>
        </pc:sldMkLst>
        <pc:spChg chg="mod">
          <ac:chgData name="Melissa Dunn" userId="ec8f60ef337a2456" providerId="Windows Live" clId="Web-{EFB0B7C4-3B2C-1861-55D8-5C25E7E6A4C0}" dt="2026-05-11T15:26:38.207" v="40" actId="20577"/>
          <ac:spMkLst>
            <pc:docMk/>
            <pc:sldMk cId="638025639" sldId="285"/>
            <ac:spMk id="3" creationId="{B6E1AAB7-F13A-2E87-8669-0468A20EBD9E}"/>
          </ac:spMkLst>
        </pc:spChg>
      </pc:sldChg>
    </pc:docChg>
  </pc:docChgLst>
  <pc:docChgLst>
    <pc:chgData name="Melissa Dunn" userId="ec8f60ef337a2456" providerId="Windows Live" clId="Web-{A8605140-F9C9-F4FA-DD30-A00B5E17FDC9}"/>
    <pc:docChg chg="modSld">
      <pc:chgData name="Melissa Dunn" userId="ec8f60ef337a2456" providerId="Windows Live" clId="Web-{A8605140-F9C9-F4FA-DD30-A00B5E17FDC9}" dt="2026-05-04T07:36:07.035" v="48" actId="20577"/>
      <pc:docMkLst>
        <pc:docMk/>
      </pc:docMkLst>
    </pc:docChg>
  </pc:docChgLst>
  <pc:docChgLst>
    <pc:chgData name="Melissa Dunn" userId="ec8f60ef337a2456" providerId="Windows Live" clId="Web-{0DD7638E-CF12-C64F-9F98-8C31F511D879}"/>
    <pc:docChg chg="addSld delSld modSld sldOrd">
      <pc:chgData name="Melissa Dunn" userId="ec8f60ef337a2456" providerId="Windows Live" clId="Web-{0DD7638E-CF12-C64F-9F98-8C31F511D879}" dt="2026-05-05T03:37:35.119" v="3428" actId="20577"/>
      <pc:docMkLst>
        <pc:docMk/>
      </pc:docMkLst>
      <pc:sldChg chg="addSp modSp">
        <pc:chgData name="Melissa Dunn" userId="ec8f60ef337a2456" providerId="Windows Live" clId="Web-{0DD7638E-CF12-C64F-9F98-8C31F511D879}" dt="2026-05-05T03:37:35.119" v="3428" actId="20577"/>
        <pc:sldMkLst>
          <pc:docMk/>
          <pc:sldMk cId="1169878487" sldId="258"/>
        </pc:sldMkLst>
        <pc:spChg chg="mod">
          <ac:chgData name="Melissa Dunn" userId="ec8f60ef337a2456" providerId="Windows Live" clId="Web-{0DD7638E-CF12-C64F-9F98-8C31F511D879}" dt="2026-05-05T00:38:40.771" v="3340" actId="1076"/>
          <ac:spMkLst>
            <pc:docMk/>
            <pc:sldMk cId="1169878487" sldId="258"/>
            <ac:spMk id="2" creationId="{00000000-0000-0000-0000-000000000000}"/>
          </ac:spMkLst>
        </pc:spChg>
        <pc:spChg chg="add mod">
          <ac:chgData name="Melissa Dunn" userId="ec8f60ef337a2456" providerId="Windows Live" clId="Web-{0DD7638E-CF12-C64F-9F98-8C31F511D879}" dt="2026-05-04T20:06:56.108" v="1430" actId="20577"/>
          <ac:spMkLst>
            <pc:docMk/>
            <pc:sldMk cId="1169878487" sldId="258"/>
            <ac:spMk id="3" creationId="{A1AC1439-2DE8-EAC4-D935-4251350EB3A2}"/>
          </ac:spMkLst>
        </pc:spChg>
        <pc:spChg chg="mod">
          <ac:chgData name="Melissa Dunn" userId="ec8f60ef337a2456" providerId="Windows Live" clId="Web-{0DD7638E-CF12-C64F-9F98-8C31F511D879}" dt="2026-05-05T03:37:35.119" v="3428" actId="20577"/>
          <ac:spMkLst>
            <pc:docMk/>
            <pc:sldMk cId="1169878487" sldId="258"/>
            <ac:spMk id="7" creationId="{C8EC5A35-D2EE-0AF0-DB4F-20236E40A68A}"/>
          </ac:spMkLst>
        </pc:spChg>
        <pc:picChg chg="mod">
          <ac:chgData name="Melissa Dunn" userId="ec8f60ef337a2456" providerId="Windows Live" clId="Web-{0DD7638E-CF12-C64F-9F98-8C31F511D879}" dt="2026-05-05T00:38:21.005" v="3338" actId="1076"/>
          <ac:picMkLst>
            <pc:docMk/>
            <pc:sldMk cId="1169878487" sldId="258"/>
            <ac:picMk id="8" creationId="{ABD96356-9CA1-0804-181B-AEFA9B4727B4}"/>
          </ac:picMkLst>
        </pc:picChg>
      </pc:sldChg>
      <pc:sldChg chg="addSp delSp modSp new mod ord setBg">
        <pc:chgData name="Melissa Dunn" userId="ec8f60ef337a2456" providerId="Windows Live" clId="Web-{0DD7638E-CF12-C64F-9F98-8C31F511D879}" dt="2026-05-05T03:32:41.258" v="3423" actId="20577"/>
        <pc:sldMkLst>
          <pc:docMk/>
          <pc:sldMk cId="2560162028" sldId="279"/>
        </pc:sldMkLst>
        <pc:spChg chg="mod">
          <ac:chgData name="Melissa Dunn" userId="ec8f60ef337a2456" providerId="Windows Live" clId="Web-{0DD7638E-CF12-C64F-9F98-8C31F511D879}" dt="2026-05-05T00:27:02.112" v="3206" actId="1076"/>
          <ac:spMkLst>
            <pc:docMk/>
            <pc:sldMk cId="2560162028" sldId="279"/>
            <ac:spMk id="2" creationId="{A13A421A-FBB8-1759-A52C-C72EB6405A0F}"/>
          </ac:spMkLst>
        </pc:spChg>
        <pc:spChg chg="mod ord">
          <ac:chgData name="Melissa Dunn" userId="ec8f60ef337a2456" providerId="Windows Live" clId="Web-{0DD7638E-CF12-C64F-9F98-8C31F511D879}" dt="2026-05-05T03:32:41.258" v="3423" actId="20577"/>
          <ac:spMkLst>
            <pc:docMk/>
            <pc:sldMk cId="2560162028" sldId="279"/>
            <ac:spMk id="3" creationId="{CE519F38-A0D8-AADA-A26F-F73613A4A3DE}"/>
          </ac:spMkLst>
        </pc:spChg>
        <pc:picChg chg="add mod ord">
          <ac:chgData name="Melissa Dunn" userId="ec8f60ef337a2456" providerId="Windows Live" clId="Web-{0DD7638E-CF12-C64F-9F98-8C31F511D879}" dt="2026-05-05T00:31:14.472" v="3256" actId="14100"/>
          <ac:picMkLst>
            <pc:docMk/>
            <pc:sldMk cId="2560162028" sldId="279"/>
            <ac:picMk id="4" creationId="{01E9B2AD-026D-9EB5-A453-B236C1FE78C3}"/>
          </ac:picMkLst>
        </pc:picChg>
      </pc:sldChg>
      <pc:sldChg chg="addSp modSp add replId">
        <pc:chgData name="Melissa Dunn" userId="ec8f60ef337a2456" providerId="Windows Live" clId="Web-{0DD7638E-CF12-C64F-9F98-8C31F511D879}" dt="2026-05-05T00:36:17.752" v="3326"/>
        <pc:sldMkLst>
          <pc:docMk/>
          <pc:sldMk cId="4221659770" sldId="282"/>
        </pc:sldMkLst>
        <pc:spChg chg="mod">
          <ac:chgData name="Melissa Dunn" userId="ec8f60ef337a2456" providerId="Windows Live" clId="Web-{0DD7638E-CF12-C64F-9F98-8C31F511D879}" dt="2026-05-04T23:59:28.302" v="3150" actId="20577"/>
          <ac:spMkLst>
            <pc:docMk/>
            <pc:sldMk cId="4221659770" sldId="282"/>
            <ac:spMk id="2" creationId="{756740E0-88C2-7948-FAB3-5777DFBA1ADA}"/>
          </ac:spMkLst>
        </pc:spChg>
        <pc:spChg chg="mod">
          <ac:chgData name="Melissa Dunn" userId="ec8f60ef337a2456" providerId="Windows Live" clId="Web-{0DD7638E-CF12-C64F-9F98-8C31F511D879}" dt="2026-05-04T20:30:54.293" v="2797" actId="20577"/>
          <ac:spMkLst>
            <pc:docMk/>
            <pc:sldMk cId="4221659770" sldId="282"/>
            <ac:spMk id="3" creationId="{04E664B8-105A-C3DB-A99D-399AB6509533}"/>
          </ac:spMkLst>
        </pc:spChg>
        <pc:spChg chg="add mod">
          <ac:chgData name="Melissa Dunn" userId="ec8f60ef337a2456" providerId="Windows Live" clId="Web-{0DD7638E-CF12-C64F-9F98-8C31F511D879}" dt="2026-05-04T23:59:42.662" v="3154" actId="14100"/>
          <ac:spMkLst>
            <pc:docMk/>
            <pc:sldMk cId="4221659770" sldId="282"/>
            <ac:spMk id="5" creationId="{D8DFC317-5C91-E891-AC0A-D19E3AFFF501}"/>
          </ac:spMkLst>
        </pc:spChg>
        <pc:spChg chg="add mod">
          <ac:chgData name="Melissa Dunn" userId="ec8f60ef337a2456" providerId="Windows Live" clId="Web-{0DD7638E-CF12-C64F-9F98-8C31F511D879}" dt="2026-05-05T00:00:35.117" v="3163" actId="1076"/>
          <ac:spMkLst>
            <pc:docMk/>
            <pc:sldMk cId="4221659770" sldId="282"/>
            <ac:spMk id="6" creationId="{FEB5F43D-6A8F-5483-D687-FE95F617C71D}"/>
          </ac:spMkLst>
        </pc:spChg>
        <pc:spChg chg="add mod">
          <ac:chgData name="Melissa Dunn" userId="ec8f60ef337a2456" providerId="Windows Live" clId="Web-{0DD7638E-CF12-C64F-9F98-8C31F511D879}" dt="2026-05-05T00:00:23.601" v="3162" actId="1076"/>
          <ac:spMkLst>
            <pc:docMk/>
            <pc:sldMk cId="4221659770" sldId="282"/>
            <ac:spMk id="7" creationId="{E085B2CF-D733-0F23-F47D-182B40904453}"/>
          </ac:spMkLst>
        </pc:spChg>
        <pc:picChg chg="mod">
          <ac:chgData name="Melissa Dunn" userId="ec8f60ef337a2456" providerId="Windows Live" clId="Web-{0DD7638E-CF12-C64F-9F98-8C31F511D879}" dt="2026-05-05T00:36:17.752" v="3326"/>
          <ac:picMkLst>
            <pc:docMk/>
            <pc:sldMk cId="4221659770" sldId="282"/>
            <ac:picMk id="4" creationId="{1CB2B93A-211C-DADE-3BDF-3374A0A29612}"/>
          </ac:picMkLst>
        </pc:picChg>
      </pc:sldChg>
      <pc:sldChg chg="addSp delSp modSp add ord replId">
        <pc:chgData name="Melissa Dunn" userId="ec8f60ef337a2456" providerId="Windows Live" clId="Web-{0DD7638E-CF12-C64F-9F98-8C31F511D879}" dt="2026-05-05T00:36:44.909" v="3327"/>
        <pc:sldMkLst>
          <pc:docMk/>
          <pc:sldMk cId="3277253567" sldId="283"/>
        </pc:sldMkLst>
        <pc:spChg chg="mod">
          <ac:chgData name="Melissa Dunn" userId="ec8f60ef337a2456" providerId="Windows Live" clId="Web-{0DD7638E-CF12-C64F-9F98-8C31F511D879}" dt="2026-05-04T20:36:04.464" v="2928" actId="14100"/>
          <ac:spMkLst>
            <pc:docMk/>
            <pc:sldMk cId="3277253567" sldId="283"/>
            <ac:spMk id="2" creationId="{7A8E3FBC-F274-CF90-D4F2-E60A356DD832}"/>
          </ac:spMkLst>
        </pc:spChg>
        <pc:picChg chg="mod">
          <ac:chgData name="Melissa Dunn" userId="ec8f60ef337a2456" providerId="Windows Live" clId="Web-{0DD7638E-CF12-C64F-9F98-8C31F511D879}" dt="2026-05-05T00:36:44.909" v="3327"/>
          <ac:picMkLst>
            <pc:docMk/>
            <pc:sldMk cId="3277253567" sldId="283"/>
            <ac:picMk id="4" creationId="{0A707AE7-746A-AFAB-D302-05BB7E72A0D2}"/>
          </ac:picMkLst>
        </pc:picChg>
      </pc:sldChg>
      <pc:sldChg chg="addSp delSp modSp add replId">
        <pc:chgData name="Melissa Dunn" userId="ec8f60ef337a2456" providerId="Windows Live" clId="Web-{0DD7638E-CF12-C64F-9F98-8C31F511D879}" dt="2026-05-05T01:58:01.718" v="3350" actId="20577"/>
        <pc:sldMkLst>
          <pc:docMk/>
          <pc:sldMk cId="3907310882" sldId="284"/>
        </pc:sldMkLst>
        <pc:spChg chg="mod">
          <ac:chgData name="Melissa Dunn" userId="ec8f60ef337a2456" providerId="Windows Live" clId="Web-{0DD7638E-CF12-C64F-9F98-8C31F511D879}" dt="2026-05-05T00:31:46.256" v="3267" actId="20577"/>
          <ac:spMkLst>
            <pc:docMk/>
            <pc:sldMk cId="3907310882" sldId="284"/>
            <ac:spMk id="2" creationId="{706888BD-0EA9-D02B-09A6-953545481027}"/>
          </ac:spMkLst>
        </pc:spChg>
        <pc:spChg chg="add mod">
          <ac:chgData name="Melissa Dunn" userId="ec8f60ef337a2456" providerId="Windows Live" clId="Web-{0DD7638E-CF12-C64F-9F98-8C31F511D879}" dt="2026-05-05T01:58:01.718" v="3350" actId="20577"/>
          <ac:spMkLst>
            <pc:docMk/>
            <pc:sldMk cId="3907310882" sldId="284"/>
            <ac:spMk id="8" creationId="{41AA35C6-106D-60D1-9230-F905AB53948E}"/>
          </ac:spMkLst>
        </pc:spChg>
      </pc:sldChg>
      <pc:sldChg chg="addSp delSp modSp add replId">
        <pc:chgData name="Melissa Dunn" userId="ec8f60ef337a2456" providerId="Windows Live" clId="Web-{0DD7638E-CF12-C64F-9F98-8C31F511D879}" dt="2026-05-05T02:04:33.472" v="3378" actId="20577"/>
        <pc:sldMkLst>
          <pc:docMk/>
          <pc:sldMk cId="638025639" sldId="285"/>
        </pc:sldMkLst>
        <pc:spChg chg="mod">
          <ac:chgData name="Melissa Dunn" userId="ec8f60ef337a2456" providerId="Windows Live" clId="Web-{0DD7638E-CF12-C64F-9F98-8C31F511D879}" dt="2026-05-05T00:35:07.984" v="3316" actId="20577"/>
          <ac:spMkLst>
            <pc:docMk/>
            <pc:sldMk cId="638025639" sldId="285"/>
            <ac:spMk id="2" creationId="{99D8BCDC-4903-55B9-874D-B7BDADF21F4A}"/>
          </ac:spMkLst>
        </pc:spChg>
        <pc:spChg chg="add mod">
          <ac:chgData name="Melissa Dunn" userId="ec8f60ef337a2456" providerId="Windows Live" clId="Web-{0DD7638E-CF12-C64F-9F98-8C31F511D879}" dt="2026-05-05T02:04:33.472" v="3378" actId="20577"/>
          <ac:spMkLst>
            <pc:docMk/>
            <pc:sldMk cId="638025639" sldId="285"/>
            <ac:spMk id="3" creationId="{B6E1AAB7-F13A-2E87-8669-0468A20EBD9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inkedin.com/in/MelissaDunnSedona"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melissadunnsedona.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093" y="3188776"/>
            <a:ext cx="3932237" cy="702590"/>
          </a:xfrm>
        </p:spPr>
        <p:txBody>
          <a:bodyPr>
            <a:normAutofit/>
          </a:bodyPr>
          <a:lstStyle/>
          <a:p>
            <a:r>
              <a:rPr lang="en-US">
                <a:cs typeface="Calibri Light"/>
              </a:rPr>
              <a:t>Melissa Dunn</a:t>
            </a:r>
            <a:endParaRPr lang="en-US">
              <a:ea typeface="Calibri Light"/>
              <a:cs typeface="Calibri Light"/>
            </a:endParaRPr>
          </a:p>
        </p:txBody>
      </p:sp>
      <p:pic>
        <p:nvPicPr>
          <p:cNvPr id="8" name="Picture 8">
            <a:extLst>
              <a:ext uri="{FF2B5EF4-FFF2-40B4-BE49-F238E27FC236}">
                <a16:creationId xmlns:a16="http://schemas.microsoft.com/office/drawing/2014/main" id="{ABD96356-9CA1-0804-181B-AEFA9B4727B4}"/>
              </a:ext>
            </a:extLst>
          </p:cNvPr>
          <p:cNvPicPr>
            <a:picLocks noGrp="1" noChangeAspect="1"/>
          </p:cNvPicPr>
          <p:nvPr>
            <p:ph type="pic" idx="1"/>
          </p:nvPr>
        </p:nvPicPr>
        <p:blipFill rotWithShape="1">
          <a:blip r:embed="rId2"/>
          <a:srcRect t="21129" b="21129"/>
          <a:stretch/>
        </p:blipFill>
        <p:spPr>
          <a:xfrm>
            <a:off x="8269934" y="-592"/>
            <a:ext cx="3924946" cy="3188185"/>
          </a:xfrm>
        </p:spPr>
      </p:pic>
      <p:sp>
        <p:nvSpPr>
          <p:cNvPr id="7" name="Text Placeholder 6">
            <a:extLst>
              <a:ext uri="{FF2B5EF4-FFF2-40B4-BE49-F238E27FC236}">
                <a16:creationId xmlns:a16="http://schemas.microsoft.com/office/drawing/2014/main" id="{C8EC5A35-D2EE-0AF0-DB4F-20236E40A68A}"/>
              </a:ext>
            </a:extLst>
          </p:cNvPr>
          <p:cNvSpPr>
            <a:spLocks noGrp="1"/>
          </p:cNvSpPr>
          <p:nvPr>
            <p:ph type="body" sz="half" idx="2"/>
          </p:nvPr>
        </p:nvSpPr>
        <p:spPr>
          <a:xfrm>
            <a:off x="316721" y="1243739"/>
            <a:ext cx="7703490" cy="4315283"/>
          </a:xfrm>
        </p:spPr>
        <p:txBody>
          <a:bodyPr vert="horz" lIns="91440" tIns="45720" rIns="91440" bIns="45720" rtlCol="0" anchor="t">
            <a:normAutofit/>
          </a:bodyPr>
          <a:lstStyle/>
          <a:p>
            <a:r>
              <a:rPr lang="en-US" sz="2600" b="1">
                <a:ea typeface="Calibri"/>
                <a:cs typeface="Calibri"/>
              </a:rPr>
              <a:t>How I see Sedona's Future</a:t>
            </a:r>
          </a:p>
          <a:p>
            <a:r>
              <a:rPr lang="en-US" sz="2400" dirty="0">
                <a:latin typeface="Calibri"/>
                <a:ea typeface="Calibri"/>
                <a:cs typeface="Calibri"/>
              </a:rPr>
              <a:t>A Sedona that is vibrant, affordable, innovative, </a:t>
            </a:r>
            <a:r>
              <a:rPr lang="en-US" sz="2400">
                <a:latin typeface="Calibri"/>
                <a:ea typeface="Calibri"/>
                <a:cs typeface="Calibri"/>
              </a:rPr>
              <a:t>artistic, and </a:t>
            </a:r>
            <a:r>
              <a:rPr lang="en-US" sz="2400" dirty="0">
                <a:latin typeface="Calibri"/>
                <a:ea typeface="Calibri"/>
                <a:cs typeface="Calibri"/>
              </a:rPr>
              <a:t>thriving with young families, entrepreneurs, seniors, and visitors from around the globe. Surrounded, nurtured, and inspired by the Red Rocks of Coconino National Forest.</a:t>
            </a:r>
          </a:p>
          <a:p>
            <a:r>
              <a:rPr lang="en-US" sz="2400" dirty="0">
                <a:latin typeface="Calibri"/>
                <a:ea typeface="Calibri"/>
                <a:cs typeface="Calibri"/>
              </a:rPr>
              <a:t>I believe in us and what we can accomplish. </a:t>
            </a:r>
            <a:r>
              <a:rPr lang="en-US" sz="2400" b="1" dirty="0">
                <a:latin typeface="Calibri"/>
                <a:ea typeface="Calibri"/>
                <a:cs typeface="Calibri"/>
              </a:rPr>
              <a:t>Together.</a:t>
            </a:r>
          </a:p>
        </p:txBody>
      </p:sp>
      <p:sp>
        <p:nvSpPr>
          <p:cNvPr id="3" name="TextBox 2">
            <a:extLst>
              <a:ext uri="{FF2B5EF4-FFF2-40B4-BE49-F238E27FC236}">
                <a16:creationId xmlns:a16="http://schemas.microsoft.com/office/drawing/2014/main" id="{A1AC1439-2DE8-EAC4-D935-4251350EB3A2}"/>
              </a:ext>
            </a:extLst>
          </p:cNvPr>
          <p:cNvSpPr txBox="1"/>
          <p:nvPr/>
        </p:nvSpPr>
        <p:spPr>
          <a:xfrm>
            <a:off x="561961" y="6462566"/>
            <a:ext cx="11268313"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ea typeface="Calibri"/>
                <a:cs typeface="Calibri"/>
              </a:rPr>
              <a:t>Any expression of opinion that may be read into this content can only be attributed to me as the author and does not necessarily represent the position or opinion of the City Council or City Staff</a:t>
            </a:r>
          </a:p>
        </p:txBody>
      </p:sp>
    </p:spTree>
    <p:extLst>
      <p:ext uri="{BB962C8B-B14F-4D97-AF65-F5344CB8AC3E}">
        <p14:creationId xmlns:p14="http://schemas.microsoft.com/office/powerpoint/2010/main" val="116987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red mountain with snow on it with Chapel of the Holy Cross in the background&#10;&#10;AI-generated content may be incorrect.">
            <a:extLst>
              <a:ext uri="{FF2B5EF4-FFF2-40B4-BE49-F238E27FC236}">
                <a16:creationId xmlns:a16="http://schemas.microsoft.com/office/drawing/2014/main" id="{01E9B2AD-026D-9EB5-A453-B236C1FE78C3}"/>
              </a:ext>
            </a:extLst>
          </p:cNvPr>
          <p:cNvPicPr>
            <a:picLocks noChangeAspect="1"/>
          </p:cNvPicPr>
          <p:nvPr/>
        </p:nvPicPr>
        <p:blipFill>
          <a:blip r:embed="rId2"/>
          <a:srcRect l="15089" r="15089"/>
          <a:stretch>
            <a:fillRect/>
          </a:stretch>
        </p:blipFill>
        <p:spPr>
          <a:xfrm>
            <a:off x="20" y="10"/>
            <a:ext cx="12191980" cy="356207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itle 1">
            <a:extLst>
              <a:ext uri="{FF2B5EF4-FFF2-40B4-BE49-F238E27FC236}">
                <a16:creationId xmlns:a16="http://schemas.microsoft.com/office/drawing/2014/main" id="{A13A421A-FBB8-1759-A52C-C72EB6405A0F}"/>
              </a:ext>
            </a:extLst>
          </p:cNvPr>
          <p:cNvSpPr>
            <a:spLocks noGrp="1"/>
          </p:cNvSpPr>
          <p:nvPr>
            <p:ph type="title"/>
          </p:nvPr>
        </p:nvSpPr>
        <p:spPr>
          <a:xfrm>
            <a:off x="456950" y="223585"/>
            <a:ext cx="3290887" cy="1241509"/>
          </a:xfrm>
        </p:spPr>
        <p:txBody>
          <a:bodyPr anchor="ctr">
            <a:normAutofit/>
          </a:bodyPr>
          <a:lstStyle/>
          <a:p>
            <a:r>
              <a:rPr lang="en-US" sz="3600">
                <a:ea typeface="Calibri Light"/>
                <a:cs typeface="Calibri Light"/>
              </a:rPr>
              <a:t>Community</a:t>
            </a:r>
            <a:endParaRPr lang="en-US" sz="3600"/>
          </a:p>
        </p:txBody>
      </p:sp>
      <p:sp>
        <p:nvSpPr>
          <p:cNvPr id="3" name="Content Placeholder 2">
            <a:extLst>
              <a:ext uri="{FF2B5EF4-FFF2-40B4-BE49-F238E27FC236}">
                <a16:creationId xmlns:a16="http://schemas.microsoft.com/office/drawing/2014/main" id="{CE519F38-A0D8-AADA-A26F-F73613A4A3DE}"/>
              </a:ext>
            </a:extLst>
          </p:cNvPr>
          <p:cNvSpPr>
            <a:spLocks noGrp="1"/>
          </p:cNvSpPr>
          <p:nvPr>
            <p:ph idx="1"/>
          </p:nvPr>
        </p:nvSpPr>
        <p:spPr>
          <a:xfrm>
            <a:off x="245540" y="3707851"/>
            <a:ext cx="11463855" cy="3575021"/>
          </a:xfrm>
        </p:spPr>
        <p:txBody>
          <a:bodyPr vert="horz" lIns="91440" tIns="45720" rIns="91440" bIns="45720" rtlCol="0" anchor="ctr">
            <a:normAutofit/>
          </a:bodyPr>
          <a:lstStyle/>
          <a:p>
            <a:r>
              <a:rPr lang="en-US" sz="2400">
                <a:highlight>
                  <a:srgbClr val="FFFFFF"/>
                </a:highlight>
                <a:latin typeface="Calibri"/>
                <a:ea typeface="Calibri"/>
                <a:cs typeface="Calibri"/>
              </a:rPr>
              <a:t>Improve existing &amp; create new community and neighborhood spaces</a:t>
            </a:r>
          </a:p>
          <a:p>
            <a:r>
              <a:rPr lang="en-US" sz="2400">
                <a:highlight>
                  <a:srgbClr val="FFFFFF"/>
                </a:highlight>
                <a:latin typeface="Calibri"/>
                <a:ea typeface="Calibri"/>
                <a:cs typeface="Calibri"/>
              </a:rPr>
              <a:t>Redefine “neighborhood” through neighborhood connections</a:t>
            </a:r>
          </a:p>
          <a:p>
            <a:r>
              <a:rPr lang="en-US" sz="2400">
                <a:highlight>
                  <a:srgbClr val="FFFFFF"/>
                </a:highlight>
                <a:latin typeface="Calibri"/>
                <a:ea typeface="Calibri"/>
                <a:cs typeface="Calibri"/>
              </a:rPr>
              <a:t>Foster neighborhood and town-wide gatherings through a community calendar</a:t>
            </a:r>
          </a:p>
          <a:p>
            <a:r>
              <a:rPr lang="en-US" sz="2400">
                <a:highlight>
                  <a:srgbClr val="FFFFFF"/>
                </a:highlight>
                <a:latin typeface="Calibri"/>
                <a:ea typeface="Calibri"/>
                <a:cs typeface="Calibri"/>
              </a:rPr>
              <a:t>Stabilize our population through the attraction and retention of families</a:t>
            </a:r>
          </a:p>
          <a:p>
            <a:r>
              <a:rPr lang="en-US" sz="2400">
                <a:highlight>
                  <a:srgbClr val="FFFFFF"/>
                </a:highlight>
                <a:latin typeface="Calibri"/>
                <a:ea typeface="Calibri"/>
                <a:cs typeface="Calibri"/>
              </a:rPr>
              <a:t>Promote affordable housing, “starter homes” creating an affordability cycle</a:t>
            </a:r>
          </a:p>
          <a:p>
            <a:r>
              <a:rPr lang="en-US" sz="2400">
                <a:highlight>
                  <a:srgbClr val="FFFFFF"/>
                </a:highlight>
                <a:latin typeface="Calibri"/>
                <a:ea typeface="Calibri"/>
                <a:cs typeface="Calibri"/>
              </a:rPr>
              <a:t>Foster open dialogue between residents, council &amp; staff</a:t>
            </a:r>
            <a:r>
              <a:rPr lang="en-US" sz="2400" dirty="0">
                <a:latin typeface="Calibri"/>
                <a:ea typeface="Calibri"/>
                <a:cs typeface="Calibri"/>
              </a:rPr>
              <a:t> </a:t>
            </a:r>
            <a:endParaRPr lang="en-US" sz="2400">
              <a:ea typeface="Calibri"/>
              <a:cs typeface="Calibri"/>
            </a:endParaRPr>
          </a:p>
          <a:p>
            <a:endParaRPr lang="en-US" sz="2400" dirty="0">
              <a:ea typeface="Calibri"/>
              <a:cs typeface="Calibri"/>
            </a:endParaRPr>
          </a:p>
          <a:p>
            <a:endParaRPr lang="en-US" sz="1700">
              <a:ea typeface="Calibri"/>
              <a:cs typeface="Calibri"/>
            </a:endParaRPr>
          </a:p>
          <a:p>
            <a:endParaRPr lang="en-US" sz="1700">
              <a:ea typeface="Calibri"/>
              <a:cs typeface="Calibri"/>
            </a:endParaRPr>
          </a:p>
        </p:txBody>
      </p:sp>
    </p:spTree>
    <p:extLst>
      <p:ext uri="{BB962C8B-B14F-4D97-AF65-F5344CB8AC3E}">
        <p14:creationId xmlns:p14="http://schemas.microsoft.com/office/powerpoint/2010/main" val="256016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BAAA12-EFD4-25BC-7197-DA8E40CA5E83}"/>
            </a:ext>
          </a:extLst>
        </p:cNvPr>
        <p:cNvGrpSpPr/>
        <p:nvPr/>
      </p:nvGrpSpPr>
      <p:grpSpPr>
        <a:xfrm>
          <a:off x="0" y="0"/>
          <a:ext cx="0" cy="0"/>
          <a:chOff x="0" y="0"/>
          <a:chExt cx="0" cy="0"/>
        </a:xfrm>
      </p:grpSpPr>
      <p:pic>
        <p:nvPicPr>
          <p:cNvPr id="4" name="Picture 3" descr="A red mountain with snow on it with Chapel of the Holy Cross in the background&#10;&#10;AI-generated content may be incorrect.">
            <a:extLst>
              <a:ext uri="{FF2B5EF4-FFF2-40B4-BE49-F238E27FC236}">
                <a16:creationId xmlns:a16="http://schemas.microsoft.com/office/drawing/2014/main" id="{F50C20A1-6A71-12EC-5332-2500213671F1}"/>
              </a:ext>
            </a:extLst>
          </p:cNvPr>
          <p:cNvPicPr>
            <a:picLocks noChangeAspect="1"/>
          </p:cNvPicPr>
          <p:nvPr/>
        </p:nvPicPr>
        <p:blipFill>
          <a:blip r:embed="rId2"/>
          <a:srcRect l="15089" r="15089"/>
          <a:stretch>
            <a:fillRect/>
          </a:stretch>
        </p:blipFill>
        <p:spPr>
          <a:xfrm>
            <a:off x="20" y="10"/>
            <a:ext cx="12191980" cy="356207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itle 1">
            <a:extLst>
              <a:ext uri="{FF2B5EF4-FFF2-40B4-BE49-F238E27FC236}">
                <a16:creationId xmlns:a16="http://schemas.microsoft.com/office/drawing/2014/main" id="{706888BD-0EA9-D02B-09A6-953545481027}"/>
              </a:ext>
            </a:extLst>
          </p:cNvPr>
          <p:cNvSpPr>
            <a:spLocks noGrp="1"/>
          </p:cNvSpPr>
          <p:nvPr>
            <p:ph type="title"/>
          </p:nvPr>
        </p:nvSpPr>
        <p:spPr>
          <a:xfrm>
            <a:off x="456950" y="223585"/>
            <a:ext cx="3290887" cy="1241509"/>
          </a:xfrm>
        </p:spPr>
        <p:txBody>
          <a:bodyPr anchor="ctr">
            <a:normAutofit/>
          </a:bodyPr>
          <a:lstStyle/>
          <a:p>
            <a:r>
              <a:rPr lang="en-US" sz="3600">
                <a:ea typeface="Calibri Light"/>
                <a:cs typeface="Calibri Light"/>
              </a:rPr>
              <a:t>Environment</a:t>
            </a:r>
            <a:endParaRPr lang="en-US"/>
          </a:p>
        </p:txBody>
      </p:sp>
      <p:sp>
        <p:nvSpPr>
          <p:cNvPr id="8" name="Content Placeholder 2">
            <a:extLst>
              <a:ext uri="{FF2B5EF4-FFF2-40B4-BE49-F238E27FC236}">
                <a16:creationId xmlns:a16="http://schemas.microsoft.com/office/drawing/2014/main" id="{41AA35C6-106D-60D1-9230-F905AB53948E}"/>
              </a:ext>
            </a:extLst>
          </p:cNvPr>
          <p:cNvSpPr txBox="1">
            <a:spLocks/>
          </p:cNvSpPr>
          <p:nvPr/>
        </p:nvSpPr>
        <p:spPr>
          <a:xfrm>
            <a:off x="84644" y="3965953"/>
            <a:ext cx="11747445" cy="290472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highlight>
                  <a:srgbClr val="FFFFFF"/>
                </a:highlight>
                <a:latin typeface="Calibri"/>
                <a:ea typeface="Calibri"/>
                <a:cs typeface="Calibri"/>
              </a:rPr>
              <a:t>Taking cars off the road reduces air pollution, reduces noise pollution, reduces impact on roads, reduces commute times, reduces accidents, and improves quality of life for residents</a:t>
            </a:r>
            <a:r>
              <a:rPr lang="en-US" sz="2400" dirty="0">
                <a:highlight>
                  <a:srgbClr val="FFFFFF"/>
                </a:highlight>
                <a:latin typeface="Calibri"/>
                <a:ea typeface="Calibri"/>
                <a:cs typeface="Calibri"/>
              </a:rPr>
              <a:t> </a:t>
            </a:r>
          </a:p>
          <a:p>
            <a:r>
              <a:rPr lang="en-US" sz="2400">
                <a:highlight>
                  <a:srgbClr val="FFFFFF"/>
                </a:highlight>
                <a:latin typeface="Calibri"/>
                <a:ea typeface="Calibri"/>
                <a:cs typeface="Calibri"/>
              </a:rPr>
              <a:t>Improve Trailhead and On Demand Shuttles</a:t>
            </a:r>
          </a:p>
          <a:p>
            <a:r>
              <a:rPr lang="en-US" sz="2400">
                <a:highlight>
                  <a:srgbClr val="FFFFFF"/>
                </a:highlight>
                <a:latin typeface="Calibri"/>
                <a:ea typeface="Calibri"/>
                <a:cs typeface="Calibri"/>
              </a:rPr>
              <a:t>Keep Sedona clean, green, and sustainable </a:t>
            </a:r>
            <a:endParaRPr lang="en-US" sz="2400" dirty="0">
              <a:highlight>
                <a:srgbClr val="FFFFFF"/>
              </a:highlight>
              <a:latin typeface="Calibri"/>
              <a:ea typeface="Calibri"/>
              <a:cs typeface="Calibri"/>
            </a:endParaRPr>
          </a:p>
          <a:p>
            <a:r>
              <a:rPr lang="en-US" sz="2400">
                <a:highlight>
                  <a:srgbClr val="FFFFFF"/>
                </a:highlight>
                <a:latin typeface="Calibri"/>
                <a:ea typeface="Calibri"/>
                <a:cs typeface="Calibri"/>
              </a:rPr>
              <a:t>Protect our natural resources and provide a serene and beautiful place to live</a:t>
            </a:r>
            <a:endParaRPr lang="en-US" sz="2400" dirty="0">
              <a:highlight>
                <a:srgbClr val="FFFFFF"/>
              </a:highlight>
              <a:latin typeface="Calibri"/>
              <a:ea typeface="Calibri"/>
              <a:cs typeface="Calibri"/>
            </a:endParaRPr>
          </a:p>
          <a:p>
            <a:endParaRPr lang="en-US" sz="1100">
              <a:ea typeface="Calibri"/>
              <a:cs typeface="Calibri"/>
            </a:endParaRPr>
          </a:p>
        </p:txBody>
      </p:sp>
    </p:spTree>
    <p:extLst>
      <p:ext uri="{BB962C8B-B14F-4D97-AF65-F5344CB8AC3E}">
        <p14:creationId xmlns:p14="http://schemas.microsoft.com/office/powerpoint/2010/main" val="3907310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CC6BB4-3A54-DD49-69EA-2BCEFAF13F1F}"/>
            </a:ext>
          </a:extLst>
        </p:cNvPr>
        <p:cNvGrpSpPr/>
        <p:nvPr/>
      </p:nvGrpSpPr>
      <p:grpSpPr>
        <a:xfrm>
          <a:off x="0" y="0"/>
          <a:ext cx="0" cy="0"/>
          <a:chOff x="0" y="0"/>
          <a:chExt cx="0" cy="0"/>
        </a:xfrm>
      </p:grpSpPr>
      <p:pic>
        <p:nvPicPr>
          <p:cNvPr id="4" name="Picture 3" descr="A red mountain with snow on it with Chapel of the Holy Cross in the background&#10;&#10;AI-generated content may be incorrect.">
            <a:extLst>
              <a:ext uri="{FF2B5EF4-FFF2-40B4-BE49-F238E27FC236}">
                <a16:creationId xmlns:a16="http://schemas.microsoft.com/office/drawing/2014/main" id="{CB9346BB-32DD-9F7F-265A-66E0B14C0500}"/>
              </a:ext>
            </a:extLst>
          </p:cNvPr>
          <p:cNvPicPr>
            <a:picLocks noChangeAspect="1"/>
          </p:cNvPicPr>
          <p:nvPr/>
        </p:nvPicPr>
        <p:blipFill>
          <a:blip r:embed="rId2"/>
          <a:srcRect l="15089" r="15089"/>
          <a:stretch>
            <a:fillRect/>
          </a:stretch>
        </p:blipFill>
        <p:spPr>
          <a:xfrm>
            <a:off x="20" y="10"/>
            <a:ext cx="12191980" cy="356207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itle 1">
            <a:extLst>
              <a:ext uri="{FF2B5EF4-FFF2-40B4-BE49-F238E27FC236}">
                <a16:creationId xmlns:a16="http://schemas.microsoft.com/office/drawing/2014/main" id="{99D8BCDC-4903-55B9-874D-B7BDADF21F4A}"/>
              </a:ext>
            </a:extLst>
          </p:cNvPr>
          <p:cNvSpPr>
            <a:spLocks noGrp="1"/>
          </p:cNvSpPr>
          <p:nvPr>
            <p:ph type="title"/>
          </p:nvPr>
        </p:nvSpPr>
        <p:spPr>
          <a:xfrm>
            <a:off x="456950" y="223585"/>
            <a:ext cx="3290887" cy="1241509"/>
          </a:xfrm>
        </p:spPr>
        <p:txBody>
          <a:bodyPr anchor="ctr">
            <a:normAutofit/>
          </a:bodyPr>
          <a:lstStyle/>
          <a:p>
            <a:r>
              <a:rPr lang="en-US" sz="3600">
                <a:ea typeface="Calibri Light"/>
                <a:cs typeface="Calibri Light"/>
              </a:rPr>
              <a:t>Accountability</a:t>
            </a:r>
            <a:endParaRPr lang="en-US"/>
          </a:p>
        </p:txBody>
      </p:sp>
      <p:sp>
        <p:nvSpPr>
          <p:cNvPr id="3" name="TextBox 2">
            <a:extLst>
              <a:ext uri="{FF2B5EF4-FFF2-40B4-BE49-F238E27FC236}">
                <a16:creationId xmlns:a16="http://schemas.microsoft.com/office/drawing/2014/main" id="{B6E1AAB7-F13A-2E87-8669-0468A20EBD9E}"/>
              </a:ext>
            </a:extLst>
          </p:cNvPr>
          <p:cNvSpPr txBox="1"/>
          <p:nvPr/>
        </p:nvSpPr>
        <p:spPr>
          <a:xfrm>
            <a:off x="245390" y="3622729"/>
            <a:ext cx="10990881"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Symbol"/>
              <a:buChar char="•"/>
            </a:pPr>
            <a:r>
              <a:rPr lang="en-US" sz="2400">
                <a:solidFill>
                  <a:srgbClr val="000000"/>
                </a:solidFill>
                <a:highlight>
                  <a:srgbClr val="FFFFFF"/>
                </a:highlight>
                <a:latin typeface="Calibri"/>
                <a:ea typeface="Calibri"/>
                <a:cs typeface="Calibri"/>
              </a:rPr>
              <a:t> </a:t>
            </a:r>
            <a:r>
              <a:rPr lang="en-US" sz="2400" b="0" i="0" u="none" strike="noStrike" baseline="0">
                <a:solidFill>
                  <a:srgbClr val="000000"/>
                </a:solidFill>
                <a:highlight>
                  <a:srgbClr val="FFFFFF"/>
                </a:highlight>
                <a:latin typeface="Calibri"/>
                <a:ea typeface="Calibri"/>
                <a:cs typeface="Calibri"/>
              </a:rPr>
              <a:t>Transparency is the key to </a:t>
            </a:r>
            <a:r>
              <a:rPr lang="en-US" sz="2400">
                <a:solidFill>
                  <a:srgbClr val="000000"/>
                </a:solidFill>
                <a:highlight>
                  <a:srgbClr val="FFFFFF"/>
                </a:highlight>
                <a:latin typeface="Calibri"/>
                <a:ea typeface="Calibri"/>
                <a:cs typeface="Calibri"/>
              </a:rPr>
              <a:t>accountability</a:t>
            </a:r>
            <a:endParaRPr lang="en-US" sz="2400" b="0" i="0">
              <a:solidFill>
                <a:srgbClr val="000000"/>
              </a:solidFill>
              <a:highlight>
                <a:srgbClr val="FFFFFF"/>
              </a:highlight>
              <a:latin typeface="Calibri"/>
              <a:ea typeface="Calibri"/>
              <a:cs typeface="Calibri"/>
            </a:endParaRPr>
          </a:p>
          <a:p>
            <a:pPr>
              <a:buFont typeface="Symbol"/>
              <a:buChar char="•"/>
            </a:pPr>
            <a:r>
              <a:rPr lang="en-US" sz="2400">
                <a:solidFill>
                  <a:srgbClr val="000000"/>
                </a:solidFill>
                <a:highlight>
                  <a:srgbClr val="FFFFFF"/>
                </a:highlight>
                <a:latin typeface="Calibri"/>
                <a:ea typeface="Calibri"/>
                <a:cs typeface="Calibri"/>
              </a:rPr>
              <a:t> New </a:t>
            </a:r>
            <a:r>
              <a:rPr lang="en-US" sz="2400" b="0" i="0" u="none" strike="noStrike" baseline="0">
                <a:solidFill>
                  <a:srgbClr val="000000"/>
                </a:solidFill>
                <a:highlight>
                  <a:srgbClr val="FFFFFF"/>
                </a:highlight>
                <a:latin typeface="Calibri"/>
                <a:ea typeface="Calibri"/>
                <a:cs typeface="Calibri"/>
              </a:rPr>
              <a:t>Enterprise Resource Planning </a:t>
            </a:r>
            <a:r>
              <a:rPr lang="en-US" sz="2400">
                <a:solidFill>
                  <a:srgbClr val="000000"/>
                </a:solidFill>
                <a:highlight>
                  <a:srgbClr val="FFFFFF"/>
                </a:highlight>
                <a:latin typeface="Calibri"/>
                <a:ea typeface="Calibri"/>
                <a:cs typeface="Calibri"/>
              </a:rPr>
              <a:t>Software</a:t>
            </a:r>
            <a:endParaRPr lang="en-US" sz="2400" b="0" i="0">
              <a:solidFill>
                <a:srgbClr val="000000"/>
              </a:solidFill>
              <a:highlight>
                <a:srgbClr val="FFFFFF"/>
              </a:highlight>
              <a:latin typeface="Calibri"/>
              <a:ea typeface="Calibri"/>
              <a:cs typeface="Calibri"/>
            </a:endParaRPr>
          </a:p>
          <a:p>
            <a:pPr>
              <a:buFont typeface="Symbol"/>
              <a:buChar char="•"/>
            </a:pPr>
            <a:r>
              <a:rPr lang="en-US" sz="2400">
                <a:solidFill>
                  <a:srgbClr val="000000"/>
                </a:solidFill>
                <a:highlight>
                  <a:srgbClr val="FFFFFF"/>
                </a:highlight>
                <a:latin typeface="Calibri"/>
                <a:ea typeface="Calibri"/>
                <a:cs typeface="Calibri"/>
              </a:rPr>
              <a:t> </a:t>
            </a:r>
            <a:r>
              <a:rPr lang="en-US" sz="2400" b="0" i="0" u="none" strike="noStrike" baseline="0">
                <a:solidFill>
                  <a:srgbClr val="000000"/>
                </a:solidFill>
                <a:highlight>
                  <a:srgbClr val="FFFFFF"/>
                </a:highlight>
                <a:latin typeface="Calibri"/>
                <a:ea typeface="Calibri"/>
                <a:cs typeface="Calibri"/>
              </a:rPr>
              <a:t>Council initiated</a:t>
            </a:r>
            <a:r>
              <a:rPr lang="en-US" sz="2400">
                <a:solidFill>
                  <a:srgbClr val="000000"/>
                </a:solidFill>
                <a:highlight>
                  <a:srgbClr val="FFFFFF"/>
                </a:highlight>
                <a:latin typeface="Calibri"/>
                <a:ea typeface="Calibri"/>
                <a:cs typeface="Calibri"/>
              </a:rPr>
              <a:t> performance metrics working group</a:t>
            </a:r>
            <a:endParaRPr lang="en-US" sz="2400" b="0" i="0">
              <a:solidFill>
                <a:srgbClr val="000000"/>
              </a:solidFill>
              <a:highlight>
                <a:srgbClr val="FFFFFF"/>
              </a:highlight>
              <a:latin typeface="Calibri"/>
              <a:ea typeface="Calibri"/>
              <a:cs typeface="Calibri"/>
            </a:endParaRPr>
          </a:p>
          <a:p>
            <a:pPr>
              <a:buFont typeface="Symbol"/>
              <a:buChar char="•"/>
            </a:pPr>
            <a:r>
              <a:rPr lang="en-US" sz="2400">
                <a:solidFill>
                  <a:srgbClr val="000000"/>
                </a:solidFill>
                <a:highlight>
                  <a:srgbClr val="FFFFFF"/>
                </a:highlight>
                <a:latin typeface="Calibri"/>
                <a:ea typeface="Calibri"/>
                <a:cs typeface="Calibri"/>
              </a:rPr>
              <a:t> </a:t>
            </a:r>
            <a:r>
              <a:rPr lang="en-US" sz="2400" b="0" i="0" u="none" strike="noStrike" baseline="0">
                <a:solidFill>
                  <a:srgbClr val="000000"/>
                </a:solidFill>
                <a:highlight>
                  <a:srgbClr val="FFFFFF"/>
                </a:highlight>
                <a:latin typeface="Calibri"/>
                <a:ea typeface="Calibri"/>
                <a:cs typeface="Calibri"/>
              </a:rPr>
              <a:t>Dashboard easily accessible to all of us</a:t>
            </a:r>
            <a:endParaRPr lang="en-US" sz="2400">
              <a:solidFill>
                <a:srgbClr val="000000"/>
              </a:solidFill>
              <a:highlight>
                <a:srgbClr val="FFFFFF"/>
              </a:highlight>
              <a:latin typeface="Calibri"/>
              <a:ea typeface="Calibri"/>
              <a:cs typeface="Calibri"/>
            </a:endParaRPr>
          </a:p>
          <a:p>
            <a:pPr>
              <a:buFont typeface="Symbol"/>
              <a:buChar char="•"/>
            </a:pPr>
            <a:r>
              <a:rPr lang="en-US" sz="2400">
                <a:solidFill>
                  <a:srgbClr val="000000"/>
                </a:solidFill>
                <a:highlight>
                  <a:srgbClr val="FFFFFF"/>
                </a:highlight>
                <a:latin typeface="Calibri"/>
                <a:ea typeface="Calibri"/>
                <a:cs typeface="Calibri"/>
              </a:rPr>
              <a:t> Professional audit of the performance metrics</a:t>
            </a:r>
            <a:endParaRPr lang="en-US" sz="2400" b="0" i="0" dirty="0">
              <a:solidFill>
                <a:srgbClr val="000000"/>
              </a:solidFill>
              <a:highlight>
                <a:srgbClr val="FFFFFF"/>
              </a:highlight>
              <a:latin typeface="Calibri"/>
              <a:ea typeface="Calibri" panose="020F0502020204030204"/>
              <a:cs typeface="Calibri" panose="020F0502020204030204"/>
            </a:endParaRPr>
          </a:p>
          <a:p>
            <a:pPr algn="ctr"/>
            <a:endParaRPr lang="en-US">
              <a:solidFill>
                <a:srgbClr val="000000"/>
              </a:solidFill>
              <a:latin typeface="Calibri"/>
              <a:ea typeface="Calibri" panose="020F0502020204030204"/>
              <a:cs typeface="Calibri" panose="020F0502020204030204"/>
            </a:endParaRPr>
          </a:p>
        </p:txBody>
      </p:sp>
    </p:spTree>
    <p:extLst>
      <p:ext uri="{BB962C8B-B14F-4D97-AF65-F5344CB8AC3E}">
        <p14:creationId xmlns:p14="http://schemas.microsoft.com/office/powerpoint/2010/main" val="638025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670D47-EBA2-0F4A-0999-6CC455EE8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740E0-88C2-7948-FAB3-5777DFBA1ADA}"/>
              </a:ext>
            </a:extLst>
          </p:cNvPr>
          <p:cNvSpPr>
            <a:spLocks noGrp="1"/>
          </p:cNvSpPr>
          <p:nvPr>
            <p:ph type="title"/>
          </p:nvPr>
        </p:nvSpPr>
        <p:spPr>
          <a:xfrm>
            <a:off x="93556" y="3746392"/>
            <a:ext cx="2968006" cy="2459144"/>
          </a:xfrm>
        </p:spPr>
        <p:txBody>
          <a:bodyPr anchor="ctr">
            <a:normAutofit/>
          </a:bodyPr>
          <a:lstStyle/>
          <a:p>
            <a:br>
              <a:rPr lang="en-US" sz="3600" dirty="0">
                <a:ea typeface="Calibri Light"/>
                <a:cs typeface="Calibri Light"/>
              </a:rPr>
            </a:br>
            <a:br>
              <a:rPr lang="en-US" sz="3600" dirty="0">
                <a:ea typeface="Calibri Light"/>
                <a:cs typeface="Calibri Light"/>
              </a:rPr>
            </a:br>
            <a:endParaRPr lang="en-US" sz="3600"/>
          </a:p>
        </p:txBody>
      </p:sp>
      <p:pic>
        <p:nvPicPr>
          <p:cNvPr id="4" name="Picture 3" descr="A red mountain with snow on it with Chapel of the Holy Cross in the background&#10;&#10;AI-generated content may be incorrect.">
            <a:extLst>
              <a:ext uri="{FF2B5EF4-FFF2-40B4-BE49-F238E27FC236}">
                <a16:creationId xmlns:a16="http://schemas.microsoft.com/office/drawing/2014/main" id="{1CB2B93A-211C-DADE-3BDF-3374A0A29612}"/>
              </a:ext>
            </a:extLst>
          </p:cNvPr>
          <p:cNvPicPr>
            <a:picLocks noChangeAspect="1"/>
          </p:cNvPicPr>
          <p:nvPr/>
        </p:nvPicPr>
        <p:blipFill>
          <a:blip r:embed="rId2"/>
          <a:srcRect l="7913" r="7913"/>
          <a:stretch>
            <a:fillRect/>
          </a:stretch>
        </p:blipFill>
        <p:spPr>
          <a:xfrm>
            <a:off x="20" y="5917"/>
            <a:ext cx="12191980" cy="307428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4E664B8-105A-C3DB-A99D-399AB6509533}"/>
              </a:ext>
            </a:extLst>
          </p:cNvPr>
          <p:cNvSpPr>
            <a:spLocks noGrp="1"/>
          </p:cNvSpPr>
          <p:nvPr>
            <p:ph idx="1"/>
          </p:nvPr>
        </p:nvSpPr>
        <p:spPr>
          <a:xfrm>
            <a:off x="3985049" y="4211343"/>
            <a:ext cx="7847040" cy="2239585"/>
          </a:xfrm>
        </p:spPr>
        <p:txBody>
          <a:bodyPr vert="horz" lIns="91440" tIns="45720" rIns="91440" bIns="45720" rtlCol="0" anchor="ctr">
            <a:noAutofit/>
          </a:bodyPr>
          <a:lstStyle/>
          <a:p>
            <a:endParaRPr lang="en-US" sz="1400">
              <a:ea typeface="Calibri"/>
              <a:cs typeface="Calibri"/>
            </a:endParaRPr>
          </a:p>
          <a:p>
            <a:endParaRPr lang="en-US" sz="1400">
              <a:ea typeface="Calibri"/>
              <a:cs typeface="Calibri"/>
            </a:endParaRPr>
          </a:p>
          <a:p>
            <a:endParaRPr lang="en-US" sz="1100">
              <a:ea typeface="Calibri"/>
              <a:cs typeface="Calibri"/>
            </a:endParaRPr>
          </a:p>
        </p:txBody>
      </p:sp>
      <p:sp>
        <p:nvSpPr>
          <p:cNvPr id="6" name="Text Placeholder 3">
            <a:extLst>
              <a:ext uri="{FF2B5EF4-FFF2-40B4-BE49-F238E27FC236}">
                <a16:creationId xmlns:a16="http://schemas.microsoft.com/office/drawing/2014/main" id="{FEB5F43D-6A8F-5483-D687-FE95F617C71D}"/>
              </a:ext>
            </a:extLst>
          </p:cNvPr>
          <p:cNvSpPr txBox="1">
            <a:spLocks/>
          </p:cNvSpPr>
          <p:nvPr/>
        </p:nvSpPr>
        <p:spPr>
          <a:xfrm>
            <a:off x="90703" y="3634361"/>
            <a:ext cx="4133074" cy="18296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highlight>
                  <a:srgbClr val="FFFFFF"/>
                </a:highlight>
                <a:ea typeface="+mn-lt"/>
                <a:cs typeface="+mn-lt"/>
              </a:rPr>
              <a:t>Professional Information:</a:t>
            </a:r>
            <a:endParaRPr lang="en-US" sz="1600">
              <a:ea typeface="Calibri"/>
              <a:cs typeface="Calibri"/>
            </a:endParaRPr>
          </a:p>
          <a:p>
            <a:pPr marL="0" indent="0">
              <a:buNone/>
            </a:pPr>
            <a:r>
              <a:rPr lang="en-US" sz="1600" b="1" dirty="0">
                <a:highlight>
                  <a:srgbClr val="FFFFFF"/>
                </a:highlight>
                <a:ea typeface="+mn-lt"/>
                <a:cs typeface="+mn-lt"/>
                <a:hlinkClick r:id="rId3"/>
              </a:rPr>
              <a:t>www.linkedin.com/in/MelissaDunnSedona</a:t>
            </a:r>
            <a:endParaRPr lang="en-US" sz="1600">
              <a:highlight>
                <a:srgbClr val="FFFFFF"/>
              </a:highlight>
              <a:ea typeface="+mn-lt"/>
              <a:cs typeface="+mn-lt"/>
            </a:endParaRPr>
          </a:p>
          <a:p>
            <a:pPr marL="0" indent="0">
              <a:buNone/>
            </a:pPr>
            <a:r>
              <a:rPr lang="en-US" sz="1600" b="1">
                <a:highlight>
                  <a:srgbClr val="FFFFFF"/>
                </a:highlight>
                <a:ea typeface="+mn-lt"/>
                <a:cs typeface="+mn-lt"/>
              </a:rPr>
              <a:t>Campaign Website</a:t>
            </a:r>
          </a:p>
          <a:p>
            <a:pPr marL="0" indent="0">
              <a:buNone/>
            </a:pPr>
            <a:r>
              <a:rPr lang="en-US" sz="1600" b="1" dirty="0">
                <a:highlight>
                  <a:srgbClr val="FFFFFF"/>
                </a:highlight>
                <a:ea typeface="+mn-lt"/>
                <a:cs typeface="+mn-lt"/>
                <a:hlinkClick r:id="rId4"/>
              </a:rPr>
              <a:t>www.melissadunnsedona.com</a:t>
            </a:r>
            <a:br>
              <a:rPr lang="en-US" sz="1600" b="1" dirty="0">
                <a:highlight>
                  <a:srgbClr val="FFFFFF"/>
                </a:highlight>
                <a:ea typeface="+mn-lt"/>
                <a:cs typeface="+mn-lt"/>
              </a:rPr>
            </a:br>
            <a:endParaRPr lang="en-US" sz="1100">
              <a:highlight>
                <a:srgbClr val="FFFFFF"/>
              </a:highlight>
              <a:ea typeface="+mn-lt"/>
              <a:cs typeface="+mn-lt"/>
            </a:endParaRPr>
          </a:p>
        </p:txBody>
      </p:sp>
      <p:sp>
        <p:nvSpPr>
          <p:cNvPr id="7" name="TextBox 6">
            <a:extLst>
              <a:ext uri="{FF2B5EF4-FFF2-40B4-BE49-F238E27FC236}">
                <a16:creationId xmlns:a16="http://schemas.microsoft.com/office/drawing/2014/main" id="{E085B2CF-D733-0F23-F47D-182B40904453}"/>
              </a:ext>
            </a:extLst>
          </p:cNvPr>
          <p:cNvSpPr txBox="1"/>
          <p:nvPr/>
        </p:nvSpPr>
        <p:spPr>
          <a:xfrm>
            <a:off x="3987009" y="3532272"/>
            <a:ext cx="785642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algn="l" rtl="0">
              <a:buFont typeface=""/>
              <a:buChar char="•"/>
            </a:pPr>
            <a:r>
              <a:rPr lang="en-US" sz="2400" b="0" i="0" u="none" strike="noStrike" baseline="0" dirty="0">
                <a:solidFill>
                  <a:srgbClr val="000000"/>
                </a:solidFill>
                <a:latin typeface="Calibri"/>
                <a:ea typeface="Arial"/>
                <a:cs typeface="Arial"/>
              </a:rPr>
              <a:t>I’m a problem solver</a:t>
            </a:r>
            <a:r>
              <a:rPr lang="en-GB" sz="2400" b="0" i="0" u="none" strike="noStrike" baseline="0" dirty="0">
                <a:solidFill>
                  <a:srgbClr val="000000"/>
                </a:solidFill>
                <a:latin typeface="Calibri"/>
                <a:ea typeface="Arial"/>
                <a:cs typeface="Arial"/>
              </a:rPr>
              <a:t> </a:t>
            </a:r>
            <a:r>
              <a:rPr lang="en-US" sz="2400" b="0" i="0" dirty="0">
                <a:solidFill>
                  <a:srgbClr val="000000"/>
                </a:solidFill>
                <a:latin typeface="Calibri"/>
                <a:ea typeface="Arial"/>
                <a:cs typeface="Arial"/>
              </a:rPr>
              <a:t>​</a:t>
            </a:r>
          </a:p>
          <a:p>
            <a:pPr marL="228600" lvl="0" indent="-228600" algn="l" rtl="0">
              <a:buFont typeface=""/>
              <a:buChar char="•"/>
            </a:pPr>
            <a:r>
              <a:rPr lang="en-US" sz="2400" b="0" i="0" u="none" strike="noStrike" baseline="0">
                <a:solidFill>
                  <a:srgbClr val="000000"/>
                </a:solidFill>
                <a:latin typeface="Calibri"/>
                <a:ea typeface="Arial"/>
                <a:cs typeface="Arial"/>
              </a:rPr>
              <a:t>I love Sedona and I love living here</a:t>
            </a:r>
            <a:r>
              <a:rPr lang="en-GB" sz="2400" b="0" i="0" u="none" strike="noStrike" baseline="0">
                <a:solidFill>
                  <a:srgbClr val="000000"/>
                </a:solidFill>
                <a:latin typeface="Calibri"/>
                <a:ea typeface="Arial"/>
                <a:cs typeface="Arial"/>
              </a:rPr>
              <a:t> </a:t>
            </a:r>
            <a:r>
              <a:rPr lang="en-US" sz="2400" b="0" i="0">
                <a:solidFill>
                  <a:srgbClr val="000000"/>
                </a:solidFill>
                <a:latin typeface="Calibri"/>
                <a:ea typeface="Arial"/>
                <a:cs typeface="Arial"/>
              </a:rPr>
              <a:t>​</a:t>
            </a:r>
            <a:endParaRPr lang="en-US" sz="2400" b="0" i="0" dirty="0">
              <a:solidFill>
                <a:srgbClr val="000000"/>
              </a:solidFill>
              <a:latin typeface="Calibri"/>
              <a:ea typeface="Arial"/>
              <a:cs typeface="Arial"/>
            </a:endParaRPr>
          </a:p>
          <a:p>
            <a:pPr marL="228600" indent="-228600">
              <a:buFont typeface=""/>
              <a:buChar char="•"/>
            </a:pPr>
            <a:r>
              <a:rPr lang="en-US" sz="2400" b="0" i="0" u="none" strike="noStrike" baseline="0" dirty="0">
                <a:solidFill>
                  <a:srgbClr val="000000"/>
                </a:solidFill>
                <a:latin typeface="Calibri"/>
                <a:ea typeface="Arial"/>
                <a:cs typeface="Arial"/>
              </a:rPr>
              <a:t>I’m well-educated </a:t>
            </a:r>
            <a:endParaRPr lang="en-US" sz="2400" dirty="0">
              <a:solidFill>
                <a:srgbClr val="000000"/>
              </a:solidFill>
              <a:latin typeface="Calibri"/>
              <a:ea typeface="Arial"/>
              <a:cs typeface="Arial"/>
            </a:endParaRPr>
          </a:p>
          <a:p>
            <a:pPr marL="228600" lvl="0" indent="-228600" algn="l">
              <a:buFont typeface=""/>
              <a:buChar char="•"/>
            </a:pPr>
            <a:r>
              <a:rPr lang="en-US" sz="2400" b="0" i="0" u="none" strike="noStrike" baseline="0">
                <a:solidFill>
                  <a:srgbClr val="000000"/>
                </a:solidFill>
                <a:latin typeface="Calibri"/>
                <a:ea typeface="Arial"/>
                <a:cs typeface="Arial"/>
              </a:rPr>
              <a:t>I have had an extensive career </a:t>
            </a:r>
            <a:r>
              <a:rPr lang="en-US" sz="2400" b="0" i="0" u="none" strike="noStrike" baseline="0" dirty="0">
                <a:solidFill>
                  <a:srgbClr val="000000"/>
                </a:solidFill>
                <a:latin typeface="Calibri"/>
                <a:ea typeface="Arial"/>
                <a:cs typeface="Arial"/>
              </a:rPr>
              <a:t>in Technology</a:t>
            </a:r>
            <a:r>
              <a:rPr lang="en-GB" sz="2400" b="0" i="0" u="none" strike="noStrike" baseline="0" dirty="0">
                <a:solidFill>
                  <a:srgbClr val="000000"/>
                </a:solidFill>
                <a:latin typeface="Calibri"/>
                <a:ea typeface="Arial"/>
                <a:cs typeface="Arial"/>
              </a:rPr>
              <a:t> </a:t>
            </a:r>
            <a:r>
              <a:rPr lang="en-US" sz="2400" b="0" i="0" dirty="0">
                <a:solidFill>
                  <a:srgbClr val="000000"/>
                </a:solidFill>
                <a:latin typeface="Calibri"/>
                <a:ea typeface="Arial"/>
                <a:cs typeface="Arial"/>
              </a:rPr>
              <a:t>​</a:t>
            </a:r>
            <a:endParaRPr lang="en-US"/>
          </a:p>
          <a:p>
            <a:pPr marL="228600" indent="-228600">
              <a:buFont typeface=""/>
              <a:buChar char="•"/>
            </a:pPr>
            <a:r>
              <a:rPr lang="en-US" sz="2400" b="0" i="0" u="none" strike="noStrike" baseline="0">
                <a:solidFill>
                  <a:srgbClr val="000000"/>
                </a:solidFill>
                <a:latin typeface="Calibri"/>
                <a:ea typeface="Arial"/>
                <a:cs typeface="Arial"/>
              </a:rPr>
              <a:t>I am people led and data driven</a:t>
            </a:r>
            <a:r>
              <a:rPr lang="en-US" sz="2400" b="0" i="0">
                <a:solidFill>
                  <a:srgbClr val="000000"/>
                </a:solidFill>
                <a:latin typeface="Calibri"/>
                <a:ea typeface="Arial"/>
                <a:cs typeface="Arial"/>
              </a:rPr>
              <a:t>​</a:t>
            </a:r>
            <a:endParaRPr lang="en-US" sz="2400" b="0" i="0" dirty="0">
              <a:solidFill>
                <a:srgbClr val="000000"/>
              </a:solidFill>
              <a:latin typeface="Calibri"/>
              <a:ea typeface="Arial"/>
              <a:cs typeface="Arial"/>
            </a:endParaRPr>
          </a:p>
          <a:p>
            <a:pPr marL="228600" indent="-228600">
              <a:buFont typeface=""/>
              <a:buChar char="•"/>
            </a:pPr>
            <a:r>
              <a:rPr lang="en-US" sz="2400" b="0" i="0" u="none" strike="noStrike" baseline="0">
                <a:solidFill>
                  <a:srgbClr val="000000"/>
                </a:solidFill>
                <a:latin typeface="Calibri"/>
                <a:ea typeface="Arial"/>
                <a:cs typeface="Arial"/>
              </a:rPr>
              <a:t>I believe </a:t>
            </a:r>
            <a:r>
              <a:rPr lang="en-US" sz="2400">
                <a:solidFill>
                  <a:srgbClr val="000000"/>
                </a:solidFill>
                <a:latin typeface="Calibri"/>
                <a:ea typeface="Arial"/>
                <a:cs typeface="Arial"/>
              </a:rPr>
              <a:t>that to predict the future, we need to create it</a:t>
            </a:r>
            <a:r>
              <a:rPr lang="en-GB" sz="2400" b="0" i="0" u="none" strike="noStrike" baseline="0">
                <a:solidFill>
                  <a:srgbClr val="000000"/>
                </a:solidFill>
                <a:latin typeface="Calibri"/>
                <a:ea typeface="Arial"/>
                <a:cs typeface="Arial"/>
              </a:rPr>
              <a:t> </a:t>
            </a:r>
            <a:r>
              <a:rPr lang="en-US" sz="2400" b="0" i="0">
                <a:solidFill>
                  <a:srgbClr val="000000"/>
                </a:solidFill>
                <a:latin typeface="Calibri"/>
                <a:ea typeface="Arial"/>
                <a:cs typeface="Arial"/>
              </a:rPr>
              <a:t>​</a:t>
            </a:r>
            <a:endParaRPr lang="en-US" sz="2400" b="0" i="0" dirty="0">
              <a:solidFill>
                <a:srgbClr val="000000"/>
              </a:solidFill>
              <a:latin typeface="Calibri"/>
              <a:ea typeface="Arial"/>
              <a:cs typeface="Arial"/>
            </a:endParaRPr>
          </a:p>
          <a:p>
            <a:pPr algn="ctr"/>
            <a:endParaRPr lang="en-US" sz="2400" dirty="0">
              <a:ea typeface="Calibri"/>
              <a:cs typeface="Calibri"/>
            </a:endParaRPr>
          </a:p>
        </p:txBody>
      </p:sp>
      <p:sp>
        <p:nvSpPr>
          <p:cNvPr id="5" name="TextBox 4">
            <a:extLst>
              <a:ext uri="{FF2B5EF4-FFF2-40B4-BE49-F238E27FC236}">
                <a16:creationId xmlns:a16="http://schemas.microsoft.com/office/drawing/2014/main" id="{D8DFC317-5C91-E891-AC0A-D19E3AFFF501}"/>
              </a:ext>
            </a:extLst>
          </p:cNvPr>
          <p:cNvSpPr txBox="1"/>
          <p:nvPr/>
        </p:nvSpPr>
        <p:spPr>
          <a:xfrm>
            <a:off x="159488" y="2953"/>
            <a:ext cx="223874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0" i="0" u="none" strike="noStrike" baseline="0">
                <a:solidFill>
                  <a:srgbClr val="000000"/>
                </a:solidFill>
                <a:latin typeface="Calibri Light"/>
              </a:rPr>
              <a:t>About Me</a:t>
            </a:r>
            <a:endParaRPr lang="en-US"/>
          </a:p>
          <a:p>
            <a:pPr algn="ctr"/>
            <a:endParaRPr lang="en-US"/>
          </a:p>
        </p:txBody>
      </p:sp>
    </p:spTree>
    <p:extLst>
      <p:ext uri="{BB962C8B-B14F-4D97-AF65-F5344CB8AC3E}">
        <p14:creationId xmlns:p14="http://schemas.microsoft.com/office/powerpoint/2010/main" val="422165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8F2F30-F9CD-4116-559E-193BF998B5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8E3FBC-F274-CF90-D4F2-E60A356DD832}"/>
              </a:ext>
            </a:extLst>
          </p:cNvPr>
          <p:cNvSpPr>
            <a:spLocks noGrp="1"/>
          </p:cNvSpPr>
          <p:nvPr>
            <p:ph type="title"/>
          </p:nvPr>
        </p:nvSpPr>
        <p:spPr>
          <a:xfrm>
            <a:off x="2314980" y="3255613"/>
            <a:ext cx="7242954" cy="2459144"/>
          </a:xfrm>
        </p:spPr>
        <p:txBody>
          <a:bodyPr anchor="ctr">
            <a:normAutofit/>
          </a:bodyPr>
          <a:lstStyle/>
          <a:p>
            <a:r>
              <a:rPr lang="en-US" sz="4800">
                <a:ea typeface="Calibri Light"/>
                <a:cs typeface="Calibri Light"/>
              </a:rPr>
              <a:t>Together We Are Sedona</a:t>
            </a:r>
            <a:endParaRPr lang="en-US"/>
          </a:p>
        </p:txBody>
      </p:sp>
      <p:pic>
        <p:nvPicPr>
          <p:cNvPr id="4" name="Picture 3" descr="A mountain range with pink clouds&#10;&#10;AI-generated content may be incorrect.">
            <a:extLst>
              <a:ext uri="{FF2B5EF4-FFF2-40B4-BE49-F238E27FC236}">
                <a16:creationId xmlns:a16="http://schemas.microsoft.com/office/drawing/2014/main" id="{0A707AE7-746A-AFAB-D302-05BB7E72A0D2}"/>
              </a:ext>
            </a:extLst>
          </p:cNvPr>
          <p:cNvPicPr>
            <a:picLocks noChangeAspect="1"/>
          </p:cNvPicPr>
          <p:nvPr/>
        </p:nvPicPr>
        <p:blipFill>
          <a:blip r:embed="rId2"/>
          <a:srcRect t="18231" b="18231"/>
          <a:stretch>
            <a:fillRect/>
          </a:stretch>
        </p:blipFill>
        <p:spPr>
          <a:xfrm>
            <a:off x="20" y="10"/>
            <a:ext cx="12191980" cy="325211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2772535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Melissa Dunn</vt:lpstr>
      <vt:lpstr>Community</vt:lpstr>
      <vt:lpstr>Environment</vt:lpstr>
      <vt:lpstr>Accountability</vt:lpstr>
      <vt:lpstr>  </vt:lpstr>
      <vt:lpstr>Together We Are Sedona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dc:title>
  <dc:creator/>
  <cp:revision>246</cp:revision>
  <cp:lastPrinted>2022-06-04T16:25:46Z</cp:lastPrinted>
  <dcterms:created xsi:type="dcterms:W3CDTF">2022-05-28T02:40:27Z</dcterms:created>
  <dcterms:modified xsi:type="dcterms:W3CDTF">2026-05-11T15:26:42Z</dcterms:modified>
</cp:coreProperties>
</file>