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2" r:id="rId6"/>
    <p:sldMasterId id="2147483684" r:id="rId7"/>
    <p:sldMasterId id="2147483696" r:id="rId8"/>
  </p:sldMasterIdLst>
  <p:notesMasterIdLst>
    <p:notesMasterId r:id="rId35"/>
  </p:notesMasterIdLst>
  <p:sldIdLst>
    <p:sldId id="284" r:id="rId9"/>
    <p:sldId id="2142534433" r:id="rId10"/>
    <p:sldId id="2147480111" r:id="rId11"/>
    <p:sldId id="2147480112" r:id="rId12"/>
    <p:sldId id="2147480215" r:id="rId13"/>
    <p:sldId id="2147480216" r:id="rId14"/>
    <p:sldId id="2147480247" r:id="rId15"/>
    <p:sldId id="2142534513" r:id="rId16"/>
    <p:sldId id="2147480102" r:id="rId17"/>
    <p:sldId id="2147480110" r:id="rId18"/>
    <p:sldId id="2147480243" r:id="rId19"/>
    <p:sldId id="2147480242" r:id="rId20"/>
    <p:sldId id="2147480244" r:id="rId21"/>
    <p:sldId id="2147480246" r:id="rId22"/>
    <p:sldId id="2142534462" r:id="rId23"/>
    <p:sldId id="2147480231" r:id="rId24"/>
    <p:sldId id="2147480233" r:id="rId25"/>
    <p:sldId id="2147480234" r:id="rId26"/>
    <p:sldId id="2147480236" r:id="rId27"/>
    <p:sldId id="2147480235" r:id="rId28"/>
    <p:sldId id="2147480096" r:id="rId29"/>
    <p:sldId id="257" r:id="rId30"/>
    <p:sldId id="259" r:id="rId31"/>
    <p:sldId id="260" r:id="rId32"/>
    <p:sldId id="261" r:id="rId33"/>
    <p:sldId id="2142534425"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5CC550-842B-58D1-4011-F71191D7AF81}" name="Andrew Grossmann" initials="AG" userId="S::AGrossmann@sedonaaz.gov::f069d40f-ca46-4da4-9a63-d3f68b746c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DC8B72"/>
    <a:srgbClr val="8C3C22"/>
    <a:srgbClr val="CE9380"/>
    <a:srgbClr val="E0DFDA"/>
    <a:srgbClr val="686D59"/>
    <a:srgbClr val="676D59"/>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EF3B4-176F-456C-9BB7-DB44759BB4B3}" v="14" dt="2026-04-14T00:58:1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83" autoAdjust="0"/>
  </p:normalViewPr>
  <p:slideViewPr>
    <p:cSldViewPr snapToGrid="0">
      <p:cViewPr varScale="1">
        <p:scale>
          <a:sx n="94" d="100"/>
          <a:sy n="94" d="100"/>
        </p:scale>
        <p:origin x="1194"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rossmann" userId="f069d40f-ca46-4da4-9a63-d3f68b746c06" providerId="ADAL" clId="{D41D898E-757D-45F5-834D-D77AD9A33AA9}"/>
    <pc:docChg chg="undo custSel addSld delSld modSld sldOrd delMainMaster">
      <pc:chgData name="Andrew Grossmann" userId="f069d40f-ca46-4da4-9a63-d3f68b746c06" providerId="ADAL" clId="{D41D898E-757D-45F5-834D-D77AD9A33AA9}" dt="2026-04-14T00:53:57.312" v="9059" actId="478"/>
      <pc:docMkLst>
        <pc:docMk/>
      </pc:docMkLst>
      <pc:sldChg chg="add del">
        <pc:chgData name="Andrew Grossmann" userId="f069d40f-ca46-4da4-9a63-d3f68b746c06" providerId="ADAL" clId="{D41D898E-757D-45F5-834D-D77AD9A33AA9}" dt="2026-04-14T00:21:39.179" v="7661"/>
        <pc:sldMkLst>
          <pc:docMk/>
          <pc:sldMk cId="95992585" sldId="257"/>
        </pc:sldMkLst>
      </pc:sldChg>
      <pc:sldChg chg="add del">
        <pc:chgData name="Andrew Grossmann" userId="f069d40f-ca46-4da4-9a63-d3f68b746c06" providerId="ADAL" clId="{D41D898E-757D-45F5-834D-D77AD9A33AA9}" dt="2026-04-14T00:21:43.674" v="7663" actId="47"/>
        <pc:sldMkLst>
          <pc:docMk/>
          <pc:sldMk cId="3738810461" sldId="258"/>
        </pc:sldMkLst>
      </pc:sldChg>
      <pc:sldChg chg="add">
        <pc:chgData name="Andrew Grossmann" userId="f069d40f-ca46-4da4-9a63-d3f68b746c06" providerId="ADAL" clId="{D41D898E-757D-45F5-834D-D77AD9A33AA9}" dt="2026-04-14T00:21:39.179" v="7661"/>
        <pc:sldMkLst>
          <pc:docMk/>
          <pc:sldMk cId="263018212" sldId="259"/>
        </pc:sldMkLst>
      </pc:sldChg>
      <pc:sldChg chg="add">
        <pc:chgData name="Andrew Grossmann" userId="f069d40f-ca46-4da4-9a63-d3f68b746c06" providerId="ADAL" clId="{D41D898E-757D-45F5-834D-D77AD9A33AA9}" dt="2026-04-14T00:21:39.179" v="7661"/>
        <pc:sldMkLst>
          <pc:docMk/>
          <pc:sldMk cId="343539310" sldId="260"/>
        </pc:sldMkLst>
      </pc:sldChg>
      <pc:sldChg chg="add">
        <pc:chgData name="Andrew Grossmann" userId="f069d40f-ca46-4da4-9a63-d3f68b746c06" providerId="ADAL" clId="{D41D898E-757D-45F5-834D-D77AD9A33AA9}" dt="2026-04-14T00:21:39.179" v="7661"/>
        <pc:sldMkLst>
          <pc:docMk/>
          <pc:sldMk cId="372292901" sldId="261"/>
        </pc:sldMkLst>
      </pc:sldChg>
      <pc:sldChg chg="add del">
        <pc:chgData name="Andrew Grossmann" userId="f069d40f-ca46-4da4-9a63-d3f68b746c06" providerId="ADAL" clId="{D41D898E-757D-45F5-834D-D77AD9A33AA9}" dt="2026-04-14T00:34:07.631" v="8432" actId="47"/>
        <pc:sldMkLst>
          <pc:docMk/>
          <pc:sldMk cId="723562210" sldId="262"/>
        </pc:sldMkLst>
      </pc:sldChg>
      <pc:sldChg chg="add del">
        <pc:chgData name="Andrew Grossmann" userId="f069d40f-ca46-4da4-9a63-d3f68b746c06" providerId="ADAL" clId="{D41D898E-757D-45F5-834D-D77AD9A33AA9}" dt="2026-04-14T00:21:51.157" v="7664" actId="47"/>
        <pc:sldMkLst>
          <pc:docMk/>
          <pc:sldMk cId="2531104782" sldId="263"/>
        </pc:sldMkLst>
      </pc:sldChg>
      <pc:sldChg chg="add del">
        <pc:chgData name="Andrew Grossmann" userId="f069d40f-ca46-4da4-9a63-d3f68b746c06" providerId="ADAL" clId="{D41D898E-757D-45F5-834D-D77AD9A33AA9}" dt="2026-04-14T00:34:02.610" v="8431" actId="47"/>
        <pc:sldMkLst>
          <pc:docMk/>
          <pc:sldMk cId="1500768572" sldId="264"/>
        </pc:sldMkLst>
      </pc:sldChg>
      <pc:sldChg chg="modSp mod">
        <pc:chgData name="Andrew Grossmann" userId="f069d40f-ca46-4da4-9a63-d3f68b746c06" providerId="ADAL" clId="{D41D898E-757D-45F5-834D-D77AD9A33AA9}" dt="2026-04-14T00:42:45.108" v="8710" actId="20577"/>
        <pc:sldMkLst>
          <pc:docMk/>
          <pc:sldMk cId="3521446455" sldId="284"/>
        </pc:sldMkLst>
        <pc:spChg chg="mod">
          <ac:chgData name="Andrew Grossmann" userId="f069d40f-ca46-4da4-9a63-d3f68b746c06" providerId="ADAL" clId="{D41D898E-757D-45F5-834D-D77AD9A33AA9}" dt="2026-04-14T00:42:45.108" v="8710" actId="20577"/>
          <ac:spMkLst>
            <pc:docMk/>
            <pc:sldMk cId="3521446455" sldId="284"/>
            <ac:spMk id="2" creationId="{65CA8DDE-911D-432F-82C7-239C629B3F78}"/>
          </ac:spMkLst>
        </pc:spChg>
      </pc:sldChg>
      <pc:sldChg chg="modSp mod">
        <pc:chgData name="Andrew Grossmann" userId="f069d40f-ca46-4da4-9a63-d3f68b746c06" providerId="ADAL" clId="{D41D898E-757D-45F5-834D-D77AD9A33AA9}" dt="2026-04-14T00:19:09.876" v="7659" actId="20577"/>
        <pc:sldMkLst>
          <pc:docMk/>
          <pc:sldMk cId="1393849825" sldId="2142534433"/>
        </pc:sldMkLst>
        <pc:spChg chg="mod">
          <ac:chgData name="Andrew Grossmann" userId="f069d40f-ca46-4da4-9a63-d3f68b746c06" providerId="ADAL" clId="{D41D898E-757D-45F5-834D-D77AD9A33AA9}" dt="2026-04-14T00:19:09.876" v="7659" actId="20577"/>
          <ac:spMkLst>
            <pc:docMk/>
            <pc:sldMk cId="1393849825" sldId="2142534433"/>
            <ac:spMk id="9" creationId="{552870F5-0495-9C4D-6F57-14AB46713FB5}"/>
          </ac:spMkLst>
        </pc:spChg>
      </pc:sldChg>
      <pc:sldChg chg="add">
        <pc:chgData name="Andrew Grossmann" userId="f069d40f-ca46-4da4-9a63-d3f68b746c06" providerId="ADAL" clId="{D41D898E-757D-45F5-834D-D77AD9A33AA9}" dt="2026-04-14T00:29:48.079" v="8243"/>
        <pc:sldMkLst>
          <pc:docMk/>
          <pc:sldMk cId="928458061" sldId="2142534462"/>
        </pc:sldMkLst>
      </pc:sldChg>
      <pc:sldChg chg="add">
        <pc:chgData name="Andrew Grossmann" userId="f069d40f-ca46-4da4-9a63-d3f68b746c06" providerId="ADAL" clId="{D41D898E-757D-45F5-834D-D77AD9A33AA9}" dt="2026-04-14T00:28:41.251" v="8202"/>
        <pc:sldMkLst>
          <pc:docMk/>
          <pc:sldMk cId="467363792" sldId="2142534513"/>
        </pc:sldMkLst>
      </pc:sldChg>
      <pc:sldChg chg="delSp modSp del mod">
        <pc:chgData name="Andrew Grossmann" userId="f069d40f-ca46-4da4-9a63-d3f68b746c06" providerId="ADAL" clId="{D41D898E-757D-45F5-834D-D77AD9A33AA9}" dt="2026-04-14T00:28:54.234" v="8204" actId="47"/>
        <pc:sldMkLst>
          <pc:docMk/>
          <pc:sldMk cId="2082011298" sldId="2147480066"/>
        </pc:sldMkLst>
      </pc:sldChg>
      <pc:sldChg chg="del">
        <pc:chgData name="Andrew Grossmann" userId="f069d40f-ca46-4da4-9a63-d3f68b746c06" providerId="ADAL" clId="{D41D898E-757D-45F5-834D-D77AD9A33AA9}" dt="2026-04-14T00:21:41.098" v="7662" actId="47"/>
        <pc:sldMkLst>
          <pc:docMk/>
          <pc:sldMk cId="4228896751" sldId="2147480084"/>
        </pc:sldMkLst>
      </pc:sldChg>
      <pc:sldChg chg="modSp mod">
        <pc:chgData name="Andrew Grossmann" userId="f069d40f-ca46-4da4-9a63-d3f68b746c06" providerId="ADAL" clId="{D41D898E-757D-45F5-834D-D77AD9A33AA9}" dt="2026-04-10T00:22:53.554" v="7060" actId="20577"/>
        <pc:sldMkLst>
          <pc:docMk/>
          <pc:sldMk cId="1033455081" sldId="2147480096"/>
        </pc:sldMkLst>
        <pc:spChg chg="mod">
          <ac:chgData name="Andrew Grossmann" userId="f069d40f-ca46-4da4-9a63-d3f68b746c06" providerId="ADAL" clId="{D41D898E-757D-45F5-834D-D77AD9A33AA9}" dt="2026-04-10T00:22:53.554" v="7060" actId="20577"/>
          <ac:spMkLst>
            <pc:docMk/>
            <pc:sldMk cId="1033455081" sldId="2147480096"/>
            <ac:spMk id="7" creationId="{E6A65FCA-2852-6BC7-00AE-9054CC490889}"/>
          </ac:spMkLst>
        </pc:spChg>
      </pc:sldChg>
      <pc:sldChg chg="add">
        <pc:chgData name="Andrew Grossmann" userId="f069d40f-ca46-4da4-9a63-d3f68b746c06" providerId="ADAL" clId="{D41D898E-757D-45F5-834D-D77AD9A33AA9}" dt="2026-04-14T00:28:41.251" v="8202"/>
        <pc:sldMkLst>
          <pc:docMk/>
          <pc:sldMk cId="1531304663" sldId="2147480102"/>
        </pc:sldMkLst>
      </pc:sldChg>
      <pc:sldChg chg="add">
        <pc:chgData name="Andrew Grossmann" userId="f069d40f-ca46-4da4-9a63-d3f68b746c06" providerId="ADAL" clId="{D41D898E-757D-45F5-834D-D77AD9A33AA9}" dt="2026-04-14T00:28:41.251" v="8202"/>
        <pc:sldMkLst>
          <pc:docMk/>
          <pc:sldMk cId="4185307977" sldId="2147480110"/>
        </pc:sldMkLst>
      </pc:sldChg>
      <pc:sldChg chg="addSp delSp modSp add mod">
        <pc:chgData name="Andrew Grossmann" userId="f069d40f-ca46-4da4-9a63-d3f68b746c06" providerId="ADAL" clId="{D41D898E-757D-45F5-834D-D77AD9A33AA9}" dt="2026-04-10T00:20:49.383" v="6881" actId="478"/>
        <pc:sldMkLst>
          <pc:docMk/>
          <pc:sldMk cId="2058275880" sldId="2147480111"/>
        </pc:sldMkLst>
        <pc:spChg chg="mod">
          <ac:chgData name="Andrew Grossmann" userId="f069d40f-ca46-4da4-9a63-d3f68b746c06" providerId="ADAL" clId="{D41D898E-757D-45F5-834D-D77AD9A33AA9}" dt="2026-04-10T00:17:51.220" v="6627" actId="207"/>
          <ac:spMkLst>
            <pc:docMk/>
            <pc:sldMk cId="2058275880" sldId="2147480111"/>
            <ac:spMk id="9" creationId="{00D48407-80AA-FAB7-8FB1-4FBC2CFC9554}"/>
          </ac:spMkLst>
        </pc:spChg>
      </pc:sldChg>
      <pc:sldChg chg="addSp delSp modSp mod">
        <pc:chgData name="Andrew Grossmann" userId="f069d40f-ca46-4da4-9a63-d3f68b746c06" providerId="ADAL" clId="{D41D898E-757D-45F5-834D-D77AD9A33AA9}" dt="2026-04-14T00:53:46.383" v="9054" actId="2"/>
        <pc:sldMkLst>
          <pc:docMk/>
          <pc:sldMk cId="3304593345" sldId="2147480112"/>
        </pc:sldMkLst>
        <pc:spChg chg="mod">
          <ac:chgData name="Andrew Grossmann" userId="f069d40f-ca46-4da4-9a63-d3f68b746c06" providerId="ADAL" clId="{D41D898E-757D-45F5-834D-D77AD9A33AA9}" dt="2026-04-10T00:18:08.426" v="6657" actId="20577"/>
          <ac:spMkLst>
            <pc:docMk/>
            <pc:sldMk cId="3304593345" sldId="2147480112"/>
            <ac:spMk id="7" creationId="{C2FAEF4E-9F17-DC13-7291-FB6DDC2C9479}"/>
          </ac:spMkLst>
        </pc:spChg>
        <pc:spChg chg="mod">
          <ac:chgData name="Andrew Grossmann" userId="f069d40f-ca46-4da4-9a63-d3f68b746c06" providerId="ADAL" clId="{D41D898E-757D-45F5-834D-D77AD9A33AA9}" dt="2026-04-14T00:53:46.383" v="9054" actId="2"/>
          <ac:spMkLst>
            <pc:docMk/>
            <pc:sldMk cId="3304593345" sldId="2147480112"/>
            <ac:spMk id="9" creationId="{AE9077A1-6E66-B43E-4216-1957274BD928}"/>
          </ac:spMkLst>
        </pc:spChg>
        <pc:picChg chg="add mod">
          <ac:chgData name="Andrew Grossmann" userId="f069d40f-ca46-4da4-9a63-d3f68b746c06" providerId="ADAL" clId="{D41D898E-757D-45F5-834D-D77AD9A33AA9}" dt="2026-04-10T00:20:47.180" v="6880"/>
          <ac:picMkLst>
            <pc:docMk/>
            <pc:sldMk cId="3304593345" sldId="2147480112"/>
            <ac:picMk id="12" creationId="{22DAF104-BD73-0E8D-F87C-ACBBB0921059}"/>
          </ac:picMkLst>
        </pc:picChg>
      </pc:sldChg>
      <pc:sldChg chg="delSp modSp add del mod">
        <pc:chgData name="Andrew Grossmann" userId="f069d40f-ca46-4da4-9a63-d3f68b746c06" providerId="ADAL" clId="{D41D898E-757D-45F5-834D-D77AD9A33AA9}" dt="2026-04-14T00:29:50.151" v="8244" actId="47"/>
        <pc:sldMkLst>
          <pc:docMk/>
          <pc:sldMk cId="3808750645" sldId="2147480214"/>
        </pc:sldMkLst>
      </pc:sldChg>
      <pc:sldChg chg="addSp delSp modSp add mod">
        <pc:chgData name="Andrew Grossmann" userId="f069d40f-ca46-4da4-9a63-d3f68b746c06" providerId="ADAL" clId="{D41D898E-757D-45F5-834D-D77AD9A33AA9}" dt="2026-04-14T00:53:57.312" v="9059" actId="478"/>
        <pc:sldMkLst>
          <pc:docMk/>
          <pc:sldMk cId="3263043444" sldId="2147480215"/>
        </pc:sldMkLst>
        <pc:spChg chg="mod">
          <ac:chgData name="Andrew Grossmann" userId="f069d40f-ca46-4da4-9a63-d3f68b746c06" providerId="ADAL" clId="{D41D898E-757D-45F5-834D-D77AD9A33AA9}" dt="2026-04-14T00:22:45.540" v="7689" actId="20577"/>
          <ac:spMkLst>
            <pc:docMk/>
            <pc:sldMk cId="3263043444" sldId="2147480215"/>
            <ac:spMk id="7" creationId="{8B2ECE84-E835-2539-314B-62B86E36F7BA}"/>
          </ac:spMkLst>
        </pc:spChg>
        <pc:spChg chg="mod">
          <ac:chgData name="Andrew Grossmann" userId="f069d40f-ca46-4da4-9a63-d3f68b746c06" providerId="ADAL" clId="{D41D898E-757D-45F5-834D-D77AD9A33AA9}" dt="2026-04-14T00:25:58.316" v="8201" actId="20577"/>
          <ac:spMkLst>
            <pc:docMk/>
            <pc:sldMk cId="3263043444" sldId="2147480215"/>
            <ac:spMk id="9" creationId="{EE2ED63C-E784-B4CF-AAC4-16A6A20534A0}"/>
          </ac:spMkLst>
        </pc:spChg>
        <pc:picChg chg="add del mod">
          <ac:chgData name="Andrew Grossmann" userId="f069d40f-ca46-4da4-9a63-d3f68b746c06" providerId="ADAL" clId="{D41D898E-757D-45F5-834D-D77AD9A33AA9}" dt="2026-04-14T00:53:56.282" v="9058" actId="478"/>
          <ac:picMkLst>
            <pc:docMk/>
            <pc:sldMk cId="3263043444" sldId="2147480215"/>
            <ac:picMk id="10" creationId="{C5CDDF63-EF53-E345-AC8F-483707BE2785}"/>
          </ac:picMkLst>
        </pc:picChg>
        <pc:picChg chg="add mod ord modCrop">
          <ac:chgData name="Andrew Grossmann" userId="f069d40f-ca46-4da4-9a63-d3f68b746c06" providerId="ADAL" clId="{D41D898E-757D-45F5-834D-D77AD9A33AA9}" dt="2026-04-14T00:53:55.220" v="9057" actId="167"/>
          <ac:picMkLst>
            <pc:docMk/>
            <pc:sldMk cId="3263043444" sldId="2147480215"/>
            <ac:picMk id="11" creationId="{979B6FAC-F899-1DAC-4900-5FB1D5390733}"/>
          </ac:picMkLst>
        </pc:picChg>
        <pc:picChg chg="del">
          <ac:chgData name="Andrew Grossmann" userId="f069d40f-ca46-4da4-9a63-d3f68b746c06" providerId="ADAL" clId="{D41D898E-757D-45F5-834D-D77AD9A33AA9}" dt="2026-04-14T00:53:57.312" v="9059" actId="478"/>
          <ac:picMkLst>
            <pc:docMk/>
            <pc:sldMk cId="3263043444" sldId="2147480215"/>
            <ac:picMk id="12" creationId="{FCB116BC-2890-AF29-CCFD-A816F8F27A4A}"/>
          </ac:picMkLst>
        </pc:picChg>
      </pc:sldChg>
      <pc:sldChg chg="delSp modSp add mod">
        <pc:chgData name="Andrew Grossmann" userId="f069d40f-ca46-4da4-9a63-d3f68b746c06" providerId="ADAL" clId="{D41D898E-757D-45F5-834D-D77AD9A33AA9}" dt="2026-04-14T00:53:52.444" v="9056" actId="478"/>
        <pc:sldMkLst>
          <pc:docMk/>
          <pc:sldMk cId="1706938838" sldId="2147480216"/>
        </pc:sldMkLst>
        <pc:picChg chg="ord">
          <ac:chgData name="Andrew Grossmann" userId="f069d40f-ca46-4da4-9a63-d3f68b746c06" providerId="ADAL" clId="{D41D898E-757D-45F5-834D-D77AD9A33AA9}" dt="2026-04-14T00:53:51.514" v="9055" actId="167"/>
          <ac:picMkLst>
            <pc:docMk/>
            <pc:sldMk cId="1706938838" sldId="2147480216"/>
            <ac:picMk id="10" creationId="{3B438E10-E722-9656-A395-22E0360F523D}"/>
          </ac:picMkLst>
        </pc:picChg>
        <pc:picChg chg="del">
          <ac:chgData name="Andrew Grossmann" userId="f069d40f-ca46-4da4-9a63-d3f68b746c06" providerId="ADAL" clId="{D41D898E-757D-45F5-834D-D77AD9A33AA9}" dt="2026-04-14T00:53:52.444" v="9056" actId="478"/>
          <ac:picMkLst>
            <pc:docMk/>
            <pc:sldMk cId="1706938838" sldId="2147480216"/>
            <ac:picMk id="12" creationId="{F67D644F-2C5B-BFEE-9222-3CB5FC171A08}"/>
          </ac:picMkLst>
        </pc:picChg>
      </pc:sldChg>
      <pc:sldChg chg="addSp delSp modSp add mod">
        <pc:chgData name="Andrew Grossmann" userId="f069d40f-ca46-4da4-9a63-d3f68b746c06" providerId="ADAL" clId="{D41D898E-757D-45F5-834D-D77AD9A33AA9}" dt="2026-04-14T00:33:52.510" v="8430" actId="5793"/>
        <pc:sldMkLst>
          <pc:docMk/>
          <pc:sldMk cId="3246923323" sldId="2147480231"/>
        </pc:sldMkLst>
        <pc:spChg chg="add del mod">
          <ac:chgData name="Andrew Grossmann" userId="f069d40f-ca46-4da4-9a63-d3f68b746c06" providerId="ADAL" clId="{D41D898E-757D-45F5-834D-D77AD9A33AA9}" dt="2026-04-14T00:32:01.468" v="8272" actId="478"/>
          <ac:spMkLst>
            <pc:docMk/>
            <pc:sldMk cId="3246923323" sldId="2147480231"/>
            <ac:spMk id="4" creationId="{66C3DCF5-220B-102A-EA26-CF27932B0A57}"/>
          </ac:spMkLst>
        </pc:spChg>
        <pc:spChg chg="mod">
          <ac:chgData name="Andrew Grossmann" userId="f069d40f-ca46-4da4-9a63-d3f68b746c06" providerId="ADAL" clId="{D41D898E-757D-45F5-834D-D77AD9A33AA9}" dt="2026-04-14T00:32:22.283" v="8280" actId="20577"/>
          <ac:spMkLst>
            <pc:docMk/>
            <pc:sldMk cId="3246923323" sldId="2147480231"/>
            <ac:spMk id="7" creationId="{E286F80D-3F7E-8E15-26D8-5AEEC7C358E5}"/>
          </ac:spMkLst>
        </pc:spChg>
        <pc:spChg chg="mod">
          <ac:chgData name="Andrew Grossmann" userId="f069d40f-ca46-4da4-9a63-d3f68b746c06" providerId="ADAL" clId="{D41D898E-757D-45F5-834D-D77AD9A33AA9}" dt="2026-04-14T00:33:52.510" v="8430" actId="5793"/>
          <ac:spMkLst>
            <pc:docMk/>
            <pc:sldMk cId="3246923323" sldId="2147480231"/>
            <ac:spMk id="9" creationId="{F12FFF53-0565-24C3-19F8-4029CB39A2D7}"/>
          </ac:spMkLst>
        </pc:spChg>
      </pc:sldChg>
      <pc:sldChg chg="modSp add mod">
        <pc:chgData name="Andrew Grossmann" userId="f069d40f-ca46-4da4-9a63-d3f68b746c06" providerId="ADAL" clId="{D41D898E-757D-45F5-834D-D77AD9A33AA9}" dt="2026-04-14T00:49:18.266" v="8712" actId="114"/>
        <pc:sldMkLst>
          <pc:docMk/>
          <pc:sldMk cId="4028411482" sldId="2147480233"/>
        </pc:sldMkLst>
        <pc:spChg chg="mod">
          <ac:chgData name="Andrew Grossmann" userId="f069d40f-ca46-4da4-9a63-d3f68b746c06" providerId="ADAL" clId="{D41D898E-757D-45F5-834D-D77AD9A33AA9}" dt="2026-04-14T00:49:18.266" v="8712" actId="114"/>
          <ac:spMkLst>
            <pc:docMk/>
            <pc:sldMk cId="4028411482" sldId="2147480233"/>
            <ac:spMk id="9" creationId="{7F98CF78-A491-F234-A0CF-FCD186737ADA}"/>
          </ac:spMkLst>
        </pc:spChg>
      </pc:sldChg>
      <pc:sldChg chg="add">
        <pc:chgData name="Andrew Grossmann" userId="f069d40f-ca46-4da4-9a63-d3f68b746c06" providerId="ADAL" clId="{D41D898E-757D-45F5-834D-D77AD9A33AA9}" dt="2026-04-14T00:33:08.289" v="8404"/>
        <pc:sldMkLst>
          <pc:docMk/>
          <pc:sldMk cId="821078759" sldId="2147480234"/>
        </pc:sldMkLst>
      </pc:sldChg>
      <pc:sldChg chg="add">
        <pc:chgData name="Andrew Grossmann" userId="f069d40f-ca46-4da4-9a63-d3f68b746c06" providerId="ADAL" clId="{D41D898E-757D-45F5-834D-D77AD9A33AA9}" dt="2026-04-14T00:33:08.289" v="8404"/>
        <pc:sldMkLst>
          <pc:docMk/>
          <pc:sldMk cId="1264687393" sldId="2147480235"/>
        </pc:sldMkLst>
      </pc:sldChg>
      <pc:sldChg chg="add ord">
        <pc:chgData name="Andrew Grossmann" userId="f069d40f-ca46-4da4-9a63-d3f68b746c06" providerId="ADAL" clId="{D41D898E-757D-45F5-834D-D77AD9A33AA9}" dt="2026-04-14T00:33:15.919" v="8406"/>
        <pc:sldMkLst>
          <pc:docMk/>
          <pc:sldMk cId="224911241" sldId="2147480236"/>
        </pc:sldMkLst>
      </pc:sldChg>
      <pc:sldChg chg="add del">
        <pc:chgData name="Andrew Grossmann" userId="f069d40f-ca46-4da4-9a63-d3f68b746c06" providerId="ADAL" clId="{D41D898E-757D-45F5-834D-D77AD9A33AA9}" dt="2026-04-14T00:43:27.037" v="8711" actId="47"/>
        <pc:sldMkLst>
          <pc:docMk/>
          <pc:sldMk cId="3066482716" sldId="2147480237"/>
        </pc:sldMkLst>
      </pc:sldChg>
      <pc:sldChg chg="add">
        <pc:chgData name="Andrew Grossmann" userId="f069d40f-ca46-4da4-9a63-d3f68b746c06" providerId="ADAL" clId="{D41D898E-757D-45F5-834D-D77AD9A33AA9}" dt="2026-04-14T00:29:12.822" v="8205"/>
        <pc:sldMkLst>
          <pc:docMk/>
          <pc:sldMk cId="3585924475" sldId="2147480242"/>
        </pc:sldMkLst>
      </pc:sldChg>
      <pc:sldChg chg="addSp modSp add mod modNotesTx">
        <pc:chgData name="Andrew Grossmann" userId="f069d40f-ca46-4da4-9a63-d3f68b746c06" providerId="ADAL" clId="{D41D898E-757D-45F5-834D-D77AD9A33AA9}" dt="2026-04-14T00:36:43.759" v="8621" actId="20577"/>
        <pc:sldMkLst>
          <pc:docMk/>
          <pc:sldMk cId="1598045296" sldId="2147480243"/>
        </pc:sldMkLst>
        <pc:spChg chg="add mod">
          <ac:chgData name="Andrew Grossmann" userId="f069d40f-ca46-4da4-9a63-d3f68b746c06" providerId="ADAL" clId="{D41D898E-757D-45F5-834D-D77AD9A33AA9}" dt="2026-04-14T00:36:41.802" v="8620" actId="114"/>
          <ac:spMkLst>
            <pc:docMk/>
            <pc:sldMk cId="1598045296" sldId="2147480243"/>
            <ac:spMk id="4" creationId="{8D0FF3B2-BB8B-1DE0-49AB-A1C366B5A6AC}"/>
          </ac:spMkLst>
        </pc:spChg>
      </pc:sldChg>
      <pc:sldChg chg="addSp delSp modSp add mod ord modNotesTx">
        <pc:chgData name="Andrew Grossmann" userId="f069d40f-ca46-4da4-9a63-d3f68b746c06" providerId="ADAL" clId="{D41D898E-757D-45F5-834D-D77AD9A33AA9}" dt="2026-04-14T00:35:47.547" v="8543" actId="20577"/>
        <pc:sldMkLst>
          <pc:docMk/>
          <pc:sldMk cId="1306516372" sldId="2147480244"/>
        </pc:sldMkLst>
        <pc:spChg chg="mod">
          <ac:chgData name="Andrew Grossmann" userId="f069d40f-ca46-4da4-9a63-d3f68b746c06" providerId="ADAL" clId="{D41D898E-757D-45F5-834D-D77AD9A33AA9}" dt="2026-04-14T00:29:26.509" v="8239" actId="20577"/>
          <ac:spMkLst>
            <pc:docMk/>
            <pc:sldMk cId="1306516372" sldId="2147480244"/>
            <ac:spMk id="7" creationId="{7801E422-5961-BA85-15BC-793E841EF6A6}"/>
          </ac:spMkLst>
        </pc:spChg>
        <pc:spChg chg="mod">
          <ac:chgData name="Andrew Grossmann" userId="f069d40f-ca46-4da4-9a63-d3f68b746c06" providerId="ADAL" clId="{D41D898E-757D-45F5-834D-D77AD9A33AA9}" dt="2026-04-14T00:35:47.547" v="8543" actId="20577"/>
          <ac:spMkLst>
            <pc:docMk/>
            <pc:sldMk cId="1306516372" sldId="2147480244"/>
            <ac:spMk id="9" creationId="{D4E40798-47DD-D081-8437-89451C9CB82D}"/>
          </ac:spMkLst>
        </pc:spChg>
        <pc:picChg chg="del">
          <ac:chgData name="Andrew Grossmann" userId="f069d40f-ca46-4da4-9a63-d3f68b746c06" providerId="ADAL" clId="{D41D898E-757D-45F5-834D-D77AD9A33AA9}" dt="2026-04-14T00:29:28.716" v="8240" actId="478"/>
          <ac:picMkLst>
            <pc:docMk/>
            <pc:sldMk cId="1306516372" sldId="2147480244"/>
            <ac:picMk id="2" creationId="{196ED34F-0282-B0F3-5D0B-B716B054C271}"/>
          </ac:picMkLst>
        </pc:picChg>
        <pc:picChg chg="add mod">
          <ac:chgData name="Andrew Grossmann" userId="f069d40f-ca46-4da4-9a63-d3f68b746c06" providerId="ADAL" clId="{D41D898E-757D-45F5-834D-D77AD9A33AA9}" dt="2026-04-14T00:34:31.520" v="8433"/>
          <ac:picMkLst>
            <pc:docMk/>
            <pc:sldMk cId="1306516372" sldId="2147480244"/>
            <ac:picMk id="4" creationId="{FAC1B4D5-3488-7876-6B59-047991466E8A}"/>
          </ac:picMkLst>
        </pc:picChg>
      </pc:sldChg>
      <pc:sldChg chg="add">
        <pc:chgData name="Andrew Grossmann" userId="f069d40f-ca46-4da4-9a63-d3f68b746c06" providerId="ADAL" clId="{D41D898E-757D-45F5-834D-D77AD9A33AA9}" dt="2026-04-14T00:29:40.442" v="8242"/>
        <pc:sldMkLst>
          <pc:docMk/>
          <pc:sldMk cId="857350501" sldId="2147480246"/>
        </pc:sldMkLst>
      </pc:sldChg>
      <pc:sldChg chg="addSp delSp modSp add mod">
        <pc:chgData name="Andrew Grossmann" userId="f069d40f-ca46-4da4-9a63-d3f68b746c06" providerId="ADAL" clId="{D41D898E-757D-45F5-834D-D77AD9A33AA9}" dt="2026-04-14T00:52:20.958" v="9053" actId="478"/>
        <pc:sldMkLst>
          <pc:docMk/>
          <pc:sldMk cId="2718823009" sldId="2147480247"/>
        </pc:sldMkLst>
        <pc:spChg chg="mod">
          <ac:chgData name="Andrew Grossmann" userId="f069d40f-ca46-4da4-9a63-d3f68b746c06" providerId="ADAL" clId="{D41D898E-757D-45F5-834D-D77AD9A33AA9}" dt="2026-04-14T00:50:13.833" v="8747" actId="20577"/>
          <ac:spMkLst>
            <pc:docMk/>
            <pc:sldMk cId="2718823009" sldId="2147480247"/>
            <ac:spMk id="7" creationId="{80EC28DF-8CE6-48BF-2A02-0C734E739659}"/>
          </ac:spMkLst>
        </pc:spChg>
        <pc:spChg chg="mod">
          <ac:chgData name="Andrew Grossmann" userId="f069d40f-ca46-4da4-9a63-d3f68b746c06" providerId="ADAL" clId="{D41D898E-757D-45F5-834D-D77AD9A33AA9}" dt="2026-04-14T00:51:28.861" v="9042" actId="20577"/>
          <ac:spMkLst>
            <pc:docMk/>
            <pc:sldMk cId="2718823009" sldId="2147480247"/>
            <ac:spMk id="9" creationId="{674E36B7-7A68-5240-3441-57B360DC3368}"/>
          </ac:spMkLst>
        </pc:spChg>
        <pc:picChg chg="del">
          <ac:chgData name="Andrew Grossmann" userId="f069d40f-ca46-4da4-9a63-d3f68b746c06" providerId="ADAL" clId="{D41D898E-757D-45F5-834D-D77AD9A33AA9}" dt="2026-04-14T00:52:19.431" v="9052" actId="478"/>
          <ac:picMkLst>
            <pc:docMk/>
            <pc:sldMk cId="2718823009" sldId="2147480247"/>
            <ac:picMk id="10" creationId="{1EEBAA76-396F-4870-B97E-5972E7950C28}"/>
          </ac:picMkLst>
        </pc:picChg>
        <pc:picChg chg="add mod ord modCrop">
          <ac:chgData name="Andrew Grossmann" userId="f069d40f-ca46-4da4-9a63-d3f68b746c06" providerId="ADAL" clId="{D41D898E-757D-45F5-834D-D77AD9A33AA9}" dt="2026-04-14T00:52:18.477" v="9051" actId="167"/>
          <ac:picMkLst>
            <pc:docMk/>
            <pc:sldMk cId="2718823009" sldId="2147480247"/>
            <ac:picMk id="11" creationId="{A6C5C6B1-A7DD-C05A-5B26-B52BB103874A}"/>
          </ac:picMkLst>
        </pc:picChg>
        <pc:picChg chg="del">
          <ac:chgData name="Andrew Grossmann" userId="f069d40f-ca46-4da4-9a63-d3f68b746c06" providerId="ADAL" clId="{D41D898E-757D-45F5-834D-D77AD9A33AA9}" dt="2026-04-14T00:52:20.958" v="9053" actId="478"/>
          <ac:picMkLst>
            <pc:docMk/>
            <pc:sldMk cId="2718823009" sldId="2147480247"/>
            <ac:picMk id="12" creationId="{BEFC05C5-498E-D408-528A-58C1DB74728F}"/>
          </ac:picMkLst>
        </pc:picChg>
        <pc:picChg chg="add del">
          <ac:chgData name="Andrew Grossmann" userId="f069d40f-ca46-4da4-9a63-d3f68b746c06" providerId="ADAL" clId="{D41D898E-757D-45F5-834D-D77AD9A33AA9}" dt="2026-04-14T00:52:16.612" v="9050" actId="22"/>
          <ac:picMkLst>
            <pc:docMk/>
            <pc:sldMk cId="2718823009" sldId="2147480247"/>
            <ac:picMk id="14" creationId="{F720A0CB-3BFE-3E11-8FAA-110A7C4F6D64}"/>
          </ac:picMkLst>
        </pc:picChg>
      </pc:sldChg>
      <pc:sldMasterChg chg="del delSldLayout">
        <pc:chgData name="Andrew Grossmann" userId="f069d40f-ca46-4da4-9a63-d3f68b746c06" providerId="ADAL" clId="{D41D898E-757D-45F5-834D-D77AD9A33AA9}" dt="2026-04-14T00:21:36.655" v="7660" actId="47"/>
        <pc:sldMasterMkLst>
          <pc:docMk/>
          <pc:sldMasterMk cId="3748200697" sldId="2147483684"/>
        </pc:sldMasterMkLst>
        <pc:sldLayoutChg chg="del">
          <pc:chgData name="Andrew Grossmann" userId="f069d40f-ca46-4da4-9a63-d3f68b746c06" providerId="ADAL" clId="{D41D898E-757D-45F5-834D-D77AD9A33AA9}" dt="2026-04-14T00:21:36.655" v="7660" actId="47"/>
          <pc:sldLayoutMkLst>
            <pc:docMk/>
            <pc:sldMasterMk cId="3748200697" sldId="2147483684"/>
            <pc:sldLayoutMk cId="3513387983" sldId="2147483685"/>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3800715092" sldId="2147483686"/>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3080857489" sldId="2147483687"/>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1756386370" sldId="2147483688"/>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2668072659" sldId="2147483689"/>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606668668" sldId="2147483690"/>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3970886931" sldId="2147483691"/>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3799403915" sldId="2147483692"/>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1028560511" sldId="2147483693"/>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2746523573" sldId="2147483694"/>
          </pc:sldLayoutMkLst>
        </pc:sldLayoutChg>
        <pc:sldLayoutChg chg="del">
          <pc:chgData name="Andrew Grossmann" userId="f069d40f-ca46-4da4-9a63-d3f68b746c06" providerId="ADAL" clId="{D41D898E-757D-45F5-834D-D77AD9A33AA9}" dt="2026-04-14T00:21:36.655" v="7660" actId="47"/>
          <pc:sldLayoutMkLst>
            <pc:docMk/>
            <pc:sldMasterMk cId="3748200697" sldId="2147483684"/>
            <pc:sldLayoutMk cId="1738557177"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0ACDF14A-4734-45DD-8F33-222A0E705BA3}" type="datetimeFigureOut">
              <a:rPr lang="en-US" smtClean="0"/>
              <a:t>4/13/2026</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8243348E-D189-43CF-9F23-64CFBBB78E5D}" type="slidenum">
              <a:rPr lang="en-US" smtClean="0"/>
              <a:t>‹#›</a:t>
            </a:fld>
            <a:endParaRPr lang="en-US" dirty="0"/>
          </a:p>
        </p:txBody>
      </p:sp>
    </p:spTree>
    <p:extLst>
      <p:ext uri="{BB962C8B-B14F-4D97-AF65-F5344CB8AC3E}">
        <p14:creationId xmlns:p14="http://schemas.microsoft.com/office/powerpoint/2010/main" val="318921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3348E-D189-43CF-9F23-64CFBBB78E5D}" type="slidenum">
              <a:rPr lang="en-US" smtClean="0"/>
              <a:t>1</a:t>
            </a:fld>
            <a:endParaRPr lang="en-US" dirty="0"/>
          </a:p>
        </p:txBody>
      </p:sp>
    </p:spTree>
    <p:extLst>
      <p:ext uri="{BB962C8B-B14F-4D97-AF65-F5344CB8AC3E}">
        <p14:creationId xmlns:p14="http://schemas.microsoft.com/office/powerpoint/2010/main" val="43352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467C-9F66-B8E3-5D8A-6CA21CC78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1A941-FB43-2B05-2F31-794A7DCD137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98AA6E5-485E-882E-C7C1-84E4DE4B0F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A59491-937E-5B92-47EE-AA939A03E5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3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4AEB-032D-FC7E-2AB6-319A186A7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2DE79-9B71-A2AB-05A7-95B18B16E6A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60B1B0-A08A-6520-B678-D18E674233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D9F6B8-8BFC-5FD7-7681-AF7B2E71B3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21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B81FF-66A6-E5FB-DB5E-4AD051141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32D41-C5B9-E24F-08E3-84E83994350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484590E-2045-2CCC-7520-0CE5FE416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7BCAF8-A7FA-3C13-09F1-A0B64BF26C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1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E450-F25B-BDD6-A580-4D9AB791B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0AE5C-BCD8-E800-7131-3F111F0DE74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92F5788-4822-30EE-74EE-8171DB4EA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689EA-AA38-CF60-D2E0-78422929FC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A3EAD-B12E-7C98-8969-78BF31719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19D69-C54E-51AA-5DEA-BEE79E59F27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05DEBAE-A7EA-F9E1-AFEE-2CAD01846E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Poppins Medium"/>
                <a:ea typeface="Poppins Medium"/>
                <a:cs typeface="Poppins Medium"/>
                <a:sym typeface="Poppins Medium"/>
              </a:rPr>
              <a:t>-</a:t>
            </a:r>
            <a:r>
              <a:rPr lang="en-US" sz="1200" dirty="0">
                <a:effectLst/>
                <a:latin typeface="Calibri" panose="020F0502020204030204" pitchFamily="34" charset="0"/>
                <a:ea typeface="Times New Roman" panose="02020603050405020304" pitchFamily="18" charset="0"/>
              </a:rPr>
              <a:t>ROI = (Hotel/STR Impact + Destination Impact) - Ad Spend) / Ad Spend</a:t>
            </a:r>
            <a:endParaRPr lang="en-US" sz="1200" dirty="0">
              <a:solidFill>
                <a:schemeClr val="dk1"/>
              </a:solidFill>
              <a:latin typeface="Poppins Medium"/>
              <a:ea typeface="Poppins Medium"/>
              <a:cs typeface="Poppins Medium"/>
              <a:sym typeface="Poppins Mediu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Poppins Medium"/>
              <a:ea typeface="Poppins Medium"/>
              <a:cs typeface="Poppins Medium"/>
              <a:sym typeface="Poppins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Poppins Medium"/>
                <a:ea typeface="Poppins Medium"/>
                <a:cs typeface="Poppins Medium"/>
                <a:sym typeface="Poppins Medium"/>
              </a:rPr>
              <a:t>-</a:t>
            </a:r>
            <a:r>
              <a:rPr lang="en-US" dirty="0"/>
              <a:t>Overall, the ROI ranking of the target markets between the Winter 2025/2026 campaign compared to the Winter 2024/2025 campaign ended up in a similar order, with the drive markets of Phoenix, Tucson, Los Angeles, San Diego, and Las Vegas still generating the highest ROI, and with Denver still generating the highest ROI within the flight markets. </a:t>
            </a:r>
            <a:endParaRPr lang="en-US" sz="1200" dirty="0">
              <a:solidFill>
                <a:schemeClr val="dk1"/>
              </a:solidFill>
              <a:latin typeface="Poppins Medium"/>
              <a:ea typeface="Poppins Medium"/>
              <a:cs typeface="Poppins Medium"/>
              <a:sym typeface="Poppins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Poppins Medium"/>
                <a:ea typeface="Poppins Medium"/>
                <a:cs typeface="Poppins Medium"/>
                <a:sym typeface="Poppins Medium"/>
              </a:rPr>
              <a:t>-We are seeing great ROI from all flight markets, well above past performance. 24/25 saw an average ROI of $3.82 vs. $15.50 in 25/26.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Poppins Medium"/>
              <a:ea typeface="Poppins Medium"/>
              <a:cs typeface="Poppins Medium"/>
              <a:sym typeface="Poppins Medium"/>
            </a:endParaRPr>
          </a:p>
          <a:p>
            <a:endParaRPr lang="en-US" dirty="0"/>
          </a:p>
        </p:txBody>
      </p:sp>
      <p:sp>
        <p:nvSpPr>
          <p:cNvPr id="4" name="Slide Number Placeholder 3">
            <a:extLst>
              <a:ext uri="{FF2B5EF4-FFF2-40B4-BE49-F238E27FC236}">
                <a16:creationId xmlns:a16="http://schemas.microsoft.com/office/drawing/2014/main" id="{4C58BA7B-12EE-7640-864E-FEAFF8AA5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83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6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34F7-16C2-E2F2-A0CA-692174C4C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0F87F-866C-94B8-588B-7FB3E4FB83E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BA74917-6D71-4DBC-2BD8-5CF8A89CE9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FA6EC0-D982-D917-F9BB-DCFDC4410E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1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79EC-51E5-B2CD-C901-A86EFA802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83BE1-808F-54BA-4DF5-7BE55EDCBF6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837714C-09C7-95B4-514C-6A7237062F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9F68F-C60D-92B6-0598-C950B96684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07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7DBC-C493-631B-6C5E-7161D9E5B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033B6-F382-17D7-106B-9230A5AADBD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46D4E0A-6081-CD1D-AFC1-70579BC5C1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03244-1842-E5BA-EB98-6842972CA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591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C64E7-3CDE-C053-1AD4-E17021CA4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CE46F-6F1A-17C6-C41F-EF5E9A23AFE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712248E-0B1E-C11C-02EC-79579C46B9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2EF8C2-4066-C7E4-91FE-82F2D8DE1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8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3348E-D189-43CF-9F23-64CFBBB78E5D}" type="slidenum">
              <a:rPr lang="en-US" smtClean="0"/>
              <a:t>2</a:t>
            </a:fld>
            <a:endParaRPr lang="en-US" dirty="0"/>
          </a:p>
        </p:txBody>
      </p:sp>
    </p:spTree>
    <p:extLst>
      <p:ext uri="{BB962C8B-B14F-4D97-AF65-F5344CB8AC3E}">
        <p14:creationId xmlns:p14="http://schemas.microsoft.com/office/powerpoint/2010/main" val="505332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99F84-02ED-0E7C-08CE-86ED269DE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092E1-FA3F-CC0D-0C6A-BA308F0CFC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C65FBB3-0A91-4326-55A0-504055A05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FB011-8B84-14CC-7776-937D7E9027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48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CB26-D539-985F-E4F3-74394A12B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2CA1E-2C3F-D824-2CEA-4B3232D2074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424EB8-DA7D-EC8F-EFD5-77BA656DC6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3DAAE-95F8-DD1F-D17F-498C1CD1D8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899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3348E-D189-43CF-9F23-64CFBBB78E5D}" type="slidenum">
              <a:rPr lang="en-US" smtClean="0"/>
              <a:t>26</a:t>
            </a:fld>
            <a:endParaRPr lang="en-US" dirty="0"/>
          </a:p>
        </p:txBody>
      </p:sp>
    </p:spTree>
    <p:extLst>
      <p:ext uri="{BB962C8B-B14F-4D97-AF65-F5344CB8AC3E}">
        <p14:creationId xmlns:p14="http://schemas.microsoft.com/office/powerpoint/2010/main" val="28403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B89B-893D-B15A-63CC-04E7D5059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A96A7-8CF0-5333-B670-1A73869895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015A24-6E12-71BA-9BB1-6B6C62A40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2D15F-0138-1598-2814-8F78F03F80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4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0B80-DCEA-2D45-118D-CDF850202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01CD7-E676-1D86-3B20-9513978F9D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0FC29C0-C76E-0ABE-07EF-2C038FD049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5EE62E-F102-FA3F-1647-EE912ABDC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5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14A7-F670-1006-DC45-E4498E1A4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584A2-5CEA-4BD8-FDE0-3774E3C4302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505338A-7FEB-B0E3-3DB5-2DA0143BE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C1E94-7405-D311-1E20-2B50CE9FD9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947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9308-ACE7-470F-5A9A-F2B85B12F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60F1D-9CE5-D411-AC78-E9008DE5D05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33DCEFA-9367-41A8-40DD-6C289E9F3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944D24-EE10-DF86-D76D-59CE45BF50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70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B470-23D3-8B36-0056-2C7C8BBD9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4D809-40D1-4356-2611-95929487234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A80756A-54A3-211C-AA61-E10963A019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7D9BD3-1EDE-0529-0686-15B7BB2AC1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82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49E1A-5CDA-3487-475D-583190812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1C6D6-17DE-1493-DBCC-FA11828DF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8A23D-F378-1170-AC17-6FA9786ED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2CA901-5D96-E6AE-4556-E4459936639B}"/>
              </a:ext>
            </a:extLst>
          </p:cNvPr>
          <p:cNvSpPr>
            <a:spLocks noGrp="1"/>
          </p:cNvSpPr>
          <p:nvPr>
            <p:ph type="sldNum" sz="quarter" idx="5"/>
          </p:nvPr>
        </p:nvSpPr>
        <p:spPr/>
        <p:txBody>
          <a:bodyPr/>
          <a:lstStyle/>
          <a:p>
            <a:pPr marL="0" marR="0" lvl="0" indent="0" algn="r" defTabSz="947044"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70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2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E5BB-AA05-D2FF-1933-8FC015743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85032-2544-DAE1-3E29-289E21C2A59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8BA70DC-7E97-C0D5-68E0-4C37C70A5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DA1140-489F-B321-146D-8219F476D3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3348E-D189-43CF-9F23-64CFBBB78E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0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1C0D-D0CF-4088-9D92-0113BE946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8E695-7502-4F75-9129-4DF5C0EB92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A55AD-1219-4575-8366-D66F9E212AF9}"/>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6D9FBB8F-A2B3-4B2A-8BBB-D6E794F725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765D6B-32AF-452A-9366-4824C7D402DD}"/>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58286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D28A-2781-4E90-934A-6CC09219C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0BFE0B-3540-4368-9D59-B448D7946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76FFF-A93B-4D59-8C37-088D3C91BE37}"/>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0C6ED2E3-337A-4720-B18C-A67CC75DC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166411-B283-4DB7-80EE-1802C58B73C2}"/>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1232889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2C20C9-B3C9-4291-AFDA-5D5CD1578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4E04CF-A9E7-46AD-8389-B8F67D77D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2C672-E881-4FBB-B871-D728136C016A}"/>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2C09566A-A93E-48D0-A1A5-CA4317E3C4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D9AA20-D861-4AF4-8D9A-E669C1A75C7A}"/>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590753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91FEB-5AB6-91FB-F852-FA76616A088D}"/>
              </a:ext>
            </a:extLst>
          </p:cNvPr>
          <p:cNvSpPr/>
          <p:nvPr userDrawn="1"/>
        </p:nvSpPr>
        <p:spPr>
          <a:xfrm>
            <a:off x="9975649" y="6240209"/>
            <a:ext cx="2004698" cy="531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long shot of a highway&#10;&#10;Description automatically generated">
            <a:extLst>
              <a:ext uri="{FF2B5EF4-FFF2-40B4-BE49-F238E27FC236}">
                <a16:creationId xmlns:a16="http://schemas.microsoft.com/office/drawing/2014/main" id="{89E0221C-EFF2-74EE-A4CE-C66D7E0B906B}"/>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49043"/>
            <a:ext cx="12192000" cy="6708957"/>
          </a:xfrm>
          <a:prstGeom prst="rect">
            <a:avLst/>
          </a:prstGeom>
        </p:spPr>
      </p:pic>
      <p:sp>
        <p:nvSpPr>
          <p:cNvPr id="6" name="Title 1">
            <a:extLst>
              <a:ext uri="{FF2B5EF4-FFF2-40B4-BE49-F238E27FC236}">
                <a16:creationId xmlns:a16="http://schemas.microsoft.com/office/drawing/2014/main" id="{21FB1E81-BA6A-8C8F-A46C-E5C04BDB41C2}"/>
              </a:ext>
            </a:extLst>
          </p:cNvPr>
          <p:cNvSpPr>
            <a:spLocks noGrp="1"/>
          </p:cNvSpPr>
          <p:nvPr>
            <p:ph type="ctrTitle"/>
          </p:nvPr>
        </p:nvSpPr>
        <p:spPr>
          <a:xfrm>
            <a:off x="859348" y="2420850"/>
            <a:ext cx="9144000" cy="1807535"/>
          </a:xfrm>
        </p:spPr>
        <p:txBody>
          <a:bodyPr>
            <a:noAutofit/>
          </a:bodyPr>
          <a:lstStyle/>
          <a:p>
            <a:pPr algn="l"/>
            <a:endParaRPr lang="en-US" sz="5600">
              <a:solidFill>
                <a:srgbClr val="FFFFFF"/>
              </a:solidFill>
            </a:endParaRPr>
          </a:p>
        </p:txBody>
      </p:sp>
      <p:sp>
        <p:nvSpPr>
          <p:cNvPr id="7" name="Subtitle 2">
            <a:extLst>
              <a:ext uri="{FF2B5EF4-FFF2-40B4-BE49-F238E27FC236}">
                <a16:creationId xmlns:a16="http://schemas.microsoft.com/office/drawing/2014/main" id="{6BAE5D48-5141-2CC9-D230-9A6581726EB5}"/>
              </a:ext>
            </a:extLst>
          </p:cNvPr>
          <p:cNvSpPr>
            <a:spLocks noGrp="1"/>
          </p:cNvSpPr>
          <p:nvPr>
            <p:ph type="subTitle" idx="1"/>
          </p:nvPr>
        </p:nvSpPr>
        <p:spPr>
          <a:xfrm>
            <a:off x="859348" y="4484997"/>
            <a:ext cx="9144000" cy="882502"/>
          </a:xfrm>
        </p:spPr>
        <p:txBody>
          <a:bodyPr>
            <a:noAutofit/>
          </a:bodyPr>
          <a:lstStyle/>
          <a:p>
            <a:pPr algn="l"/>
            <a:endParaRPr lang="en-US" sz="1700">
              <a:solidFill>
                <a:srgbClr val="FFFFFF"/>
              </a:solidFill>
            </a:endParaRPr>
          </a:p>
        </p:txBody>
      </p:sp>
    </p:spTree>
    <p:extLst>
      <p:ext uri="{BB962C8B-B14F-4D97-AF65-F5344CB8AC3E}">
        <p14:creationId xmlns:p14="http://schemas.microsoft.com/office/powerpoint/2010/main" val="2547406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 Sub-Titl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91FEB-5AB6-91FB-F852-FA76616A088D}"/>
              </a:ext>
            </a:extLst>
          </p:cNvPr>
          <p:cNvSpPr/>
          <p:nvPr userDrawn="1"/>
        </p:nvSpPr>
        <p:spPr>
          <a:xfrm>
            <a:off x="10003348" y="6245813"/>
            <a:ext cx="2004698" cy="531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D6F28E-F2D4-35D5-00F3-5DE758BA51C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147918"/>
            <a:ext cx="12192000" cy="6710082"/>
          </a:xfrm>
          <a:prstGeom prst="rect">
            <a:avLst/>
          </a:prstGeom>
        </p:spPr>
      </p:pic>
      <p:sp>
        <p:nvSpPr>
          <p:cNvPr id="9" name="Title 1">
            <a:extLst>
              <a:ext uri="{FF2B5EF4-FFF2-40B4-BE49-F238E27FC236}">
                <a16:creationId xmlns:a16="http://schemas.microsoft.com/office/drawing/2014/main" id="{57599538-A976-7F0D-B6BB-F66199ADE737}"/>
              </a:ext>
            </a:extLst>
          </p:cNvPr>
          <p:cNvSpPr>
            <a:spLocks noGrp="1"/>
          </p:cNvSpPr>
          <p:nvPr>
            <p:ph type="ctrTitle"/>
          </p:nvPr>
        </p:nvSpPr>
        <p:spPr>
          <a:xfrm>
            <a:off x="859348" y="2360427"/>
            <a:ext cx="9144000" cy="1807535"/>
          </a:xfrm>
        </p:spPr>
        <p:txBody>
          <a:bodyPr>
            <a:noAutofit/>
          </a:bodyPr>
          <a:lstStyle/>
          <a:p>
            <a:pPr algn="l"/>
            <a:endParaRPr lang="en-US" sz="5600">
              <a:solidFill>
                <a:srgbClr val="FFFFFF"/>
              </a:solidFill>
            </a:endParaRPr>
          </a:p>
        </p:txBody>
      </p:sp>
    </p:spTree>
    <p:extLst>
      <p:ext uri="{BB962C8B-B14F-4D97-AF65-F5344CB8AC3E}">
        <p14:creationId xmlns:p14="http://schemas.microsoft.com/office/powerpoint/2010/main" val="174270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 walking with luggage in front of an airplane&#10;&#10;AI-generated content may be incorrect.">
            <a:extLst>
              <a:ext uri="{FF2B5EF4-FFF2-40B4-BE49-F238E27FC236}">
                <a16:creationId xmlns:a16="http://schemas.microsoft.com/office/drawing/2014/main" id="{44E4DC75-B026-3F33-5331-D6123A0BC5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34"/>
          <a:stretch/>
        </p:blipFill>
        <p:spPr>
          <a:xfrm>
            <a:off x="18625" y="136308"/>
            <a:ext cx="12191999" cy="7513608"/>
          </a:xfrm>
          <a:prstGeom prst="rect">
            <a:avLst/>
          </a:prstGeom>
        </p:spPr>
      </p:pic>
      <p:sp>
        <p:nvSpPr>
          <p:cNvPr id="2" name="Title 1">
            <a:extLst>
              <a:ext uri="{FF2B5EF4-FFF2-40B4-BE49-F238E27FC236}">
                <a16:creationId xmlns:a16="http://schemas.microsoft.com/office/drawing/2014/main" id="{0D817910-8420-6036-C2B9-300A18DAD5EF}"/>
              </a:ext>
            </a:extLst>
          </p:cNvPr>
          <p:cNvSpPr>
            <a:spLocks noGrp="1"/>
          </p:cNvSpPr>
          <p:nvPr>
            <p:ph type="title"/>
          </p:nvPr>
        </p:nvSpPr>
        <p:spPr/>
        <p:txBody>
          <a:bodyPr/>
          <a:lstStyle/>
          <a:p>
            <a:r>
              <a:rPr lang="en-US"/>
              <a:t>Click to edit Master title style</a:t>
            </a:r>
            <a:endParaRPr lang="en-GB"/>
          </a:p>
        </p:txBody>
      </p:sp>
      <p:sp>
        <p:nvSpPr>
          <p:cNvPr id="5" name="Rectangle 4">
            <a:extLst>
              <a:ext uri="{FF2B5EF4-FFF2-40B4-BE49-F238E27FC236}">
                <a16:creationId xmlns:a16="http://schemas.microsoft.com/office/drawing/2014/main" id="{DDDAD670-A66A-6F57-0FFF-29F19B87B1AD}"/>
              </a:ext>
            </a:extLst>
          </p:cNvPr>
          <p:cNvSpPr/>
          <p:nvPr userDrawn="1"/>
        </p:nvSpPr>
        <p:spPr>
          <a:xfrm>
            <a:off x="0" y="159875"/>
            <a:ext cx="12191999" cy="7466473"/>
          </a:xfrm>
          <a:prstGeom prst="rect">
            <a:avLst/>
          </a:prstGeom>
          <a:solidFill>
            <a:schemeClr val="tx1">
              <a:lumMod val="95000"/>
              <a:lumOff val="5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7376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8753-F5C6-1D58-1A0F-AE5A0BB22145}"/>
              </a:ext>
            </a:extLst>
          </p:cNvPr>
          <p:cNvSpPr>
            <a:spLocks noGrp="1"/>
          </p:cNvSpPr>
          <p:nvPr>
            <p:ph type="title"/>
          </p:nvPr>
        </p:nvSpPr>
        <p:spPr/>
        <p:txBody>
          <a:bodyPr/>
          <a:lstStyle/>
          <a:p>
            <a:r>
              <a:rPr lang="en-US"/>
              <a:t>Click to edit Master title style</a:t>
            </a:r>
            <a:endParaRPr lang="en-GB"/>
          </a:p>
        </p:txBody>
      </p:sp>
      <p:pic>
        <p:nvPicPr>
          <p:cNvPr id="5" name="Picture 4" descr="A group of boats in a canal with Rialto Bridge in the background&#10;&#10;AI-generated content may be incorrect.">
            <a:extLst>
              <a:ext uri="{FF2B5EF4-FFF2-40B4-BE49-F238E27FC236}">
                <a16:creationId xmlns:a16="http://schemas.microsoft.com/office/drawing/2014/main" id="{46C96F62-E35D-01FF-7F5D-5B68B1C493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t="-9322"/>
          <a:stretch/>
        </p:blipFill>
        <p:spPr>
          <a:xfrm>
            <a:off x="-1" y="-564124"/>
            <a:ext cx="12191999" cy="8162884"/>
          </a:xfrm>
          <a:prstGeom prst="rect">
            <a:avLst/>
          </a:prstGeom>
        </p:spPr>
      </p:pic>
      <p:sp>
        <p:nvSpPr>
          <p:cNvPr id="3" name="Rectangle 2">
            <a:extLst>
              <a:ext uri="{FF2B5EF4-FFF2-40B4-BE49-F238E27FC236}">
                <a16:creationId xmlns:a16="http://schemas.microsoft.com/office/drawing/2014/main" id="{F330CB73-EC52-DD69-46A3-CE32B31E5167}"/>
              </a:ext>
            </a:extLst>
          </p:cNvPr>
          <p:cNvSpPr/>
          <p:nvPr userDrawn="1"/>
        </p:nvSpPr>
        <p:spPr>
          <a:xfrm>
            <a:off x="-2" y="132287"/>
            <a:ext cx="12191999" cy="7466473"/>
          </a:xfrm>
          <a:prstGeom prst="rect">
            <a:avLst/>
          </a:prstGeom>
          <a:solidFill>
            <a:schemeClr val="tx1">
              <a:lumMod val="95000"/>
              <a:lumOff val="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2670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Close-up of a thank you note&#10;&#10;AI-generated content may be incorrect.">
            <a:extLst>
              <a:ext uri="{FF2B5EF4-FFF2-40B4-BE49-F238E27FC236}">
                <a16:creationId xmlns:a16="http://schemas.microsoft.com/office/drawing/2014/main" id="{FE0B8925-A11C-B14D-FABC-BE88B08ED379}"/>
              </a:ext>
            </a:extLst>
          </p:cNvPr>
          <p:cNvPicPr>
            <a:picLocks noChangeAspect="1"/>
          </p:cNvPicPr>
          <p:nvPr userDrawn="1"/>
        </p:nvPicPr>
        <p:blipFill>
          <a:blip r:embed="rId2" cstate="screen">
            <a:duotone>
              <a:prstClr val="black"/>
              <a:schemeClr val="accent3">
                <a:tint val="45000"/>
                <a:satMod val="400000"/>
              </a:schemeClr>
            </a:duotone>
            <a:extLst>
              <a:ext uri="{28A0092B-C50C-407E-A947-70E740481C1C}">
                <a14:useLocalDpi xmlns:a14="http://schemas.microsoft.com/office/drawing/2010/main"/>
              </a:ext>
            </a:extLst>
          </a:blip>
          <a:srcRect t="-1891"/>
          <a:stretch/>
        </p:blipFill>
        <p:spPr>
          <a:xfrm>
            <a:off x="-1" y="0"/>
            <a:ext cx="12188859" cy="8025564"/>
          </a:xfrm>
          <a:prstGeom prst="rect">
            <a:avLst/>
          </a:prstGeom>
        </p:spPr>
      </p:pic>
      <p:sp>
        <p:nvSpPr>
          <p:cNvPr id="2" name="Title 1">
            <a:extLst>
              <a:ext uri="{FF2B5EF4-FFF2-40B4-BE49-F238E27FC236}">
                <a16:creationId xmlns:a16="http://schemas.microsoft.com/office/drawing/2014/main" id="{98100863-49C7-2F95-24E1-E6AE6F0837A9}"/>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B79C2FA4-A40D-2E24-33CB-2797D5705A4A}"/>
              </a:ext>
            </a:extLst>
          </p:cNvPr>
          <p:cNvSpPr/>
          <p:nvPr userDrawn="1"/>
        </p:nvSpPr>
        <p:spPr>
          <a:xfrm>
            <a:off x="1" y="144000"/>
            <a:ext cx="12191999" cy="7881564"/>
          </a:xfrm>
          <a:prstGeom prst="rect">
            <a:avLst/>
          </a:prstGeom>
          <a:solidFill>
            <a:schemeClr val="tx1">
              <a:lumMod val="95000"/>
              <a:lumOff val="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3088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 Sub-Titl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91FEB-5AB6-91FB-F852-FA76616A088D}"/>
              </a:ext>
            </a:extLst>
          </p:cNvPr>
          <p:cNvSpPr/>
          <p:nvPr userDrawn="1"/>
        </p:nvSpPr>
        <p:spPr>
          <a:xfrm>
            <a:off x="10003348" y="6245813"/>
            <a:ext cx="2004698" cy="531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Man with hand on face">
            <a:extLst>
              <a:ext uri="{FF2B5EF4-FFF2-40B4-BE49-F238E27FC236}">
                <a16:creationId xmlns:a16="http://schemas.microsoft.com/office/drawing/2014/main" id="{6AD6F28E-F2D4-35D5-00F3-5DE758BA5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7918"/>
            <a:ext cx="12233152" cy="7863840"/>
          </a:xfrm>
          <a:prstGeom prst="rect">
            <a:avLst/>
          </a:prstGeom>
        </p:spPr>
      </p:pic>
      <p:sp>
        <p:nvSpPr>
          <p:cNvPr id="9" name="Title 1">
            <a:extLst>
              <a:ext uri="{FF2B5EF4-FFF2-40B4-BE49-F238E27FC236}">
                <a16:creationId xmlns:a16="http://schemas.microsoft.com/office/drawing/2014/main" id="{57599538-A976-7F0D-B6BB-F66199ADE737}"/>
              </a:ext>
            </a:extLst>
          </p:cNvPr>
          <p:cNvSpPr>
            <a:spLocks noGrp="1"/>
          </p:cNvSpPr>
          <p:nvPr>
            <p:ph type="ctrTitle"/>
          </p:nvPr>
        </p:nvSpPr>
        <p:spPr>
          <a:xfrm>
            <a:off x="859348" y="2360427"/>
            <a:ext cx="9144000" cy="1807535"/>
          </a:xfrm>
        </p:spPr>
        <p:txBody>
          <a:bodyPr>
            <a:noAutofit/>
          </a:bodyPr>
          <a:lstStyle/>
          <a:p>
            <a:pPr algn="l"/>
            <a:endParaRPr lang="en-US" sz="5600" dirty="0">
              <a:solidFill>
                <a:srgbClr val="FFFFFF"/>
              </a:solidFill>
            </a:endParaRPr>
          </a:p>
        </p:txBody>
      </p:sp>
    </p:spTree>
    <p:extLst>
      <p:ext uri="{BB962C8B-B14F-4D97-AF65-F5344CB8AC3E}">
        <p14:creationId xmlns:p14="http://schemas.microsoft.com/office/powerpoint/2010/main" val="361709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 Sub-Titl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91FEB-5AB6-91FB-F852-FA76616A088D}"/>
              </a:ext>
            </a:extLst>
          </p:cNvPr>
          <p:cNvSpPr/>
          <p:nvPr userDrawn="1"/>
        </p:nvSpPr>
        <p:spPr>
          <a:xfrm>
            <a:off x="10003348" y="6245813"/>
            <a:ext cx="2004698" cy="531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at peeking from table">
            <a:extLst>
              <a:ext uri="{FF2B5EF4-FFF2-40B4-BE49-F238E27FC236}">
                <a16:creationId xmlns:a16="http://schemas.microsoft.com/office/drawing/2014/main" id="{6AD6F28E-F2D4-35D5-00F3-5DE758BA51C7}"/>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rcRect/>
          <a:stretch/>
        </p:blipFill>
        <p:spPr>
          <a:xfrm>
            <a:off x="0" y="147918"/>
            <a:ext cx="12195106" cy="6710082"/>
          </a:xfrm>
          <a:prstGeom prst="rect">
            <a:avLst/>
          </a:prstGeom>
        </p:spPr>
      </p:pic>
      <p:sp>
        <p:nvSpPr>
          <p:cNvPr id="9" name="Title 1">
            <a:extLst>
              <a:ext uri="{FF2B5EF4-FFF2-40B4-BE49-F238E27FC236}">
                <a16:creationId xmlns:a16="http://schemas.microsoft.com/office/drawing/2014/main" id="{57599538-A976-7F0D-B6BB-F66199ADE737}"/>
              </a:ext>
            </a:extLst>
          </p:cNvPr>
          <p:cNvSpPr>
            <a:spLocks noGrp="1"/>
          </p:cNvSpPr>
          <p:nvPr>
            <p:ph type="ctrTitle"/>
          </p:nvPr>
        </p:nvSpPr>
        <p:spPr>
          <a:xfrm>
            <a:off x="859348" y="2360427"/>
            <a:ext cx="9144000" cy="1807535"/>
          </a:xfrm>
        </p:spPr>
        <p:txBody>
          <a:bodyPr>
            <a:noAutofit/>
          </a:bodyPr>
          <a:lstStyle/>
          <a:p>
            <a:pPr algn="l"/>
            <a:endParaRPr lang="en-US" sz="5600" dirty="0">
              <a:solidFill>
                <a:srgbClr val="FFFFFF"/>
              </a:solidFill>
            </a:endParaRPr>
          </a:p>
        </p:txBody>
      </p:sp>
    </p:spTree>
    <p:extLst>
      <p:ext uri="{BB962C8B-B14F-4D97-AF65-F5344CB8AC3E}">
        <p14:creationId xmlns:p14="http://schemas.microsoft.com/office/powerpoint/2010/main" val="365125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Mor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AD463-C3DB-C8DD-2544-A2A48FE07A63}"/>
              </a:ext>
            </a:extLst>
          </p:cNvPr>
          <p:cNvSpPr>
            <a:spLocks noGrp="1"/>
          </p:cNvSpPr>
          <p:nvPr>
            <p:ph type="title"/>
          </p:nvPr>
        </p:nvSpPr>
        <p:spPr>
          <a:xfrm>
            <a:off x="282388" y="365126"/>
            <a:ext cx="11685494" cy="939934"/>
          </a:xfrm>
        </p:spPr>
        <p:txBody>
          <a:bodyPr/>
          <a:lstStyle/>
          <a:p>
            <a:endParaRPr lang="en-US"/>
          </a:p>
        </p:txBody>
      </p:sp>
    </p:spTree>
    <p:extLst>
      <p:ext uri="{BB962C8B-B14F-4D97-AF65-F5344CB8AC3E}">
        <p14:creationId xmlns:p14="http://schemas.microsoft.com/office/powerpoint/2010/main" val="29789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04D7-A1D4-411B-9C0D-70F9F9849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91B27-C00D-4755-8D7E-D0046CC246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D8EC2-2B73-4A80-9EB3-8C75472863C0}"/>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66615558-FA5B-4FAA-A907-D39D31D61C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F46D57-C55B-44C4-82CA-2A323B55D45A}"/>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51758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Less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2D26D-1366-AFF8-A86D-0FE9A6DA5D18}"/>
              </a:ext>
            </a:extLst>
          </p:cNvPr>
          <p:cNvSpPr>
            <a:spLocks noGrp="1"/>
          </p:cNvSpPr>
          <p:nvPr>
            <p:ph type="title"/>
          </p:nvPr>
        </p:nvSpPr>
        <p:spPr>
          <a:xfrm>
            <a:off x="282388" y="365125"/>
            <a:ext cx="11685494" cy="1325563"/>
          </a:xfrm>
        </p:spPr>
        <p:txBody>
          <a:bodyPr/>
          <a:lstStyle/>
          <a:p>
            <a:r>
              <a:rPr lang="en-US"/>
              <a:t>Click to edit Master title style</a:t>
            </a:r>
          </a:p>
        </p:txBody>
      </p:sp>
    </p:spTree>
    <p:extLst>
      <p:ext uri="{BB962C8B-B14F-4D97-AF65-F5344CB8AC3E}">
        <p14:creationId xmlns:p14="http://schemas.microsoft.com/office/powerpoint/2010/main" val="45053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538A-A51B-E928-9F0E-ABE082D81FB5}"/>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10242EC-23CF-61B3-AE98-9D7F2C9B4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6608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146196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3595924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285530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3488133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252219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1535835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45012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96950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75A9-B997-40FE-82F7-D8DEAD303C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3502CC-D79F-4821-A560-5D429148C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44028-D926-413E-8187-C5D69F6C2428}"/>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2614B971-ED39-489D-A6FB-684E7A2282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A9F111-7089-4AFA-BFE9-8285AD0AE6D5}"/>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175961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3299606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354560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dirty="0"/>
          </a:p>
        </p:txBody>
      </p:sp>
    </p:spTree>
    <p:extLst>
      <p:ext uri="{BB962C8B-B14F-4D97-AF65-F5344CB8AC3E}">
        <p14:creationId xmlns:p14="http://schemas.microsoft.com/office/powerpoint/2010/main" val="234301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1C0D-D0CF-4088-9D92-0113BE946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8E695-7502-4F75-9129-4DF5C0EB92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A55AD-1219-4575-8366-D66F9E212AF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D9FBB8F-A2B3-4B2A-8BBB-D6E794F725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765D6B-32AF-452A-9366-4824C7D402DD}"/>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4196979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04D7-A1D4-411B-9C0D-70F9F9849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91B27-C00D-4755-8D7E-D0046CC246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D8EC2-2B73-4A80-9EB3-8C75472863C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6615558-FA5B-4FAA-A907-D39D31D61C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F46D57-C55B-44C4-82CA-2A323B55D45A}"/>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3940850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75A9-B997-40FE-82F7-D8DEAD303C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3502CC-D79F-4821-A560-5D429148C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44028-D926-413E-8187-C5D69F6C24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614B971-ED39-489D-A6FB-684E7A2282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A9F111-7089-4AFA-BFE9-8285AD0AE6D5}"/>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350918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2F70-FFDB-4B3C-AF53-58B067750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24D23-4979-4300-9D10-8996ED024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630E33-8623-4350-9902-4A09FCA08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78483-4218-41D7-8934-82CD2749E53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E594D3A-1987-4640-9C45-0208DB2CF1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F94B87-D5E6-404D-9A3A-0E6EF7BCFC4D}"/>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3916072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8863-BCF8-4E49-865D-AD6CD71163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D440C-8444-49FE-BC7A-FEB5086BC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99577-FC01-41DE-B49A-E796D06609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416B7E-688B-4551-8B37-86B9AF67C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E5EDDB-8CED-420A-B5EB-7F7DA8211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03D5B0-E782-40D0-B374-A64B8C46E3B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0664EF6-1CB8-4B91-BD3A-EE8BE6A0F8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D7B13F-24A0-44D5-A1D9-26058CC6D3AE}"/>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780757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DDA5-CC61-4018-856B-D0A97D4934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526DC0-1E24-4777-9B9B-4574DC93266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2028919-B448-400E-9AB1-C26F72C244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9F9754-3E77-4E01-8A42-72306118FF13}"/>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2109457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E44DD-0372-4164-9FC8-6A88ED299F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50DAD7D-14AE-4BE5-A879-7143D8EF56B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5A1513-20FD-427C-8ADD-ED7F5A6273DE}"/>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123804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2F70-FFDB-4B3C-AF53-58B067750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24D23-4979-4300-9D10-8996ED024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630E33-8623-4350-9902-4A09FCA08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78483-4218-41D7-8934-82CD2749E538}"/>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6" name="Footer Placeholder 5">
            <a:extLst>
              <a:ext uri="{FF2B5EF4-FFF2-40B4-BE49-F238E27FC236}">
                <a16:creationId xmlns:a16="http://schemas.microsoft.com/office/drawing/2014/main" id="{2E594D3A-1987-4640-9C45-0208DB2CF1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F94B87-D5E6-404D-9A3A-0E6EF7BCFC4D}"/>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3023659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F391-0930-4415-96B2-CC3922F08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03388B-FC43-475C-A646-EC4CA93F8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9888C-4FFB-4850-A3E7-8367D88CE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CEA12-B7A6-4895-9480-11D2F2E8BDC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97E8CDA-B544-4375-A4C9-88CEA4AE0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503A16-C0D7-4F4C-8441-8B0C2DD465F5}"/>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793828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3B67-D71E-4976-9447-0C58FAE2B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F7AB3-DE54-44B3-A4C8-EC784E404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1F3E1A-F172-47C4-B4B0-34C029A34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A17CD-4D74-4A95-AD5E-86088AAD891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2E9B0AE-EAAF-49F2-AF41-E56DF6E7DA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7C8E39-1D03-4747-8D5D-BD738CC0D6EB}"/>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3393141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D28A-2781-4E90-934A-6CC09219C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0BFE0B-3540-4368-9D59-B448D7946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76FFF-A93B-4D59-8C37-088D3C91BE3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C6ED2E3-337A-4720-B18C-A67CC75DC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166411-B283-4DB7-80EE-1802C58B73C2}"/>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2835680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2C20C9-B3C9-4291-AFDA-5D5CD1578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4E04CF-A9E7-46AD-8389-B8F67D77D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2C672-E881-4FBB-B871-D728136C016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C09566A-A93E-48D0-A1A5-CA4317E3C4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D9AA20-D861-4AF4-8D9A-E669C1A75C7A}"/>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1895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8863-BCF8-4E49-865D-AD6CD71163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D440C-8444-49FE-BC7A-FEB5086BC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99577-FC01-41DE-B49A-E796D06609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416B7E-688B-4551-8B37-86B9AF67C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E5EDDB-8CED-420A-B5EB-7F7DA8211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03D5B0-E782-40D0-B374-A64B8C46E3BB}"/>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8" name="Footer Placeholder 7">
            <a:extLst>
              <a:ext uri="{FF2B5EF4-FFF2-40B4-BE49-F238E27FC236}">
                <a16:creationId xmlns:a16="http://schemas.microsoft.com/office/drawing/2014/main" id="{00664EF6-1CB8-4B91-BD3A-EE8BE6A0F8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D7B13F-24A0-44D5-A1D9-26058CC6D3AE}"/>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4110431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DDA5-CC61-4018-856B-D0A97D4934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526DC0-1E24-4777-9B9B-4574DC93266A}"/>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4" name="Footer Placeholder 3">
            <a:extLst>
              <a:ext uri="{FF2B5EF4-FFF2-40B4-BE49-F238E27FC236}">
                <a16:creationId xmlns:a16="http://schemas.microsoft.com/office/drawing/2014/main" id="{C2028919-B448-400E-9AB1-C26F72C244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9F9754-3E77-4E01-8A42-72306118FF13}"/>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98921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E44DD-0372-4164-9FC8-6A88ED299FB7}"/>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3" name="Footer Placeholder 2">
            <a:extLst>
              <a:ext uri="{FF2B5EF4-FFF2-40B4-BE49-F238E27FC236}">
                <a16:creationId xmlns:a16="http://schemas.microsoft.com/office/drawing/2014/main" id="{A50DAD7D-14AE-4BE5-A879-7143D8EF56B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5A1513-20FD-427C-8ADD-ED7F5A6273DE}"/>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132046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F391-0930-4415-96B2-CC3922F08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03388B-FC43-475C-A646-EC4CA93F8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9888C-4FFB-4850-A3E7-8367D88CE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CEA12-B7A6-4895-9480-11D2F2E8BDCD}"/>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6" name="Footer Placeholder 5">
            <a:extLst>
              <a:ext uri="{FF2B5EF4-FFF2-40B4-BE49-F238E27FC236}">
                <a16:creationId xmlns:a16="http://schemas.microsoft.com/office/drawing/2014/main" id="{A97E8CDA-B544-4375-A4C9-88CEA4AE0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503A16-C0D7-4F4C-8441-8B0C2DD465F5}"/>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284366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3B67-D71E-4976-9447-0C58FAE2B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F7AB3-DE54-44B3-A4C8-EC784E404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1F3E1A-F172-47C4-B4B0-34C029A34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A17CD-4D74-4A95-AD5E-86088AAD8912}"/>
              </a:ext>
            </a:extLst>
          </p:cNvPr>
          <p:cNvSpPr>
            <a:spLocks noGrp="1"/>
          </p:cNvSpPr>
          <p:nvPr>
            <p:ph type="dt" sz="half" idx="10"/>
          </p:nvPr>
        </p:nvSpPr>
        <p:spPr/>
        <p:txBody>
          <a:bodyPr/>
          <a:lstStyle/>
          <a:p>
            <a:fld id="{9DDD8802-C6DF-421B-8745-26807CACCA44}" type="datetimeFigureOut">
              <a:rPr lang="en-US" smtClean="0"/>
              <a:t>4/13/2026</a:t>
            </a:fld>
            <a:endParaRPr lang="en-US" dirty="0"/>
          </a:p>
        </p:txBody>
      </p:sp>
      <p:sp>
        <p:nvSpPr>
          <p:cNvPr id="6" name="Footer Placeholder 5">
            <a:extLst>
              <a:ext uri="{FF2B5EF4-FFF2-40B4-BE49-F238E27FC236}">
                <a16:creationId xmlns:a16="http://schemas.microsoft.com/office/drawing/2014/main" id="{A2E9B0AE-EAAF-49F2-AF41-E56DF6E7DA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7C8E39-1D03-4747-8D5D-BD738CC0D6EB}"/>
              </a:ext>
            </a:extLst>
          </p:cNvPr>
          <p:cNvSpPr>
            <a:spLocks noGrp="1"/>
          </p:cNvSpPr>
          <p:nvPr>
            <p:ph type="sldNum" sz="quarter" idx="12"/>
          </p:nvPr>
        </p:nvSpPr>
        <p:spPr/>
        <p:txBody>
          <a:bodyPr/>
          <a:lstStyle/>
          <a:p>
            <a:fld id="{F8ECEDD3-2822-4F05-A815-B820AE1CF88B}" type="slidenum">
              <a:rPr lang="en-US" smtClean="0"/>
              <a:t>‹#›</a:t>
            </a:fld>
            <a:endParaRPr lang="en-US" dirty="0"/>
          </a:p>
        </p:txBody>
      </p:sp>
    </p:spTree>
    <p:extLst>
      <p:ext uri="{BB962C8B-B14F-4D97-AF65-F5344CB8AC3E}">
        <p14:creationId xmlns:p14="http://schemas.microsoft.com/office/powerpoint/2010/main" val="72318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122B95-324C-471D-A643-9E889000B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C4C443-C331-4847-8F29-9D1534875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D7165-81C8-4DE3-B127-085E72CC0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D8802-C6DF-421B-8745-26807CACCA44}" type="datetimeFigureOut">
              <a:rPr lang="en-US" smtClean="0"/>
              <a:t>4/13/2026</a:t>
            </a:fld>
            <a:endParaRPr lang="en-US" dirty="0"/>
          </a:p>
        </p:txBody>
      </p:sp>
      <p:sp>
        <p:nvSpPr>
          <p:cNvPr id="5" name="Footer Placeholder 4">
            <a:extLst>
              <a:ext uri="{FF2B5EF4-FFF2-40B4-BE49-F238E27FC236}">
                <a16:creationId xmlns:a16="http://schemas.microsoft.com/office/drawing/2014/main" id="{4E523308-910E-4A05-96D9-1AC2D9903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DB3837-846C-4CB9-9F6D-9EF7364D3D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CEDD3-2822-4F05-A815-B820AE1CF88B}" type="slidenum">
              <a:rPr lang="en-US" smtClean="0"/>
              <a:t>‹#›</a:t>
            </a:fld>
            <a:endParaRPr lang="en-US" dirty="0"/>
          </a:p>
        </p:txBody>
      </p:sp>
    </p:spTree>
    <p:extLst>
      <p:ext uri="{BB962C8B-B14F-4D97-AF65-F5344CB8AC3E}">
        <p14:creationId xmlns:p14="http://schemas.microsoft.com/office/powerpoint/2010/main" val="60025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9D9EB-AD72-72F8-FF32-1A1216785F93}"/>
              </a:ext>
            </a:extLst>
          </p:cNvPr>
          <p:cNvSpPr>
            <a:spLocks noGrp="1"/>
          </p:cNvSpPr>
          <p:nvPr>
            <p:ph type="title"/>
          </p:nvPr>
        </p:nvSpPr>
        <p:spPr>
          <a:xfrm>
            <a:off x="282388" y="365125"/>
            <a:ext cx="11685494" cy="1325563"/>
          </a:xfrm>
          <a:prstGeom prst="rect">
            <a:avLst/>
          </a:prstGeom>
        </p:spPr>
        <p:txBody>
          <a:bodyPr vert="horz" lIns="91440" tIns="45720" rIns="91440" bIns="45720" rtlCol="0" anchor="ctr">
            <a:normAutofit/>
          </a:bodyPr>
          <a:lstStyle/>
          <a:p>
            <a:r>
              <a:rPr lang="en-US"/>
              <a:t>Title Goes Here</a:t>
            </a:r>
          </a:p>
        </p:txBody>
      </p:sp>
      <p:sp>
        <p:nvSpPr>
          <p:cNvPr id="3" name="Text Placeholder 2">
            <a:extLst>
              <a:ext uri="{FF2B5EF4-FFF2-40B4-BE49-F238E27FC236}">
                <a16:creationId xmlns:a16="http://schemas.microsoft.com/office/drawing/2014/main" id="{0FFB074E-B93B-51A4-BF0C-C3DD7CAB84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859FFE5-1571-2560-47D4-55D11A147630}"/>
              </a:ext>
            </a:extLst>
          </p:cNvPr>
          <p:cNvSpPr/>
          <p:nvPr userDrawn="1"/>
        </p:nvSpPr>
        <p:spPr>
          <a:xfrm>
            <a:off x="0" y="0"/>
            <a:ext cx="12192000" cy="14791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2523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3" r:id="rId10"/>
  </p:sldLayoutIdLst>
  <p:txStyles>
    <p:titleStyle>
      <a:lvl1pPr algn="l" defTabSz="914400" rtl="0" eaLnBrk="1" latinLnBrk="0" hangingPunct="1">
        <a:lnSpc>
          <a:spcPct val="90000"/>
        </a:lnSpc>
        <a:spcBef>
          <a:spcPct val="0"/>
        </a:spcBef>
        <a:buNone/>
        <a:defRPr sz="2800" b="1" i="0" kern="1200">
          <a:solidFill>
            <a:schemeClr val="tx1"/>
          </a:solidFill>
          <a:latin typeface="Montserrat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C14C-A143-42F5-B247-D0E800131009}" type="datetimeFigureOut">
              <a:rPr lang="en-US" smtClean="0"/>
              <a:t>4/13/2026</a:t>
            </a:fld>
            <a:endParaRPr lang="en-US" dirty="0"/>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3D32D-F1BC-4E9C-97E1-36CFF5B22341}" type="slidenum">
              <a:rPr lang="en-US" smtClean="0"/>
              <a:t>‹#›</a:t>
            </a:fld>
            <a:endParaRPr lang="en-US" dirty="0"/>
          </a:p>
        </p:txBody>
      </p:sp>
    </p:spTree>
    <p:extLst>
      <p:ext uri="{BB962C8B-B14F-4D97-AF65-F5344CB8AC3E}">
        <p14:creationId xmlns:p14="http://schemas.microsoft.com/office/powerpoint/2010/main" val="34011437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122B95-324C-471D-A643-9E889000B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C4C443-C331-4847-8F29-9D1534875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D7165-81C8-4DE3-B127-085E72CC0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E523308-910E-4A05-96D9-1AC2D9903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DB3837-846C-4CB9-9F6D-9EF7364D3D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CEDD3-2822-4F05-A815-B820AE1CF88B}" type="slidenum">
              <a:rPr lang="en-US" smtClean="0"/>
              <a:t>‹#›</a:t>
            </a:fld>
            <a:endParaRPr lang="en-US" dirty="0"/>
          </a:p>
        </p:txBody>
      </p:sp>
    </p:spTree>
    <p:extLst>
      <p:ext uri="{BB962C8B-B14F-4D97-AF65-F5344CB8AC3E}">
        <p14:creationId xmlns:p14="http://schemas.microsoft.com/office/powerpoint/2010/main" val="37635459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scenicsedona.com/what-is-a-vorte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mailto:RMacMullan@sedonaaz.gov"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8DDE-911D-432F-82C7-239C629B3F78}"/>
              </a:ext>
            </a:extLst>
          </p:cNvPr>
          <p:cNvSpPr>
            <a:spLocks noGrp="1"/>
          </p:cNvSpPr>
          <p:nvPr>
            <p:ph type="ctrTitle"/>
          </p:nvPr>
        </p:nvSpPr>
        <p:spPr>
          <a:xfrm>
            <a:off x="457200" y="2834640"/>
            <a:ext cx="10917715" cy="3978839"/>
          </a:xfrm>
        </p:spPr>
        <p:txBody>
          <a:bodyPr>
            <a:normAutofit fontScale="90000"/>
          </a:bodyPr>
          <a:lstStyle/>
          <a:p>
            <a:r>
              <a:rPr lang="en-US" sz="8000" dirty="0">
                <a:solidFill>
                  <a:srgbClr val="8C3C22"/>
                </a:solidFill>
                <a:latin typeface="Aptos Light" panose="020F0502020204030204" pitchFamily="34" charset="0"/>
                <a:cs typeface="Arial" panose="020B0604020202020204" pitchFamily="34" charset="0"/>
              </a:rPr>
              <a:t>CITY OF SEDONA</a:t>
            </a:r>
            <a:br>
              <a:rPr lang="en-US" sz="8000" b="1" dirty="0">
                <a:solidFill>
                  <a:srgbClr val="8C3C22"/>
                </a:solidFill>
                <a:latin typeface="Arial" panose="020B0604020202020204" pitchFamily="34" charset="0"/>
                <a:cs typeface="Arial" panose="020B0604020202020204" pitchFamily="34" charset="0"/>
              </a:rPr>
            </a:br>
            <a:r>
              <a:rPr lang="en-US" sz="6100" b="1" dirty="0">
                <a:solidFill>
                  <a:srgbClr val="8C3C22"/>
                </a:solidFill>
                <a:latin typeface="Proxima Nova Rg" panose="02000506030000020004" pitchFamily="50" charset="0"/>
                <a:cs typeface="Arial" panose="020B0604020202020204" pitchFamily="34" charset="0"/>
              </a:rPr>
              <a:t>TOURISM PROGRAM</a:t>
            </a:r>
            <a:br>
              <a:rPr lang="en-US" sz="8000" b="1" dirty="0">
                <a:solidFill>
                  <a:srgbClr val="8C3C22"/>
                </a:solidFill>
                <a:latin typeface="Aptos" panose="020B0004020202020204" pitchFamily="34" charset="0"/>
                <a:cs typeface="Arial" panose="020B0604020202020204" pitchFamily="34" charset="0"/>
              </a:rPr>
            </a:br>
            <a:r>
              <a:rPr lang="en-US" sz="4700" dirty="0">
                <a:solidFill>
                  <a:srgbClr val="8C3C22"/>
                </a:solidFill>
                <a:latin typeface="Proxima Nova Lt" panose="02000506030000020004" pitchFamily="50" charset="0"/>
                <a:cs typeface="Arial" panose="020B0604020202020204" pitchFamily="34" charset="0"/>
              </a:rPr>
              <a:t>Lodging Council Meeting</a:t>
            </a:r>
            <a:br>
              <a:rPr lang="en-US" sz="4700" dirty="0">
                <a:solidFill>
                  <a:srgbClr val="8C3C22"/>
                </a:solidFill>
                <a:latin typeface="Proxima Nova Lt" panose="02000506030000020004" pitchFamily="50" charset="0"/>
                <a:cs typeface="Arial" panose="020B0604020202020204" pitchFamily="34" charset="0"/>
              </a:rPr>
            </a:br>
            <a:br>
              <a:rPr lang="en-US" sz="400" dirty="0">
                <a:solidFill>
                  <a:srgbClr val="8C3C22"/>
                </a:solidFill>
                <a:latin typeface="Proxima Nova Lt" panose="02000506030000020004" pitchFamily="50" charset="0"/>
                <a:cs typeface="Arial" panose="020B0604020202020204" pitchFamily="34" charset="0"/>
              </a:rPr>
            </a:br>
            <a:r>
              <a:rPr lang="en-US" sz="4700" dirty="0">
                <a:solidFill>
                  <a:srgbClr val="8C3C22"/>
                </a:solidFill>
                <a:latin typeface="Proxima Nova Lt" panose="02000506030000020004" pitchFamily="50" charset="0"/>
                <a:cs typeface="Arial" panose="020B0604020202020204" pitchFamily="34" charset="0"/>
              </a:rPr>
              <a:t>April 16, 2026</a:t>
            </a:r>
            <a:br>
              <a:rPr lang="en-US" sz="7200" b="1" dirty="0"/>
            </a:br>
            <a:endParaRPr lang="en-US" sz="7200" b="1" dirty="0"/>
          </a:p>
        </p:txBody>
      </p:sp>
      <p:sp>
        <p:nvSpPr>
          <p:cNvPr id="3" name="Rectangle 2">
            <a:extLst>
              <a:ext uri="{FF2B5EF4-FFF2-40B4-BE49-F238E27FC236}">
                <a16:creationId xmlns:a16="http://schemas.microsoft.com/office/drawing/2014/main" id="{0C18DDC5-8840-7932-ED0D-6AB622A77F48}"/>
              </a:ext>
            </a:extLst>
          </p:cNvPr>
          <p:cNvSpPr/>
          <p:nvPr/>
        </p:nvSpPr>
        <p:spPr>
          <a:xfrm>
            <a:off x="0" y="384313"/>
            <a:ext cx="12192000" cy="1994452"/>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logo of a city of sedona&#10;&#10;Description automatically generated">
            <a:extLst>
              <a:ext uri="{FF2B5EF4-FFF2-40B4-BE49-F238E27FC236}">
                <a16:creationId xmlns:a16="http://schemas.microsoft.com/office/drawing/2014/main" id="{81CCAA76-1506-0D28-CD68-687EADC54B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382" y="455691"/>
            <a:ext cx="2229349" cy="1851695"/>
          </a:xfrm>
          <a:prstGeom prst="rect">
            <a:avLst/>
          </a:prstGeom>
        </p:spPr>
      </p:pic>
    </p:spTree>
    <p:extLst>
      <p:ext uri="{BB962C8B-B14F-4D97-AF65-F5344CB8AC3E}">
        <p14:creationId xmlns:p14="http://schemas.microsoft.com/office/powerpoint/2010/main" val="352144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C45FF934-6CCA-9023-6ECB-BECBC17ADA6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5CCFA1-8403-511C-F5AE-30A8C263CBD5}"/>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05220D21-65F3-AA2C-929D-AE81E137FB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920A6DB1-D7E6-96E1-1CA6-EF631FE6427D}"/>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Winter Campaign Strategy</a:t>
            </a:r>
          </a:p>
        </p:txBody>
      </p:sp>
      <p:sp>
        <p:nvSpPr>
          <p:cNvPr id="9" name="TextBox 8">
            <a:extLst>
              <a:ext uri="{FF2B5EF4-FFF2-40B4-BE49-F238E27FC236}">
                <a16:creationId xmlns:a16="http://schemas.microsoft.com/office/drawing/2014/main" id="{B43C6AD5-110F-6169-8B9D-A1A3E2FEE5E6}"/>
              </a:ext>
            </a:extLst>
          </p:cNvPr>
          <p:cNvSpPr txBox="1"/>
          <p:nvPr/>
        </p:nvSpPr>
        <p:spPr>
          <a:xfrm>
            <a:off x="740664" y="1661030"/>
            <a:ext cx="7946136" cy="1723549"/>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Winter campaign flight was Oct 17 to Feb 15</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40 days earlier than Winter 2024/2025</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Total paid advertising was $250,000, which was increased by $93,270 upon approval by City Council</a:t>
            </a:r>
          </a:p>
        </p:txBody>
      </p:sp>
      <p:pic>
        <p:nvPicPr>
          <p:cNvPr id="4" name="Picture 3" descr="A picture containing outdoor, mountain, valley, nature&#10;&#10;AI-generated content may be incorrect.">
            <a:extLst>
              <a:ext uri="{FF2B5EF4-FFF2-40B4-BE49-F238E27FC236}">
                <a16:creationId xmlns:a16="http://schemas.microsoft.com/office/drawing/2014/main" id="{47D5C648-CB16-ED45-66D0-5A21701E39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3020" y="1331975"/>
            <a:ext cx="3007713" cy="4511569"/>
          </a:xfrm>
          <a:prstGeom prst="rect">
            <a:avLst/>
          </a:prstGeom>
        </p:spPr>
      </p:pic>
      <p:sp>
        <p:nvSpPr>
          <p:cNvPr id="5" name="TextBox 4">
            <a:extLst>
              <a:ext uri="{FF2B5EF4-FFF2-40B4-BE49-F238E27FC236}">
                <a16:creationId xmlns:a16="http://schemas.microsoft.com/office/drawing/2014/main" id="{A13D947E-6545-FE1E-713A-70279BF7AD81}"/>
              </a:ext>
            </a:extLst>
          </p:cNvPr>
          <p:cNvSpPr txBox="1"/>
          <p:nvPr/>
        </p:nvSpPr>
        <p:spPr>
          <a:xfrm>
            <a:off x="740664" y="3380954"/>
            <a:ext cx="2715768" cy="1523494"/>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Drive markets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Phoenix</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Tucson</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Los Angeles</a:t>
            </a:r>
          </a:p>
        </p:txBody>
      </p:sp>
      <p:sp>
        <p:nvSpPr>
          <p:cNvPr id="8" name="TextBox 7">
            <a:extLst>
              <a:ext uri="{FF2B5EF4-FFF2-40B4-BE49-F238E27FC236}">
                <a16:creationId xmlns:a16="http://schemas.microsoft.com/office/drawing/2014/main" id="{764DB108-C662-048C-0A23-AF44270201B9}"/>
              </a:ext>
            </a:extLst>
          </p:cNvPr>
          <p:cNvSpPr txBox="1"/>
          <p:nvPr/>
        </p:nvSpPr>
        <p:spPr>
          <a:xfrm>
            <a:off x="2456688" y="3457869"/>
            <a:ext cx="2715768" cy="1077218"/>
          </a:xfrm>
          <a:prstGeom prst="rect">
            <a:avLst/>
          </a:prstGeom>
          <a:noFill/>
        </p:spPr>
        <p:txBody>
          <a:bodyPr wrap="square" rtlCol="0">
            <a:spAutoFit/>
          </a:bodyPr>
          <a:lstStyle/>
          <a:p>
            <a:pPr marL="457200" marR="0" lvl="2"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San Diego</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Las Vegas</a:t>
            </a:r>
          </a:p>
        </p:txBody>
      </p:sp>
      <p:sp>
        <p:nvSpPr>
          <p:cNvPr id="10" name="TextBox 9">
            <a:extLst>
              <a:ext uri="{FF2B5EF4-FFF2-40B4-BE49-F238E27FC236}">
                <a16:creationId xmlns:a16="http://schemas.microsoft.com/office/drawing/2014/main" id="{15CAF5CC-DF2D-1B9D-E4A3-507F224D0DD1}"/>
              </a:ext>
            </a:extLst>
          </p:cNvPr>
          <p:cNvSpPr txBox="1"/>
          <p:nvPr/>
        </p:nvSpPr>
        <p:spPr>
          <a:xfrm>
            <a:off x="4483806" y="3356088"/>
            <a:ext cx="2715768" cy="1523494"/>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Flight Markets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Chicago</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Seattle</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Denver</a:t>
            </a:r>
          </a:p>
        </p:txBody>
      </p:sp>
      <p:sp>
        <p:nvSpPr>
          <p:cNvPr id="11" name="TextBox 10">
            <a:extLst>
              <a:ext uri="{FF2B5EF4-FFF2-40B4-BE49-F238E27FC236}">
                <a16:creationId xmlns:a16="http://schemas.microsoft.com/office/drawing/2014/main" id="{1BD0369A-6358-35F8-3F04-45888C99DEB9}"/>
              </a:ext>
            </a:extLst>
          </p:cNvPr>
          <p:cNvSpPr txBox="1"/>
          <p:nvPr/>
        </p:nvSpPr>
        <p:spPr>
          <a:xfrm>
            <a:off x="6032324" y="3442898"/>
            <a:ext cx="2715768" cy="1431161"/>
          </a:xfrm>
          <a:prstGeom prst="rect">
            <a:avLst/>
          </a:prstGeom>
          <a:noFill/>
        </p:spPr>
        <p:txBody>
          <a:bodyPr wrap="square" rtlCol="0">
            <a:spAutoFit/>
          </a:bodyPr>
          <a:lstStyle/>
          <a:p>
            <a:pPr marL="457200" marR="0" lvl="2"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Minneapolis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New York</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San Francisco</a:t>
            </a:r>
          </a:p>
        </p:txBody>
      </p:sp>
      <p:sp>
        <p:nvSpPr>
          <p:cNvPr id="13" name="Slide Number Placeholder 12">
            <a:extLst>
              <a:ext uri="{FF2B5EF4-FFF2-40B4-BE49-F238E27FC236}">
                <a16:creationId xmlns:a16="http://schemas.microsoft.com/office/drawing/2014/main" id="{67DB734B-7B9A-74A4-A3D1-56B67C3602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30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B7359043-92CC-BEF8-5887-AB9B0FC0F1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B12F01-D98C-B8B2-DF72-0031195A8822}"/>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3AEB2E1E-27E2-D921-E6A8-BCF3AF064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AB790CA9-9F45-8FAC-0E65-53D71C10E822}"/>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Attribution Results</a:t>
            </a:r>
          </a:p>
        </p:txBody>
      </p:sp>
      <p:sp>
        <p:nvSpPr>
          <p:cNvPr id="9" name="TextBox 8">
            <a:extLst>
              <a:ext uri="{FF2B5EF4-FFF2-40B4-BE49-F238E27FC236}">
                <a16:creationId xmlns:a16="http://schemas.microsoft.com/office/drawing/2014/main" id="{D0D5B368-855D-C9E9-584E-801F441B6CF6}"/>
              </a:ext>
            </a:extLst>
          </p:cNvPr>
          <p:cNvSpPr txBox="1"/>
          <p:nvPr/>
        </p:nvSpPr>
        <p:spPr>
          <a:xfrm>
            <a:off x="740664" y="1661030"/>
            <a:ext cx="7946136" cy="3077766"/>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Winter 2025/2026 Campaign Results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Economic Impact: $5,229,634</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ROAS: $32:1</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City Sales &amp; Bed tax</a:t>
            </a: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$278,266 returned to the City</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1.19:1 return on tax investment spend</a:t>
            </a: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p:txBody>
      </p:sp>
      <p:pic>
        <p:nvPicPr>
          <p:cNvPr id="2" name="Picture 1" descr="A picture containing tree, outdoor, nature, mountain&#10;&#10;AI-generated content may be incorrect.">
            <a:extLst>
              <a:ext uri="{FF2B5EF4-FFF2-40B4-BE49-F238E27FC236}">
                <a16:creationId xmlns:a16="http://schemas.microsoft.com/office/drawing/2014/main" id="{5FC18337-A5A7-64D4-D778-DE8A93288E2B}"/>
              </a:ext>
            </a:extLst>
          </p:cNvPr>
          <p:cNvPicPr>
            <a:picLocks noChangeAspect="1"/>
          </p:cNvPicPr>
          <p:nvPr/>
        </p:nvPicPr>
        <p:blipFill>
          <a:blip r:embed="rId4" cstate="screen">
            <a:extLst>
              <a:ext uri="{28A0092B-C50C-407E-A947-70E740481C1C}">
                <a14:useLocalDpi xmlns:a14="http://schemas.microsoft.com/office/drawing/2010/main"/>
              </a:ext>
            </a:extLst>
          </a:blip>
          <a:srcRect b="-74"/>
          <a:stretch>
            <a:fillRect/>
          </a:stretch>
        </p:blipFill>
        <p:spPr>
          <a:xfrm>
            <a:off x="8803020" y="1335297"/>
            <a:ext cx="3007714" cy="4511032"/>
          </a:xfrm>
          <a:prstGeom prst="rect">
            <a:avLst/>
          </a:prstGeom>
        </p:spPr>
      </p:pic>
      <p:sp>
        <p:nvSpPr>
          <p:cNvPr id="8" name="Slide Number Placeholder 7">
            <a:extLst>
              <a:ext uri="{FF2B5EF4-FFF2-40B4-BE49-F238E27FC236}">
                <a16:creationId xmlns:a16="http://schemas.microsoft.com/office/drawing/2014/main" id="{E6747972-B47E-F4C7-C7FD-46FCD1DA8C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D0FF3B2-BB8B-1DE0-49AB-A1C366B5A6AC}"/>
              </a:ext>
            </a:extLst>
          </p:cNvPr>
          <p:cNvSpPr txBox="1"/>
          <p:nvPr/>
        </p:nvSpPr>
        <p:spPr>
          <a:xfrm>
            <a:off x="439840" y="5646274"/>
            <a:ext cx="7789493" cy="338554"/>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600"/>
              </a:spcAft>
              <a:buClrTx/>
              <a:buSzTx/>
              <a:buFontTx/>
              <a:buNone/>
              <a:tabLst/>
              <a:defRPr/>
            </a:pPr>
            <a:r>
              <a:rPr kumimoji="0" lang="en-US" sz="1600" i="1"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*This is a blended ADR between Sedona+ and Village of Oak Creek+</a:t>
            </a:r>
          </a:p>
        </p:txBody>
      </p:sp>
    </p:spTree>
    <p:extLst>
      <p:ext uri="{BB962C8B-B14F-4D97-AF65-F5344CB8AC3E}">
        <p14:creationId xmlns:p14="http://schemas.microsoft.com/office/powerpoint/2010/main" val="159804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EEACB8ED-F2B2-011D-2877-D5CA11AAE6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39AC0C-365F-0FB2-12E2-D39BC00E1D5D}"/>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F999BA6A-F95B-4F08-F4AA-BF4FA94DF7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129C8880-BEB9-102F-0D00-FC4AB2C6C483}"/>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Attribution Results</a:t>
            </a:r>
          </a:p>
        </p:txBody>
      </p:sp>
      <p:sp>
        <p:nvSpPr>
          <p:cNvPr id="4" name="TextBox 3">
            <a:extLst>
              <a:ext uri="{FF2B5EF4-FFF2-40B4-BE49-F238E27FC236}">
                <a16:creationId xmlns:a16="http://schemas.microsoft.com/office/drawing/2014/main" id="{4DBBD716-FC37-D9B9-9BBB-644CBBFC4FEB}"/>
              </a:ext>
            </a:extLst>
          </p:cNvPr>
          <p:cNvSpPr txBox="1"/>
          <p:nvPr/>
        </p:nvSpPr>
        <p:spPr>
          <a:xfrm>
            <a:off x="1729974" y="5635156"/>
            <a:ext cx="3322642" cy="40011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$190/day spend</a:t>
            </a:r>
          </a:p>
        </p:txBody>
      </p:sp>
      <p:sp>
        <p:nvSpPr>
          <p:cNvPr id="5" name="TextBox 4">
            <a:extLst>
              <a:ext uri="{FF2B5EF4-FFF2-40B4-BE49-F238E27FC236}">
                <a16:creationId xmlns:a16="http://schemas.microsoft.com/office/drawing/2014/main" id="{9581E672-03C6-6F49-5234-3DF863430114}"/>
              </a:ext>
            </a:extLst>
          </p:cNvPr>
          <p:cNvSpPr txBox="1"/>
          <p:nvPr/>
        </p:nvSpPr>
        <p:spPr>
          <a:xfrm>
            <a:off x="4797450" y="5635156"/>
            <a:ext cx="3322642" cy="40011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$367 ADR</a:t>
            </a:r>
          </a:p>
        </p:txBody>
      </p:sp>
      <p:sp>
        <p:nvSpPr>
          <p:cNvPr id="8" name="TextBox 7">
            <a:extLst>
              <a:ext uri="{FF2B5EF4-FFF2-40B4-BE49-F238E27FC236}">
                <a16:creationId xmlns:a16="http://schemas.microsoft.com/office/drawing/2014/main" id="{231A8B93-D357-42A8-B17E-A88FB6C1F147}"/>
              </a:ext>
            </a:extLst>
          </p:cNvPr>
          <p:cNvSpPr txBox="1"/>
          <p:nvPr/>
        </p:nvSpPr>
        <p:spPr>
          <a:xfrm>
            <a:off x="7789740" y="5635156"/>
            <a:ext cx="3067476" cy="40011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$448 ADR*</a:t>
            </a:r>
          </a:p>
        </p:txBody>
      </p:sp>
      <p:sp>
        <p:nvSpPr>
          <p:cNvPr id="10" name="Slide Number Placeholder 9">
            <a:extLst>
              <a:ext uri="{FF2B5EF4-FFF2-40B4-BE49-F238E27FC236}">
                <a16:creationId xmlns:a16="http://schemas.microsoft.com/office/drawing/2014/main" id="{C9D0809E-69E3-60B4-16ED-58413231D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1" name="Google Shape;359;p52">
            <a:extLst>
              <a:ext uri="{FF2B5EF4-FFF2-40B4-BE49-F238E27FC236}">
                <a16:creationId xmlns:a16="http://schemas.microsoft.com/office/drawing/2014/main" id="{C98BC62F-5237-DBC1-7E7A-B4FF75B95F89}"/>
              </a:ext>
            </a:extLst>
          </p:cNvPr>
          <p:cNvGrpSpPr/>
          <p:nvPr/>
        </p:nvGrpSpPr>
        <p:grpSpPr>
          <a:xfrm>
            <a:off x="1805259" y="1406566"/>
            <a:ext cx="8682909" cy="4105840"/>
            <a:chOff x="253650" y="1084550"/>
            <a:chExt cx="8183835" cy="3859136"/>
          </a:xfrm>
        </p:grpSpPr>
        <p:pic>
          <p:nvPicPr>
            <p:cNvPr id="12" name="Google Shape;360;p52" title="Screenshot 2026-03-18 at 7.33.56 PM.png">
              <a:extLst>
                <a:ext uri="{FF2B5EF4-FFF2-40B4-BE49-F238E27FC236}">
                  <a16:creationId xmlns:a16="http://schemas.microsoft.com/office/drawing/2014/main" id="{AFB6E007-EDC3-0B01-90A9-D4E7ECB059E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3650" y="1084550"/>
              <a:ext cx="2873626" cy="3859125"/>
            </a:xfrm>
            <a:prstGeom prst="rect">
              <a:avLst/>
            </a:prstGeom>
            <a:noFill/>
            <a:ln>
              <a:noFill/>
            </a:ln>
          </p:spPr>
        </p:pic>
        <p:pic>
          <p:nvPicPr>
            <p:cNvPr id="13" name="Google Shape;361;p52" title="Screenshot 2026-03-18 at 7.35.05 PM.png">
              <a:extLst>
                <a:ext uri="{FF2B5EF4-FFF2-40B4-BE49-F238E27FC236}">
                  <a16:creationId xmlns:a16="http://schemas.microsoft.com/office/drawing/2014/main" id="{B18306A7-77AB-17FD-D3FA-EADB49B960E3}"/>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894157" y="1084550"/>
              <a:ext cx="2543328" cy="3768451"/>
            </a:xfrm>
            <a:prstGeom prst="rect">
              <a:avLst/>
            </a:prstGeom>
            <a:noFill/>
            <a:ln>
              <a:noFill/>
            </a:ln>
          </p:spPr>
        </p:pic>
        <p:pic>
          <p:nvPicPr>
            <p:cNvPr id="14" name="Google Shape;362;p52" title="Screenshot 2026-04-09 at 8.13.12 AM.png">
              <a:extLst>
                <a:ext uri="{FF2B5EF4-FFF2-40B4-BE49-F238E27FC236}">
                  <a16:creationId xmlns:a16="http://schemas.microsoft.com/office/drawing/2014/main" id="{348813EA-56C4-C13A-C419-974B2D060FE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b="-3082"/>
            <a:stretch/>
          </p:blipFill>
          <p:spPr>
            <a:xfrm>
              <a:off x="3073857" y="1084560"/>
              <a:ext cx="2820300" cy="3859126"/>
            </a:xfrm>
            <a:prstGeom prst="rect">
              <a:avLst/>
            </a:prstGeom>
            <a:noFill/>
            <a:ln>
              <a:noFill/>
            </a:ln>
          </p:spPr>
        </p:pic>
        <p:sp>
          <p:nvSpPr>
            <p:cNvPr id="15" name="Google Shape;363;p52">
              <a:extLst>
                <a:ext uri="{FF2B5EF4-FFF2-40B4-BE49-F238E27FC236}">
                  <a16:creationId xmlns:a16="http://schemas.microsoft.com/office/drawing/2014/main" id="{94D8C839-1DC3-87C5-6C40-F560FFF2301C}"/>
                </a:ext>
              </a:extLst>
            </p:cNvPr>
            <p:cNvSpPr/>
            <p:nvPr/>
          </p:nvSpPr>
          <p:spPr>
            <a:xfrm>
              <a:off x="346200" y="4665425"/>
              <a:ext cx="576900" cy="12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Google Shape;364;p52">
              <a:extLst>
                <a:ext uri="{FF2B5EF4-FFF2-40B4-BE49-F238E27FC236}">
                  <a16:creationId xmlns:a16="http://schemas.microsoft.com/office/drawing/2014/main" id="{D54BFCDC-DF4A-50EE-F24B-F9CE632BA228}"/>
                </a:ext>
              </a:extLst>
            </p:cNvPr>
            <p:cNvSpPr/>
            <p:nvPr/>
          </p:nvSpPr>
          <p:spPr>
            <a:xfrm>
              <a:off x="2909700" y="4692427"/>
              <a:ext cx="2984458" cy="251248"/>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 name="Google Shape;364;p52">
            <a:extLst>
              <a:ext uri="{FF2B5EF4-FFF2-40B4-BE49-F238E27FC236}">
                <a16:creationId xmlns:a16="http://schemas.microsoft.com/office/drawing/2014/main" id="{AE68E63E-35A7-8A0B-131C-E42E9DE64D44}"/>
              </a:ext>
            </a:extLst>
          </p:cNvPr>
          <p:cNvSpPr/>
          <p:nvPr/>
        </p:nvSpPr>
        <p:spPr>
          <a:xfrm>
            <a:off x="7445765" y="5347373"/>
            <a:ext cx="3042403" cy="164536"/>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924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8051B86F-E60E-4B42-9BA1-9EDDBB2747F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5E2036B-FE7B-110D-0E8B-20414B8646E2}"/>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2AF30017-A438-6F30-7AD3-E456766FAD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7801E422-5961-BA85-15BC-793E841EF6A6}"/>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Greater Sedona Lodging Impact</a:t>
            </a:r>
          </a:p>
        </p:txBody>
      </p:sp>
      <p:sp>
        <p:nvSpPr>
          <p:cNvPr id="9" name="TextBox 8">
            <a:extLst>
              <a:ext uri="{FF2B5EF4-FFF2-40B4-BE49-F238E27FC236}">
                <a16:creationId xmlns:a16="http://schemas.microsoft.com/office/drawing/2014/main" id="{D4E40798-47DD-D081-8437-89451C9CB82D}"/>
              </a:ext>
            </a:extLst>
          </p:cNvPr>
          <p:cNvSpPr txBox="1"/>
          <p:nvPr/>
        </p:nvSpPr>
        <p:spPr>
          <a:xfrm>
            <a:off x="740664" y="1661030"/>
            <a:ext cx="7946136" cy="1738938"/>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Hotel Room Nights</a:t>
            </a:r>
            <a:r>
              <a:rPr kumimoji="0" lang="en-US" sz="2400" b="0" i="0"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 831</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u="sng" dirty="0">
                <a:solidFill>
                  <a:srgbClr val="4D4D4D"/>
                </a:solidFill>
                <a:latin typeface="Proxima Nova Lt" panose="02000506030000020004" pitchFamily="50" charset="0"/>
                <a:cs typeface="Arial" panose="020B0604020202020204" pitchFamily="34" charset="0"/>
              </a:rPr>
              <a:t>ADR</a:t>
            </a:r>
            <a:r>
              <a:rPr lang="en-US" sz="2400" dirty="0">
                <a:solidFill>
                  <a:srgbClr val="4D4D4D"/>
                </a:solidFill>
                <a:latin typeface="Proxima Nova Lt" panose="02000506030000020004" pitchFamily="50" charset="0"/>
                <a:cs typeface="Arial" panose="020B0604020202020204" pitchFamily="34" charset="0"/>
              </a:rPr>
              <a:t>: $291*</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Economic Impact</a:t>
            </a:r>
            <a:r>
              <a:rPr kumimoji="0" lang="en-US" sz="2400" b="0" i="0"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 $241,821</a:t>
            </a:r>
            <a:endParaRPr kumimoji="0" lang="en-US" sz="2400" b="0" i="0" u="sng"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D9A204FC-2FD4-E4AC-7B99-35F9DB6F32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AC1B4D5-3488-7876-6B59-047991466E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5657" y="1601428"/>
            <a:ext cx="2831789" cy="4373781"/>
          </a:xfrm>
          <a:prstGeom prst="rect">
            <a:avLst/>
          </a:prstGeom>
        </p:spPr>
      </p:pic>
    </p:spTree>
    <p:extLst>
      <p:ext uri="{BB962C8B-B14F-4D97-AF65-F5344CB8AC3E}">
        <p14:creationId xmlns:p14="http://schemas.microsoft.com/office/powerpoint/2010/main" val="130651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13E390E4-67BD-2F56-8C66-1877032276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65B847-1478-ADFB-9B31-2AC8814E0A18}"/>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D6CC97D2-C272-4DE2-4596-52E008AC1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F04D17FB-7D7B-B17D-EAAA-1EE112D884E5}"/>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Market Analysis</a:t>
            </a:r>
          </a:p>
        </p:txBody>
      </p:sp>
      <p:graphicFrame>
        <p:nvGraphicFramePr>
          <p:cNvPr id="5" name="Google Shape;351;p51">
            <a:extLst>
              <a:ext uri="{FF2B5EF4-FFF2-40B4-BE49-F238E27FC236}">
                <a16:creationId xmlns:a16="http://schemas.microsoft.com/office/drawing/2014/main" id="{5F0B3738-52D4-FAF4-4518-E953EB4F1494}"/>
              </a:ext>
            </a:extLst>
          </p:cNvPr>
          <p:cNvGraphicFramePr/>
          <p:nvPr/>
        </p:nvGraphicFramePr>
        <p:xfrm>
          <a:off x="490728" y="1396956"/>
          <a:ext cx="11210544" cy="4557644"/>
        </p:xfrm>
        <a:graphic>
          <a:graphicData uri="http://schemas.openxmlformats.org/drawingml/2006/table">
            <a:tbl>
              <a:tblPr>
                <a:noFill/>
              </a:tblPr>
              <a:tblGrid>
                <a:gridCol w="1950103">
                  <a:extLst>
                    <a:ext uri="{9D8B030D-6E8A-4147-A177-3AD203B41FA5}">
                      <a16:colId xmlns:a16="http://schemas.microsoft.com/office/drawing/2014/main" val="20000"/>
                    </a:ext>
                  </a:extLst>
                </a:gridCol>
                <a:gridCol w="1533506">
                  <a:extLst>
                    <a:ext uri="{9D8B030D-6E8A-4147-A177-3AD203B41FA5}">
                      <a16:colId xmlns:a16="http://schemas.microsoft.com/office/drawing/2014/main" val="20001"/>
                    </a:ext>
                  </a:extLst>
                </a:gridCol>
                <a:gridCol w="1335540">
                  <a:extLst>
                    <a:ext uri="{9D8B030D-6E8A-4147-A177-3AD203B41FA5}">
                      <a16:colId xmlns:a16="http://schemas.microsoft.com/office/drawing/2014/main" val="20002"/>
                    </a:ext>
                  </a:extLst>
                </a:gridCol>
                <a:gridCol w="1278279">
                  <a:extLst>
                    <a:ext uri="{9D8B030D-6E8A-4147-A177-3AD203B41FA5}">
                      <a16:colId xmlns:a16="http://schemas.microsoft.com/office/drawing/2014/main" val="20003"/>
                    </a:ext>
                  </a:extLst>
                </a:gridCol>
                <a:gridCol w="1278279">
                  <a:extLst>
                    <a:ext uri="{9D8B030D-6E8A-4147-A177-3AD203B41FA5}">
                      <a16:colId xmlns:a16="http://schemas.microsoft.com/office/drawing/2014/main" val="20004"/>
                    </a:ext>
                  </a:extLst>
                </a:gridCol>
                <a:gridCol w="1278279">
                  <a:extLst>
                    <a:ext uri="{9D8B030D-6E8A-4147-A177-3AD203B41FA5}">
                      <a16:colId xmlns:a16="http://schemas.microsoft.com/office/drawing/2014/main" val="20005"/>
                    </a:ext>
                  </a:extLst>
                </a:gridCol>
                <a:gridCol w="1278279">
                  <a:extLst>
                    <a:ext uri="{9D8B030D-6E8A-4147-A177-3AD203B41FA5}">
                      <a16:colId xmlns:a16="http://schemas.microsoft.com/office/drawing/2014/main" val="20006"/>
                    </a:ext>
                  </a:extLst>
                </a:gridCol>
                <a:gridCol w="1278279">
                  <a:extLst>
                    <a:ext uri="{9D8B030D-6E8A-4147-A177-3AD203B41FA5}">
                      <a16:colId xmlns:a16="http://schemas.microsoft.com/office/drawing/2014/main" val="20007"/>
                    </a:ext>
                  </a:extLst>
                </a:gridCol>
              </a:tblGrid>
              <a:tr h="516554">
                <a:tc>
                  <a:txBody>
                    <a:bodyPr/>
                    <a:lstStyle/>
                    <a:p>
                      <a:pPr marL="0" lvl="0" indent="0" algn="ctr" rtl="0">
                        <a:lnSpc>
                          <a:spcPct val="115000"/>
                        </a:lnSpc>
                        <a:spcBef>
                          <a:spcPts val="0"/>
                        </a:spcBef>
                        <a:spcAft>
                          <a:spcPts val="0"/>
                        </a:spcAft>
                        <a:buNone/>
                      </a:pPr>
                      <a:r>
                        <a:rPr lang="en" sz="1200" b="1">
                          <a:latin typeface="Proxima Nova Lt" panose="02000506030000020004"/>
                        </a:rPr>
                        <a:t>Market</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Spend</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Visitor Days</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Hotel Nights</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STVR Nights</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Length of Stay</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Return By Market</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ctr" rtl="0">
                        <a:lnSpc>
                          <a:spcPct val="115000"/>
                        </a:lnSpc>
                        <a:spcBef>
                          <a:spcPts val="0"/>
                        </a:spcBef>
                        <a:spcAft>
                          <a:spcPts val="0"/>
                        </a:spcAft>
                        <a:buNone/>
                      </a:pPr>
                      <a:r>
                        <a:rPr lang="en" sz="1200" b="1">
                          <a:latin typeface="Proxima Nova Lt" panose="02000506030000020004"/>
                        </a:rPr>
                        <a:t>ROI</a:t>
                      </a:r>
                      <a:endParaRPr sz="1200" b="1"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extLst>
                  <a:ext uri="{0D108BD9-81ED-4DB2-BD59-A6C34878D82A}">
                    <a16:rowId xmlns:a16="http://schemas.microsoft.com/office/drawing/2014/main" val="10000"/>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Phoenix, AZ</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$44,668.42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5769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3280</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788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$2,706,299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$60.59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Tucson, AZ</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$6,551.63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665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435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105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$337,788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$51.56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San Diego, CA</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$13,520.97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572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308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116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$269,887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$19.96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Los Angeles, CA</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$21,618.66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824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590</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128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$422,823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$19.56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Las Vegas, NV</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$11,416.23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369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244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$173,779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$15.22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Denver, CO</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$11,476.24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419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236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117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$214,285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$18.67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6"/>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Minneapolis, MN</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$15,643.63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519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309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187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4.9</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$288,968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$18.47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7"/>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Chicago</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$19,935.26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534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448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83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$292,203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$14.66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8"/>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Seattle-Tacoma, WA</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$10,108.25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271</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146</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85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4.2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$137,651</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$13.62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9"/>
                  </a:ext>
                </a:extLst>
              </a:tr>
              <a:tr h="404109">
                <a:tc>
                  <a:txBody>
                    <a:bodyPr/>
                    <a:lstStyle/>
                    <a:p>
                      <a:pPr marL="0" lvl="0" indent="0" algn="r" rtl="0">
                        <a:lnSpc>
                          <a:spcPct val="100000"/>
                        </a:lnSpc>
                        <a:spcBef>
                          <a:spcPts val="0"/>
                        </a:spcBef>
                        <a:spcAft>
                          <a:spcPts val="0"/>
                        </a:spcAft>
                        <a:buNone/>
                      </a:pPr>
                      <a:r>
                        <a:rPr lang="en" sz="1200" b="0">
                          <a:latin typeface="Proxima Nova Lt" panose="02000506030000020004"/>
                        </a:rPr>
                        <a:t>San Francisco, CA</a:t>
                      </a:r>
                      <a:endParaRPr sz="1200" b="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$8,799.95</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203</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127</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58</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2.4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$105,814</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None/>
                      </a:pPr>
                      <a:r>
                        <a:rPr lang="en" sz="1200">
                          <a:latin typeface="Proxima Nova Lt" panose="02000506030000020004"/>
                        </a:rPr>
                        <a:t>$12.02</a:t>
                      </a:r>
                      <a:endParaRPr sz="1200" dirty="0">
                        <a:latin typeface="Proxima Nova Lt" panose="02000506030000020004"/>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10"/>
                  </a:ext>
                </a:extLst>
              </a:tr>
            </a:tbl>
          </a:graphicData>
        </a:graphic>
      </p:graphicFrame>
      <p:sp>
        <p:nvSpPr>
          <p:cNvPr id="8" name="Slide Number Placeholder 7">
            <a:extLst>
              <a:ext uri="{FF2B5EF4-FFF2-40B4-BE49-F238E27FC236}">
                <a16:creationId xmlns:a16="http://schemas.microsoft.com/office/drawing/2014/main" id="{9598FE2D-8FDA-CCC9-F1A9-E1EB2A8BD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35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f a city of sedona&#10;&#10;Description automatically generated">
            <a:extLst>
              <a:ext uri="{FF2B5EF4-FFF2-40B4-BE49-F238E27FC236}">
                <a16:creationId xmlns:a16="http://schemas.microsoft.com/office/drawing/2014/main" id="{81CCAA76-1506-0D28-CD68-687EADC54B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3" name="Rectangle 2">
            <a:extLst>
              <a:ext uri="{FF2B5EF4-FFF2-40B4-BE49-F238E27FC236}">
                <a16:creationId xmlns:a16="http://schemas.microsoft.com/office/drawing/2014/main" id="{0C18DDC5-8840-7932-ED0D-6AB622A77F48}"/>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7" name="Picture 6">
            <a:extLst>
              <a:ext uri="{FF2B5EF4-FFF2-40B4-BE49-F238E27FC236}">
                <a16:creationId xmlns:a16="http://schemas.microsoft.com/office/drawing/2014/main" id="{58ED970E-1AD4-A73B-E4F0-958413343E9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207818"/>
            <a:ext cx="12192000" cy="7065818"/>
          </a:xfrm>
          <a:prstGeom prst="rect">
            <a:avLst/>
          </a:prstGeom>
        </p:spPr>
      </p:pic>
      <p:sp>
        <p:nvSpPr>
          <p:cNvPr id="2" name="TextBox 1">
            <a:extLst>
              <a:ext uri="{FF2B5EF4-FFF2-40B4-BE49-F238E27FC236}">
                <a16:creationId xmlns:a16="http://schemas.microsoft.com/office/drawing/2014/main" id="{9E96DB8F-4888-8DFB-65D7-4963D0C83188}"/>
              </a:ext>
            </a:extLst>
          </p:cNvPr>
          <p:cNvSpPr txBox="1"/>
          <p:nvPr/>
        </p:nvSpPr>
        <p:spPr>
          <a:xfrm>
            <a:off x="102119" y="1445181"/>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lumMod val="95000"/>
                  </a:prstClr>
                </a:solidFill>
                <a:effectLst/>
                <a:uLnTx/>
                <a:uFillTx/>
                <a:latin typeface="Proxima Nova Rg" panose="02000506030000020004" pitchFamily="50" charset="0"/>
                <a:ea typeface="+mn-ea"/>
                <a:cs typeface="Arial" panose="020B0604020202020204" pitchFamily="34" charset="0"/>
              </a:rPr>
              <a:t>Summer 2026 Campaign Strategy</a:t>
            </a:r>
          </a:p>
        </p:txBody>
      </p:sp>
      <p:sp>
        <p:nvSpPr>
          <p:cNvPr id="10" name="Slide Number Placeholder 9">
            <a:extLst>
              <a:ext uri="{FF2B5EF4-FFF2-40B4-BE49-F238E27FC236}">
                <a16:creationId xmlns:a16="http://schemas.microsoft.com/office/drawing/2014/main" id="{0FF41878-59A4-DBCE-0A98-EF13E80B78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45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06D3B9F3-3384-5D9E-2C3B-DBC37C5E56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FA44E8-C733-4A0B-E11C-286289559F17}"/>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DCD23953-3B22-C3C2-E28A-C1A767456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E286F80D-3F7E-8E15-26D8-5AEEC7C358E5}"/>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Summer 2026 Campaign Strategy</a:t>
            </a:r>
          </a:p>
        </p:txBody>
      </p:sp>
      <p:sp>
        <p:nvSpPr>
          <p:cNvPr id="9" name="TextBox 8">
            <a:extLst>
              <a:ext uri="{FF2B5EF4-FFF2-40B4-BE49-F238E27FC236}">
                <a16:creationId xmlns:a16="http://schemas.microsoft.com/office/drawing/2014/main" id="{F12FFF53-0565-24C3-19F8-4029CB39A2D7}"/>
              </a:ext>
            </a:extLst>
          </p:cNvPr>
          <p:cNvSpPr txBox="1"/>
          <p:nvPr/>
        </p:nvSpPr>
        <p:spPr>
          <a:xfrm>
            <a:off x="740664" y="1661030"/>
            <a:ext cx="7946136" cy="2492990"/>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We will present our Summer 2026 campaign strategy to City Council this evening</a:t>
            </a: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Campaign timeline:</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Flight markets: May 1, 2026 to August 15, 2026</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Drive markets: May 15, 2026 to August 31, 2026</a:t>
            </a:r>
          </a:p>
          <a:p>
            <a:pPr lvl="1"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Campaign budget: </a:t>
            </a:r>
            <a:r>
              <a:rPr kumimoji="0" lang="en-US" sz="2400" b="1"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$124,340</a:t>
            </a: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p:txBody>
      </p:sp>
      <p:pic>
        <p:nvPicPr>
          <p:cNvPr id="2" name="Picture 1" descr="A picture containing ground, outdoor, person, nature&#10;&#10;Description automatically generated">
            <a:extLst>
              <a:ext uri="{FF2B5EF4-FFF2-40B4-BE49-F238E27FC236}">
                <a16:creationId xmlns:a16="http://schemas.microsoft.com/office/drawing/2014/main" id="{82EE834B-2985-07B9-9AF3-847D19616B7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03017" y="1320990"/>
            <a:ext cx="3007715" cy="4522556"/>
          </a:xfrm>
          <a:prstGeom prst="rect">
            <a:avLst/>
          </a:prstGeom>
        </p:spPr>
      </p:pic>
    </p:spTree>
    <p:extLst>
      <p:ext uri="{BB962C8B-B14F-4D97-AF65-F5344CB8AC3E}">
        <p14:creationId xmlns:p14="http://schemas.microsoft.com/office/powerpoint/2010/main" val="3246923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1148909B-4875-5C0F-9EBF-C3263B228F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6899B6-B65F-B36F-087E-20BD56000D68}"/>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E5896789-F249-5C0E-161A-FEEE12FE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7880B023-16A5-D2E9-F8BE-89CF4581168E}"/>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Summer 2026 Campaign Proposal</a:t>
            </a:r>
          </a:p>
        </p:txBody>
      </p:sp>
      <p:sp>
        <p:nvSpPr>
          <p:cNvPr id="9" name="TextBox 8">
            <a:extLst>
              <a:ext uri="{FF2B5EF4-FFF2-40B4-BE49-F238E27FC236}">
                <a16:creationId xmlns:a16="http://schemas.microsoft.com/office/drawing/2014/main" id="{7F98CF78-A491-F234-A0CF-FCD186737ADA}"/>
              </a:ext>
            </a:extLst>
          </p:cNvPr>
          <p:cNvSpPr txBox="1"/>
          <p:nvPr/>
        </p:nvSpPr>
        <p:spPr>
          <a:xfrm>
            <a:off x="740664" y="1661030"/>
            <a:ext cx="7946136" cy="4370427"/>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Drive Markets: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Phoenix</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Tucson</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Los Angeles</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Flight Markets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Denver</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Seattle*</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San Francisco*</a:t>
            </a:r>
          </a:p>
          <a:p>
            <a:pPr marL="0" marR="0" lvl="1"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2000" b="0" i="1"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*Spend will be limited to past visitors and HNW</a:t>
            </a:r>
            <a:endParaRPr lang="en-US" sz="2000" i="1" dirty="0">
              <a:solidFill>
                <a:srgbClr val="4D4D4D"/>
              </a:solidFill>
              <a:latin typeface="Proxima Nova Lt" panose="02000506030000020004" pitchFamily="50"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2000" b="0" i="1"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**This is a pilot with spend limited to HNW</a:t>
            </a:r>
          </a:p>
        </p:txBody>
      </p:sp>
      <p:sp>
        <p:nvSpPr>
          <p:cNvPr id="2" name="TextBox 1">
            <a:extLst>
              <a:ext uri="{FF2B5EF4-FFF2-40B4-BE49-F238E27FC236}">
                <a16:creationId xmlns:a16="http://schemas.microsoft.com/office/drawing/2014/main" id="{F93A18C3-5D23-0504-9046-BCF9D8A80AE0}"/>
              </a:ext>
            </a:extLst>
          </p:cNvPr>
          <p:cNvSpPr txBox="1"/>
          <p:nvPr/>
        </p:nvSpPr>
        <p:spPr>
          <a:xfrm>
            <a:off x="3504645" y="2061986"/>
            <a:ext cx="2590800" cy="784830"/>
          </a:xfrm>
          <a:prstGeom prst="rect">
            <a:avLst/>
          </a:prstGeom>
          <a:noFill/>
        </p:spPr>
        <p:txBody>
          <a:bodyPr wrap="square" rtlCol="0">
            <a:spAutoFit/>
          </a:bodyPr>
          <a:lstStyle/>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San Diego</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Las Vegas</a:t>
            </a:r>
          </a:p>
        </p:txBody>
      </p:sp>
      <p:sp>
        <p:nvSpPr>
          <p:cNvPr id="5" name="TextBox 4">
            <a:extLst>
              <a:ext uri="{FF2B5EF4-FFF2-40B4-BE49-F238E27FC236}">
                <a16:creationId xmlns:a16="http://schemas.microsoft.com/office/drawing/2014/main" id="{94E2EA3A-2778-1C02-C600-D966CB72276C}"/>
              </a:ext>
            </a:extLst>
          </p:cNvPr>
          <p:cNvSpPr txBox="1"/>
          <p:nvPr/>
        </p:nvSpPr>
        <p:spPr>
          <a:xfrm>
            <a:off x="3504645" y="3686962"/>
            <a:ext cx="2590800" cy="1169551"/>
          </a:xfrm>
          <a:prstGeom prst="rect">
            <a:avLst/>
          </a:prstGeom>
          <a:noFill/>
        </p:spPr>
        <p:txBody>
          <a:bodyPr wrap="square" rtlCol="0">
            <a:spAutoFit/>
          </a:bodyPr>
          <a:lstStyle/>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Dallas*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Chicago*</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Houston**</a:t>
            </a:r>
          </a:p>
        </p:txBody>
      </p:sp>
      <p:pic>
        <p:nvPicPr>
          <p:cNvPr id="8" name="Picture 7" descr="A picture containing person&#10;&#10;AI-generated content may be incorrect.">
            <a:extLst>
              <a:ext uri="{FF2B5EF4-FFF2-40B4-BE49-F238E27FC236}">
                <a16:creationId xmlns:a16="http://schemas.microsoft.com/office/drawing/2014/main" id="{1B563DB4-A22D-21AB-115E-E24B0D6412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3020" y="1331977"/>
            <a:ext cx="3009900" cy="4514850"/>
          </a:xfrm>
          <a:prstGeom prst="rect">
            <a:avLst/>
          </a:prstGeom>
        </p:spPr>
      </p:pic>
    </p:spTree>
    <p:extLst>
      <p:ext uri="{BB962C8B-B14F-4D97-AF65-F5344CB8AC3E}">
        <p14:creationId xmlns:p14="http://schemas.microsoft.com/office/powerpoint/2010/main" val="402841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1A4EDCEE-31EF-01E0-500A-FB5AB610215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A524CA-EB61-1971-0166-DAB803DA9FB7}"/>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0255D482-1D12-41C8-E288-CDC6AE01C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45D9748A-FAF8-2103-8DCB-99FAB0F4BF89}"/>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Sample Creative</a:t>
            </a:r>
          </a:p>
        </p:txBody>
      </p:sp>
      <p:pic>
        <p:nvPicPr>
          <p:cNvPr id="8" name="Picture 7">
            <a:extLst>
              <a:ext uri="{FF2B5EF4-FFF2-40B4-BE49-F238E27FC236}">
                <a16:creationId xmlns:a16="http://schemas.microsoft.com/office/drawing/2014/main" id="{B0E92A1D-FF00-DBEC-845E-F8FF534F956E}"/>
              </a:ext>
            </a:extLst>
          </p:cNvPr>
          <p:cNvPicPr>
            <a:picLocks noChangeAspect="1"/>
          </p:cNvPicPr>
          <p:nvPr/>
        </p:nvPicPr>
        <p:blipFill>
          <a:blip r:embed="rId4" cstate="screen">
            <a:extLst>
              <a:ext uri="{28A0092B-C50C-407E-A947-70E740481C1C}">
                <a14:useLocalDpi xmlns:a14="http://schemas.microsoft.com/office/drawing/2010/main"/>
              </a:ext>
            </a:extLst>
          </a:blip>
          <a:srcRect l="444" r="1049" b="1653"/>
          <a:stretch>
            <a:fillRect/>
          </a:stretch>
        </p:blipFill>
        <p:spPr>
          <a:xfrm>
            <a:off x="1351722" y="1384294"/>
            <a:ext cx="9488556" cy="4413532"/>
          </a:xfrm>
          <a:prstGeom prst="rect">
            <a:avLst/>
          </a:prstGeom>
        </p:spPr>
      </p:pic>
      <p:sp>
        <p:nvSpPr>
          <p:cNvPr id="5" name="Slide Number Placeholder 4">
            <a:extLst>
              <a:ext uri="{FF2B5EF4-FFF2-40B4-BE49-F238E27FC236}">
                <a16:creationId xmlns:a16="http://schemas.microsoft.com/office/drawing/2014/main" id="{E4B55624-A36C-2423-9708-4D03FC2F87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07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6BAFB106-EBDC-BB70-5B92-5466BFA054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8DF7BDD-50A4-DE18-CE6B-DFE8982792C9}"/>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BE6F32BB-538F-89AF-F48F-60AA19D5AB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E8E1453F-71D9-1F40-85C8-794716E98FE8}"/>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Sample Creative</a:t>
            </a:r>
          </a:p>
        </p:txBody>
      </p:sp>
      <p:pic>
        <p:nvPicPr>
          <p:cNvPr id="5" name="Picture 4">
            <a:extLst>
              <a:ext uri="{FF2B5EF4-FFF2-40B4-BE49-F238E27FC236}">
                <a16:creationId xmlns:a16="http://schemas.microsoft.com/office/drawing/2014/main" id="{BDD9496A-D33E-1886-5F04-7AE04ECB5320}"/>
              </a:ext>
            </a:extLst>
          </p:cNvPr>
          <p:cNvPicPr>
            <a:picLocks noChangeAspect="1"/>
          </p:cNvPicPr>
          <p:nvPr/>
        </p:nvPicPr>
        <p:blipFill>
          <a:blip r:embed="rId4" cstate="screen">
            <a:extLst>
              <a:ext uri="{28A0092B-C50C-407E-A947-70E740481C1C}">
                <a14:useLocalDpi xmlns:a14="http://schemas.microsoft.com/office/drawing/2010/main"/>
              </a:ext>
            </a:extLst>
          </a:blip>
          <a:srcRect l="498" t="1164" r="1"/>
          <a:stretch>
            <a:fillRect/>
          </a:stretch>
        </p:blipFill>
        <p:spPr>
          <a:xfrm>
            <a:off x="1272209" y="1384851"/>
            <a:ext cx="9696149" cy="4487117"/>
          </a:xfrm>
          <a:prstGeom prst="rect">
            <a:avLst/>
          </a:prstGeom>
        </p:spPr>
      </p:pic>
      <p:sp>
        <p:nvSpPr>
          <p:cNvPr id="8" name="Slide Number Placeholder 7">
            <a:extLst>
              <a:ext uri="{FF2B5EF4-FFF2-40B4-BE49-F238E27FC236}">
                <a16:creationId xmlns:a16="http://schemas.microsoft.com/office/drawing/2014/main" id="{50541FAC-7626-B941-5DB1-0069AC4577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1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18DDC5-8840-7932-ED0D-6AB622A77F48}"/>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latin typeface="Proxima Nova Rg" panose="02000506030000020004" pitchFamily="50" charset="0"/>
              </a:rPr>
              <a:t>        </a:t>
            </a:r>
            <a:r>
              <a:rPr lang="en-US" sz="3600" b="1" dirty="0">
                <a:latin typeface="Proxima Nova Rg" panose="02000506030000020004" pitchFamily="50" charset="0"/>
              </a:rPr>
              <a:t>TOURISM PROGRAM</a:t>
            </a:r>
          </a:p>
        </p:txBody>
      </p:sp>
      <p:pic>
        <p:nvPicPr>
          <p:cNvPr id="6" name="Picture 5" descr="A logo of a city of sedona&#10;&#10;Description automatically generated">
            <a:extLst>
              <a:ext uri="{FF2B5EF4-FFF2-40B4-BE49-F238E27FC236}">
                <a16:creationId xmlns:a16="http://schemas.microsoft.com/office/drawing/2014/main" id="{81CCAA76-1506-0D28-CD68-687EADC54B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4AF4D2E7-032A-A48A-8431-6871AFC91A68}"/>
              </a:ext>
            </a:extLst>
          </p:cNvPr>
          <p:cNvSpPr txBox="1"/>
          <p:nvPr/>
        </p:nvSpPr>
        <p:spPr>
          <a:xfrm>
            <a:off x="0" y="624091"/>
            <a:ext cx="12192000" cy="707886"/>
          </a:xfrm>
          <a:prstGeom prst="rect">
            <a:avLst/>
          </a:prstGeom>
          <a:noFill/>
        </p:spPr>
        <p:txBody>
          <a:bodyPr wrap="square" rtlCol="0">
            <a:spAutoFit/>
          </a:bodyPr>
          <a:lstStyle/>
          <a:p>
            <a:pPr algn="ctr"/>
            <a:r>
              <a:rPr lang="en-US" sz="4000" b="1" dirty="0">
                <a:solidFill>
                  <a:srgbClr val="8C3C22"/>
                </a:solidFill>
                <a:latin typeface="Proxima Nova Rg" panose="02000506030000020004" pitchFamily="50" charset="0"/>
                <a:cs typeface="Arial" panose="020B0604020202020204" pitchFamily="34" charset="0"/>
              </a:rPr>
              <a:t>Agenda Items</a:t>
            </a:r>
          </a:p>
        </p:txBody>
      </p:sp>
      <p:sp>
        <p:nvSpPr>
          <p:cNvPr id="9" name="TextBox 8">
            <a:extLst>
              <a:ext uri="{FF2B5EF4-FFF2-40B4-BE49-F238E27FC236}">
                <a16:creationId xmlns:a16="http://schemas.microsoft.com/office/drawing/2014/main" id="{552870F5-0495-9C4D-6F57-14AB46713FB5}"/>
              </a:ext>
            </a:extLst>
          </p:cNvPr>
          <p:cNvSpPr txBox="1"/>
          <p:nvPr/>
        </p:nvSpPr>
        <p:spPr>
          <a:xfrm>
            <a:off x="740664" y="1661030"/>
            <a:ext cx="8062356" cy="2169825"/>
          </a:xfrm>
          <a:prstGeom prst="rect">
            <a:avLst/>
          </a:prstGeom>
          <a:noFill/>
        </p:spPr>
        <p:txBody>
          <a:bodyPr wrap="square" rtlCol="0">
            <a:spAutoFit/>
          </a:bodyPr>
          <a:lstStyle/>
          <a:p>
            <a:pPr lvl="1" indent="-457200">
              <a:spcAft>
                <a:spcPts val="600"/>
              </a:spcAft>
              <a:buFont typeface="Arial" panose="020B0604020202020204" pitchFamily="34" charset="0"/>
              <a:buChar char="•"/>
            </a:pPr>
            <a:r>
              <a:rPr lang="en-US" sz="2400" dirty="0">
                <a:solidFill>
                  <a:srgbClr val="4D4D4D"/>
                </a:solidFill>
                <a:latin typeface="Proxima Nova Lt" panose="02000506030000020004" pitchFamily="50" charset="0"/>
                <a:cs typeface="Arial" panose="020B0604020202020204" pitchFamily="34" charset="0"/>
              </a:rPr>
              <a:t>Tourism Program Updates</a:t>
            </a:r>
          </a:p>
          <a:p>
            <a:pPr lvl="1" indent="-457200">
              <a:spcAft>
                <a:spcPts val="600"/>
              </a:spcAft>
              <a:buFont typeface="Arial" panose="020B0604020202020204" pitchFamily="34" charset="0"/>
              <a:buChar char="•"/>
            </a:pPr>
            <a:r>
              <a:rPr lang="en-US" sz="2400" dirty="0">
                <a:solidFill>
                  <a:srgbClr val="4D4D4D"/>
                </a:solidFill>
                <a:latin typeface="Proxima Nova Lt" panose="02000506030000020004" pitchFamily="50" charset="0"/>
                <a:cs typeface="Arial" panose="020B0604020202020204" pitchFamily="34" charset="0"/>
              </a:rPr>
              <a:t>Winter 2025/2026 Campaign Results</a:t>
            </a:r>
          </a:p>
          <a:p>
            <a:pPr lvl="1" indent="-457200">
              <a:spcAft>
                <a:spcPts val="600"/>
              </a:spcAft>
              <a:buFont typeface="Arial" panose="020B0604020202020204" pitchFamily="34" charset="0"/>
              <a:buChar char="•"/>
            </a:pPr>
            <a:r>
              <a:rPr lang="en-US" sz="2400" dirty="0">
                <a:solidFill>
                  <a:srgbClr val="4D4D4D"/>
                </a:solidFill>
                <a:latin typeface="Proxima Nova Lt" panose="02000506030000020004" pitchFamily="50" charset="0"/>
                <a:cs typeface="Arial" panose="020B0604020202020204" pitchFamily="34" charset="0"/>
              </a:rPr>
              <a:t>The Future of Tourism and the Sedona Experience Input Sessions</a:t>
            </a:r>
          </a:p>
          <a:p>
            <a:pPr lvl="1" indent="-457200">
              <a:spcAft>
                <a:spcPts val="600"/>
              </a:spcAft>
              <a:buFont typeface="Arial" panose="020B0604020202020204" pitchFamily="34" charset="0"/>
              <a:buChar char="•"/>
            </a:pPr>
            <a:r>
              <a:rPr lang="en-US" sz="2400" dirty="0">
                <a:solidFill>
                  <a:srgbClr val="4D4D4D"/>
                </a:solidFill>
                <a:latin typeface="Proxima Nova Lt" panose="02000506030000020004" pitchFamily="50" charset="0"/>
                <a:cs typeface="Arial" panose="020B0604020202020204" pitchFamily="34" charset="0"/>
              </a:rPr>
              <a:t>State of Sedona Tourism Research</a:t>
            </a:r>
          </a:p>
        </p:txBody>
      </p:sp>
      <p:pic>
        <p:nvPicPr>
          <p:cNvPr id="2" name="Picture 1" descr="A person doing yoga in the desert&#10;&#10;AI-generated content may be incorrect.">
            <a:extLst>
              <a:ext uri="{FF2B5EF4-FFF2-40B4-BE49-F238E27FC236}">
                <a16:creationId xmlns:a16="http://schemas.microsoft.com/office/drawing/2014/main" id="{4AEB52C8-13FD-E12F-C32E-7835C8BC12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3217" y="1319742"/>
            <a:ext cx="3009900" cy="4514850"/>
          </a:xfrm>
          <a:prstGeom prst="rect">
            <a:avLst/>
          </a:prstGeom>
        </p:spPr>
      </p:pic>
    </p:spTree>
    <p:extLst>
      <p:ext uri="{BB962C8B-B14F-4D97-AF65-F5344CB8AC3E}">
        <p14:creationId xmlns:p14="http://schemas.microsoft.com/office/powerpoint/2010/main" val="1393849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0F0AE503-D73B-2161-E3F4-E0BC1D92CDA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A4FF4A-A619-4BD2-1E97-7451FD5581C9}"/>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D5943168-7ED7-B1AD-DDED-3013993B7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29287269-FD75-7C6E-5363-E032592BBD2E}"/>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Sample Creative</a:t>
            </a:r>
          </a:p>
        </p:txBody>
      </p:sp>
      <p:pic>
        <p:nvPicPr>
          <p:cNvPr id="4" name="Picture 3">
            <a:extLst>
              <a:ext uri="{FF2B5EF4-FFF2-40B4-BE49-F238E27FC236}">
                <a16:creationId xmlns:a16="http://schemas.microsoft.com/office/drawing/2014/main" id="{684BA02F-279A-5A3F-EA70-37EF0020FE6C}"/>
              </a:ext>
            </a:extLst>
          </p:cNvPr>
          <p:cNvPicPr>
            <a:picLocks noChangeAspect="1"/>
          </p:cNvPicPr>
          <p:nvPr/>
        </p:nvPicPr>
        <p:blipFill>
          <a:blip r:embed="rId4" cstate="screen">
            <a:extLst>
              <a:ext uri="{28A0092B-C50C-407E-A947-70E740481C1C}">
                <a14:useLocalDpi xmlns:a14="http://schemas.microsoft.com/office/drawing/2010/main"/>
              </a:ext>
            </a:extLst>
          </a:blip>
          <a:srcRect l="482" t="1180" r="468"/>
          <a:stretch>
            <a:fillRect/>
          </a:stretch>
        </p:blipFill>
        <p:spPr>
          <a:xfrm>
            <a:off x="1331843" y="1384852"/>
            <a:ext cx="9528314" cy="4430150"/>
          </a:xfrm>
          <a:prstGeom prst="rect">
            <a:avLst/>
          </a:prstGeom>
        </p:spPr>
      </p:pic>
      <p:sp>
        <p:nvSpPr>
          <p:cNvPr id="8" name="Slide Number Placeholder 7">
            <a:extLst>
              <a:ext uri="{FF2B5EF4-FFF2-40B4-BE49-F238E27FC236}">
                <a16:creationId xmlns:a16="http://schemas.microsoft.com/office/drawing/2014/main" id="{45D4DF3A-BE48-A44F-D5E5-270FA4945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8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B3128CD3-4DEF-1B21-F646-A6F27186BB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72CAF6-DA77-AE10-EEC7-9CF8AC310361}"/>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CBED8C0E-89A2-B4AD-A50F-5ACB9D23E8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E6A65FCA-2852-6BC7-00AE-9054CC490889}"/>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The Future Of Tourism Input Sessions</a:t>
            </a:r>
          </a:p>
        </p:txBody>
      </p:sp>
      <p:sp>
        <p:nvSpPr>
          <p:cNvPr id="9" name="TextBox 8">
            <a:extLst>
              <a:ext uri="{FF2B5EF4-FFF2-40B4-BE49-F238E27FC236}">
                <a16:creationId xmlns:a16="http://schemas.microsoft.com/office/drawing/2014/main" id="{F939B771-2D51-745F-2713-7D5EBC3FD9C6}"/>
              </a:ext>
            </a:extLst>
          </p:cNvPr>
          <p:cNvSpPr txBox="1"/>
          <p:nvPr/>
        </p:nvSpPr>
        <p:spPr>
          <a:xfrm>
            <a:off x="740664" y="1661030"/>
            <a:ext cx="8062356" cy="4416594"/>
          </a:xfrm>
          <a:prstGeom prst="rect">
            <a:avLst/>
          </a:prstGeom>
          <a:noFill/>
        </p:spPr>
        <p:txBody>
          <a:bodyPr wrap="square" lIns="91440" tIns="45720" rIns="91440" bIns="45720" rtlCol="0" anchor="t">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Two sessions have been scheduled at The HUB at Posse Grounds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Tuesday, April 21 from 6 p.m. to 8 p.m.</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Wednesday, May 13 from 10 a.m. to noon</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Attendees will be seated at round table of 5-6 people</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Proposed agenda</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Welcome, Opening Remarks, and Group Introductions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State of Sedona Tourism Update</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Table Group Discussion #1: Defining the Sedona Experience</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Table Group Discussion #2: Action Planning Enhancements</a:t>
            </a:r>
          </a:p>
          <a:p>
            <a:pPr marL="914400" marR="0" lvl="2"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Closing Comments</a:t>
            </a:r>
          </a:p>
        </p:txBody>
      </p:sp>
      <p:pic>
        <p:nvPicPr>
          <p:cNvPr id="4" name="Picture 3" descr="A person and person posing for a picture next to a sign&#10;&#10;AI-generated content may be incorrect.">
            <a:extLst>
              <a:ext uri="{FF2B5EF4-FFF2-40B4-BE49-F238E27FC236}">
                <a16:creationId xmlns:a16="http://schemas.microsoft.com/office/drawing/2014/main" id="{A9B7784F-6A28-59CB-14B6-BDC5D74F39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3020" y="1331977"/>
            <a:ext cx="3019425" cy="4533900"/>
          </a:xfrm>
          <a:prstGeom prst="rect">
            <a:avLst/>
          </a:prstGeom>
        </p:spPr>
      </p:pic>
    </p:spTree>
    <p:extLst>
      <p:ext uri="{BB962C8B-B14F-4D97-AF65-F5344CB8AC3E}">
        <p14:creationId xmlns:p14="http://schemas.microsoft.com/office/powerpoint/2010/main" val="1033455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Cover">
            <a:extLst>
              <a:ext uri="{FF2B5EF4-FFF2-40B4-BE49-F238E27FC236}">
                <a16:creationId xmlns:a16="http://schemas.microsoft.com/office/drawing/2014/main" id="{CB00EFD4-1C7A-404A-A268-4C689C0840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4" descr="Lodging Summary">
            <a:extLst>
              <a:ext uri="{FF2B5EF4-FFF2-40B4-BE49-F238E27FC236}">
                <a16:creationId xmlns:a16="http://schemas.microsoft.com/office/drawing/2014/main" id="{5EDF45B3-FF50-441F-AF9F-61049AC209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18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5" descr="Hotel Review">
            <a:extLst>
              <a:ext uri="{FF2B5EF4-FFF2-40B4-BE49-F238E27FC236}">
                <a16:creationId xmlns:a16="http://schemas.microsoft.com/office/drawing/2014/main" id="{D5488B39-FE42-4723-A837-1CA3DE16DC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539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6" descr="Hotel 4 Month Outlook">
            <a:extLst>
              <a:ext uri="{FF2B5EF4-FFF2-40B4-BE49-F238E27FC236}">
                <a16:creationId xmlns:a16="http://schemas.microsoft.com/office/drawing/2014/main" id="{6B4090F6-1306-45C9-A854-A7C303518E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9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p:cNvGrpSpPr/>
        <p:nvPr/>
      </p:nvGrpSpPr>
      <p:grpSpPr>
        <a:xfrm>
          <a:off x="0" y="0"/>
          <a:ext cx="0" cy="0"/>
          <a:chOff x="0" y="0"/>
          <a:chExt cx="0" cy="0"/>
        </a:xfrm>
      </p:grpSpPr>
      <p:pic>
        <p:nvPicPr>
          <p:cNvPr id="8" name="Picture 7" descr="A red rock mountains with trees&#10;&#10;Description automatically generated with medium confidence">
            <a:extLst>
              <a:ext uri="{FF2B5EF4-FFF2-40B4-BE49-F238E27FC236}">
                <a16:creationId xmlns:a16="http://schemas.microsoft.com/office/drawing/2014/main" id="{D4F00A95-FA82-7C45-38C7-E96F39F43C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39" y="-1"/>
            <a:ext cx="12283440" cy="6903351"/>
          </a:xfrm>
          <a:prstGeom prst="rect">
            <a:avLst/>
          </a:prstGeom>
        </p:spPr>
      </p:pic>
      <p:sp>
        <p:nvSpPr>
          <p:cNvPr id="9" name="TextBox 8">
            <a:extLst>
              <a:ext uri="{FF2B5EF4-FFF2-40B4-BE49-F238E27FC236}">
                <a16:creationId xmlns:a16="http://schemas.microsoft.com/office/drawing/2014/main" id="{64869528-0964-1F68-FB1A-45AFBBCAD238}"/>
              </a:ext>
            </a:extLst>
          </p:cNvPr>
          <p:cNvSpPr txBox="1"/>
          <p:nvPr/>
        </p:nvSpPr>
        <p:spPr>
          <a:xfrm>
            <a:off x="-91442" y="2182820"/>
            <a:ext cx="12283440" cy="861774"/>
          </a:xfrm>
          <a:prstGeom prst="rect">
            <a:avLst/>
          </a:prstGeom>
          <a:noFill/>
        </p:spPr>
        <p:txBody>
          <a:bodyPr wrap="square" rtlCol="0">
            <a:spAutoFit/>
          </a:bodyPr>
          <a:lstStyle/>
          <a:p>
            <a:pPr algn="ctr"/>
            <a:r>
              <a:rPr lang="en-US" sz="5000" b="1" dirty="0">
                <a:solidFill>
                  <a:schemeClr val="bg1">
                    <a:lumMod val="95000"/>
                  </a:schemeClr>
                </a:solidFill>
                <a:latin typeface="Proxima Nova Rg" panose="02000506030000020004" pitchFamily="50" charset="0"/>
                <a:cs typeface="Arial" panose="020B0604020202020204" pitchFamily="34" charset="0"/>
              </a:rPr>
              <a:t>THANK YOU</a:t>
            </a:r>
          </a:p>
        </p:txBody>
      </p:sp>
      <p:pic>
        <p:nvPicPr>
          <p:cNvPr id="10" name="Picture 9" descr="A logo of a city of sedona&#10;&#10;Description automatically generated">
            <a:extLst>
              <a:ext uri="{FF2B5EF4-FFF2-40B4-BE49-F238E27FC236}">
                <a16:creationId xmlns:a16="http://schemas.microsoft.com/office/drawing/2014/main" id="{0275D797-67B9-4242-5675-BDB83814AD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1324" y="4675180"/>
            <a:ext cx="2229349" cy="1851695"/>
          </a:xfrm>
          <a:prstGeom prst="rect">
            <a:avLst/>
          </a:prstGeom>
        </p:spPr>
      </p:pic>
    </p:spTree>
    <p:extLst>
      <p:ext uri="{BB962C8B-B14F-4D97-AF65-F5344CB8AC3E}">
        <p14:creationId xmlns:p14="http://schemas.microsoft.com/office/powerpoint/2010/main" val="407711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C28B8698-7B4B-3B4C-A621-31EB10C8F48C}"/>
            </a:ext>
          </a:extLst>
        </p:cNvPr>
        <p:cNvGrpSpPr/>
        <p:nvPr/>
      </p:nvGrpSpPr>
      <p:grpSpPr>
        <a:xfrm>
          <a:off x="0" y="0"/>
          <a:ext cx="0" cy="0"/>
          <a:chOff x="0" y="0"/>
          <a:chExt cx="0" cy="0"/>
        </a:xfrm>
      </p:grpSpPr>
      <p:pic>
        <p:nvPicPr>
          <p:cNvPr id="2" name="Picture 1" descr="A picture containing tree, outdoor, nature, mountain&#10;&#10;AI-generated content may be incorrect.">
            <a:extLst>
              <a:ext uri="{FF2B5EF4-FFF2-40B4-BE49-F238E27FC236}">
                <a16:creationId xmlns:a16="http://schemas.microsoft.com/office/drawing/2014/main" id="{90AED2C4-E9F7-FDD9-BE79-544526111984}"/>
              </a:ext>
            </a:extLst>
          </p:cNvPr>
          <p:cNvPicPr>
            <a:picLocks noChangeAspect="1"/>
          </p:cNvPicPr>
          <p:nvPr/>
        </p:nvPicPr>
        <p:blipFill>
          <a:blip r:embed="rId3" cstate="screen">
            <a:extLst>
              <a:ext uri="{28A0092B-C50C-407E-A947-70E740481C1C}">
                <a14:useLocalDpi xmlns:a14="http://schemas.microsoft.com/office/drawing/2010/main"/>
              </a:ext>
            </a:extLst>
          </a:blip>
          <a:srcRect b="-74"/>
          <a:stretch>
            <a:fillRect/>
          </a:stretch>
        </p:blipFill>
        <p:spPr>
          <a:xfrm>
            <a:off x="8803020" y="1335297"/>
            <a:ext cx="3007714" cy="4511032"/>
          </a:xfrm>
          <a:prstGeom prst="rect">
            <a:avLst/>
          </a:prstGeom>
        </p:spPr>
      </p:pic>
      <p:sp>
        <p:nvSpPr>
          <p:cNvPr id="3" name="Rectangle 2">
            <a:extLst>
              <a:ext uri="{FF2B5EF4-FFF2-40B4-BE49-F238E27FC236}">
                <a16:creationId xmlns:a16="http://schemas.microsoft.com/office/drawing/2014/main" id="{5EDA2D41-C713-DE7C-591C-281D3FC73514}"/>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78716BB5-7950-4BA7-6998-76109D06B8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FD6EF6C3-55B1-8600-F398-8B37AF659ED1}"/>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FY26 Trade Show Calendar</a:t>
            </a:r>
          </a:p>
        </p:txBody>
      </p:sp>
      <p:sp>
        <p:nvSpPr>
          <p:cNvPr id="9" name="TextBox 8">
            <a:extLst>
              <a:ext uri="{FF2B5EF4-FFF2-40B4-BE49-F238E27FC236}">
                <a16:creationId xmlns:a16="http://schemas.microsoft.com/office/drawing/2014/main" id="{00D48407-80AA-FAB7-8FB1-4FBC2CFC9554}"/>
              </a:ext>
            </a:extLst>
          </p:cNvPr>
          <p:cNvSpPr txBox="1"/>
          <p:nvPr/>
        </p:nvSpPr>
        <p:spPr>
          <a:xfrm>
            <a:off x="740664" y="1661030"/>
            <a:ext cx="8062356" cy="3139321"/>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Proxima Nova Lt" panose="02000506030000020004" pitchFamily="50" charset="0"/>
                <a:ea typeface="+mn-ea"/>
                <a:cs typeface="Arial" panose="020B0604020202020204" pitchFamily="34" charset="0"/>
              </a:rPr>
              <a:t>AAA Routz Conference – December 2025</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Proxima Nova Lt" panose="02000506030000020004" pitchFamily="50" charset="0"/>
                <a:ea typeface="+mn-ea"/>
                <a:cs typeface="Arial" panose="020B0604020202020204" pitchFamily="34" charset="0"/>
              </a:rPr>
              <a:t>IMM NYC – January 2026</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Proxima Nova Lt" panose="02000506030000020004" pitchFamily="50" charset="0"/>
                <a:ea typeface="+mn-ea"/>
                <a:cs typeface="Arial" panose="020B0604020202020204" pitchFamily="34" charset="0"/>
              </a:rPr>
              <a:t>IPEC – February 2026</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Proxima Nova Lt" panose="02000506030000020004" pitchFamily="50" charset="0"/>
                <a:ea typeface="+mn-ea"/>
                <a:cs typeface="Arial" panose="020B0604020202020204" pitchFamily="34" charset="0"/>
              </a:rPr>
              <a:t>AOT Sales &amp; Media Mission – February 2026</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50000"/>
                  </a:schemeClr>
                </a:solidFill>
                <a:effectLst/>
                <a:uLnTx/>
                <a:uFillTx/>
                <a:latin typeface="Proxima Nova Lt" panose="02000506030000020004" pitchFamily="50" charset="0"/>
                <a:ea typeface="+mn-ea"/>
                <a:cs typeface="Arial" panose="020B0604020202020204" pitchFamily="34" charset="0"/>
              </a:rPr>
              <a:t>Go West Summit – April 2026</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HelmsBriscoe Annual Conference – April 2026</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IPW – May 2026</a:t>
            </a:r>
          </a:p>
        </p:txBody>
      </p:sp>
    </p:spTree>
    <p:extLst>
      <p:ext uri="{BB962C8B-B14F-4D97-AF65-F5344CB8AC3E}">
        <p14:creationId xmlns:p14="http://schemas.microsoft.com/office/powerpoint/2010/main" val="205827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D7821B64-089F-A4A7-713D-7339BA9B321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EAE637-E2F8-780F-F5DC-C6E3BDB81EEF}"/>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DE74FA3F-5D67-93F1-6A61-747D7999EA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C2FAEF4E-9F17-DC13-7291-FB6DDC2C9479}"/>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Go West Summit</a:t>
            </a:r>
          </a:p>
        </p:txBody>
      </p:sp>
      <p:sp>
        <p:nvSpPr>
          <p:cNvPr id="9" name="TextBox 8">
            <a:extLst>
              <a:ext uri="{FF2B5EF4-FFF2-40B4-BE49-F238E27FC236}">
                <a16:creationId xmlns:a16="http://schemas.microsoft.com/office/drawing/2014/main" id="{AE9077A1-6E66-B43E-4216-1957274BD928}"/>
              </a:ext>
            </a:extLst>
          </p:cNvPr>
          <p:cNvSpPr txBox="1"/>
          <p:nvPr/>
        </p:nvSpPr>
        <p:spPr>
          <a:xfrm>
            <a:off x="740664" y="1661030"/>
            <a:ext cx="8062356" cy="2462213"/>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I conducted 69 appointments over the two days</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Key highlights included making strong progress with receptive tour operators like Rocky Mountain Holiday Tours, Bonotel, and New World Travel</a:t>
            </a: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A group tour lead was processed on the spot during one of my last meetings</a:t>
            </a:r>
          </a:p>
        </p:txBody>
      </p:sp>
      <p:sp>
        <p:nvSpPr>
          <p:cNvPr id="2" name="AutoShape 4">
            <a:extLst>
              <a:ext uri="{FF2B5EF4-FFF2-40B4-BE49-F238E27FC236}">
                <a16:creationId xmlns:a16="http://schemas.microsoft.com/office/drawing/2014/main" id="{31CE3A9E-3C59-988B-BE04-09E84720EC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D671521C-C884-491A-4E4D-F75D8318AC7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4">
            <a:extLst>
              <a:ext uri="{FF2B5EF4-FFF2-40B4-BE49-F238E27FC236}">
                <a16:creationId xmlns:a16="http://schemas.microsoft.com/office/drawing/2014/main" id="{A2687F4B-97A4-57AE-F7F6-E79F40162FC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2DAF104-BD73-0E8D-F87C-ACBBB092105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03020" y="1331977"/>
            <a:ext cx="3007714" cy="4514351"/>
          </a:xfrm>
          <a:prstGeom prst="rect">
            <a:avLst/>
          </a:prstGeom>
        </p:spPr>
      </p:pic>
    </p:spTree>
    <p:extLst>
      <p:ext uri="{BB962C8B-B14F-4D97-AF65-F5344CB8AC3E}">
        <p14:creationId xmlns:p14="http://schemas.microsoft.com/office/powerpoint/2010/main" val="330459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1E89618B-5A19-623F-1BB7-BFE20AE8E2E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79B6FAC-F899-1DAC-4900-5FB1D5390733}"/>
              </a:ext>
            </a:extLst>
          </p:cNvPr>
          <p:cNvPicPr>
            <a:picLocks noChangeAspect="1"/>
          </p:cNvPicPr>
          <p:nvPr/>
        </p:nvPicPr>
        <p:blipFill>
          <a:blip r:embed="rId3" cstate="screen">
            <a:extLst>
              <a:ext uri="{28A0092B-C50C-407E-A947-70E740481C1C}">
                <a14:useLocalDpi xmlns:a14="http://schemas.microsoft.com/office/drawing/2010/main"/>
              </a:ext>
            </a:extLst>
          </a:blip>
          <a:srcRect l="11087" r="8526"/>
          <a:stretch>
            <a:fillRect/>
          </a:stretch>
        </p:blipFill>
        <p:spPr>
          <a:xfrm>
            <a:off x="8553704" y="1328646"/>
            <a:ext cx="3638296" cy="4521013"/>
          </a:xfrm>
          <a:prstGeom prst="rect">
            <a:avLst/>
          </a:prstGeom>
        </p:spPr>
      </p:pic>
      <p:sp>
        <p:nvSpPr>
          <p:cNvPr id="3" name="Rectangle 2">
            <a:extLst>
              <a:ext uri="{FF2B5EF4-FFF2-40B4-BE49-F238E27FC236}">
                <a16:creationId xmlns:a16="http://schemas.microsoft.com/office/drawing/2014/main" id="{5CCD3668-170F-5F4E-92D0-0CF3C33FD829}"/>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F11FA13D-82DE-0150-F410-F7CB754228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8B2ECE84-E835-2539-314B-62B86E36F7BA}"/>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Appreciate Sedona Launch</a:t>
            </a:r>
          </a:p>
        </p:txBody>
      </p:sp>
      <p:sp>
        <p:nvSpPr>
          <p:cNvPr id="9" name="TextBox 8">
            <a:extLst>
              <a:ext uri="{FF2B5EF4-FFF2-40B4-BE49-F238E27FC236}">
                <a16:creationId xmlns:a16="http://schemas.microsoft.com/office/drawing/2014/main" id="{EE2ED63C-E784-B4CF-AAC4-16A6A20534A0}"/>
              </a:ext>
            </a:extLst>
          </p:cNvPr>
          <p:cNvSpPr txBox="1"/>
          <p:nvPr/>
        </p:nvSpPr>
        <p:spPr>
          <a:xfrm>
            <a:off x="740664" y="1661030"/>
            <a:ext cx="7813040" cy="3724096"/>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Appreciate Sedona is part of the statewide Appreciate Arizona campaign</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We worked with local leaders to define priority behaviors to address through strategic messaging</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We’ll swap out seasonal messaging throughout the year, but keep evergreen messages year round</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This spring, we’ve been running paid advertising in Arizona to known Spring Break visitors</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endParaRPr>
          </a:p>
        </p:txBody>
      </p:sp>
      <p:sp>
        <p:nvSpPr>
          <p:cNvPr id="2" name="AutoShape 4">
            <a:extLst>
              <a:ext uri="{FF2B5EF4-FFF2-40B4-BE49-F238E27FC236}">
                <a16:creationId xmlns:a16="http://schemas.microsoft.com/office/drawing/2014/main" id="{9F904A11-1D32-ADD3-1AC1-ABBCBC9F3E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E36CBE8F-F2E7-2A41-BA09-6CFB8089588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4">
            <a:extLst>
              <a:ext uri="{FF2B5EF4-FFF2-40B4-BE49-F238E27FC236}">
                <a16:creationId xmlns:a16="http://schemas.microsoft.com/office/drawing/2014/main" id="{6B9249F9-7D24-80F4-BA08-231D702DA40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04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9658DC0E-B18A-F4F3-0101-84B8401DB62F}"/>
            </a:ext>
          </a:extLst>
        </p:cNvPr>
        <p:cNvGrpSpPr/>
        <p:nvPr/>
      </p:nvGrpSpPr>
      <p:grpSpPr>
        <a:xfrm>
          <a:off x="0" y="0"/>
          <a:ext cx="0" cy="0"/>
          <a:chOff x="0" y="0"/>
          <a:chExt cx="0" cy="0"/>
        </a:xfrm>
      </p:grpSpPr>
      <p:pic>
        <p:nvPicPr>
          <p:cNvPr id="10" name="Picture 9">
            <a:hlinkClick r:id="rId3"/>
            <a:extLst>
              <a:ext uri="{FF2B5EF4-FFF2-40B4-BE49-F238E27FC236}">
                <a16:creationId xmlns:a16="http://schemas.microsoft.com/office/drawing/2014/main" id="{3B438E10-E722-9656-A395-22E0360F5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5218" y="1336948"/>
            <a:ext cx="3105516" cy="4509380"/>
          </a:xfrm>
          <a:prstGeom prst="rect">
            <a:avLst/>
          </a:prstGeom>
        </p:spPr>
      </p:pic>
      <p:sp>
        <p:nvSpPr>
          <p:cNvPr id="3" name="Rectangle 2">
            <a:extLst>
              <a:ext uri="{FF2B5EF4-FFF2-40B4-BE49-F238E27FC236}">
                <a16:creationId xmlns:a16="http://schemas.microsoft.com/office/drawing/2014/main" id="{618BE826-92AF-E16D-2F51-4EC29150CE5B}"/>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2B0775BF-F109-4D15-E357-4F48DE200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88F3DD5A-73A4-DC0C-9BA1-42F663A3326B}"/>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Sedona Spiritual &amp; Wellness Guide</a:t>
            </a:r>
          </a:p>
        </p:txBody>
      </p:sp>
      <p:sp>
        <p:nvSpPr>
          <p:cNvPr id="9" name="TextBox 8">
            <a:extLst>
              <a:ext uri="{FF2B5EF4-FFF2-40B4-BE49-F238E27FC236}">
                <a16:creationId xmlns:a16="http://schemas.microsoft.com/office/drawing/2014/main" id="{B37F7EAF-E2F3-CB61-F3F8-B9E9E3C12723}"/>
              </a:ext>
            </a:extLst>
          </p:cNvPr>
          <p:cNvSpPr txBox="1"/>
          <p:nvPr/>
        </p:nvSpPr>
        <p:spPr>
          <a:xfrm>
            <a:off x="740664" y="1661030"/>
            <a:ext cx="8062356" cy="4247317"/>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Our first of several experiential landing pages is now live on ScenicSedona.com</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The Spiritual &amp; Wellness Guide seeks to inspire and educate our visitors about the breadth of experiences we have to offer in Sedona</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Future pages will include:</a:t>
            </a:r>
          </a:p>
          <a:p>
            <a:pPr lvl="2"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Verde Valley Wine Trail</a:t>
            </a:r>
          </a:p>
          <a:p>
            <a:pPr lvl="2" indent="-457200">
              <a:spcAft>
                <a:spcPts val="600"/>
              </a:spcAft>
              <a:buFont typeface="Arial" panose="020B0604020202020204" pitchFamily="34" charset="0"/>
              <a:buChar char="•"/>
              <a:defRPr/>
            </a:pPr>
            <a:r>
              <a:rPr lang="en-US" sz="2400" dirty="0">
                <a:solidFill>
                  <a:srgbClr val="4D4D4D"/>
                </a:solidFill>
                <a:latin typeface="Proxima Nova Lt" panose="02000506030000020004" pitchFamily="50" charset="0"/>
                <a:cs typeface="Arial" panose="020B0604020202020204" pitchFamily="34" charset="0"/>
              </a:rPr>
              <a:t>Arts &amp; Culture</a:t>
            </a:r>
          </a:p>
          <a:p>
            <a:pPr lvl="2"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Biking</a:t>
            </a:r>
            <a:endParaRPr lang="en-US" sz="2400" dirty="0">
              <a:solidFill>
                <a:srgbClr val="4D4D4D"/>
              </a:solidFill>
              <a:latin typeface="Proxima Nova Lt" panose="02000506030000020004" pitchFamily="50" charset="0"/>
              <a:cs typeface="Arial" panose="020B0604020202020204" pitchFamily="34" charset="0"/>
            </a:endParaRPr>
          </a:p>
          <a:p>
            <a:pPr lvl="2"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Stargazing</a:t>
            </a:r>
          </a:p>
        </p:txBody>
      </p:sp>
      <p:sp>
        <p:nvSpPr>
          <p:cNvPr id="2" name="AutoShape 4">
            <a:extLst>
              <a:ext uri="{FF2B5EF4-FFF2-40B4-BE49-F238E27FC236}">
                <a16:creationId xmlns:a16="http://schemas.microsoft.com/office/drawing/2014/main" id="{D887FEE8-BE3F-3965-5C69-92B0E1D1A4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60EE249C-5D5F-0DDC-8668-EFC58D95FCA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4">
            <a:extLst>
              <a:ext uri="{FF2B5EF4-FFF2-40B4-BE49-F238E27FC236}">
                <a16:creationId xmlns:a16="http://schemas.microsoft.com/office/drawing/2014/main" id="{8AADFC8F-B7DA-9233-C232-765BE5B6EDB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93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F9DBEED5-E8B2-C23A-9E70-ADBBBC323A8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6C5C6B1-A7DD-C05A-5B26-B52BB103874A}"/>
              </a:ext>
            </a:extLst>
          </p:cNvPr>
          <p:cNvPicPr>
            <a:picLocks noChangeAspect="1"/>
          </p:cNvPicPr>
          <p:nvPr/>
        </p:nvPicPr>
        <p:blipFill>
          <a:blip r:embed="rId3" cstate="screen">
            <a:extLst>
              <a:ext uri="{28A0092B-C50C-407E-A947-70E740481C1C}">
                <a14:useLocalDpi xmlns:a14="http://schemas.microsoft.com/office/drawing/2010/main"/>
              </a:ext>
            </a:extLst>
          </a:blip>
          <a:srcRect l="8797" r="9153"/>
          <a:stretch>
            <a:fillRect/>
          </a:stretch>
        </p:blipFill>
        <p:spPr>
          <a:xfrm>
            <a:off x="8647108" y="1341263"/>
            <a:ext cx="3221736" cy="4505065"/>
          </a:xfrm>
          <a:prstGeom prst="rect">
            <a:avLst/>
          </a:prstGeom>
        </p:spPr>
      </p:pic>
      <p:sp>
        <p:nvSpPr>
          <p:cNvPr id="3" name="Rectangle 2">
            <a:extLst>
              <a:ext uri="{FF2B5EF4-FFF2-40B4-BE49-F238E27FC236}">
                <a16:creationId xmlns:a16="http://schemas.microsoft.com/office/drawing/2014/main" id="{62805A30-0985-D71F-E8F3-C2C1CB1D46F3}"/>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051CF3E5-2301-4A0B-4D44-ECDEFB1C1F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sp>
        <p:nvSpPr>
          <p:cNvPr id="7" name="TextBox 6">
            <a:extLst>
              <a:ext uri="{FF2B5EF4-FFF2-40B4-BE49-F238E27FC236}">
                <a16:creationId xmlns:a16="http://schemas.microsoft.com/office/drawing/2014/main" id="{80EC28DF-8CE6-48BF-2A02-0C734E739659}"/>
              </a:ext>
            </a:extLst>
          </p:cNvPr>
          <p:cNvSpPr txBox="1"/>
          <p:nvPr/>
        </p:nvSpPr>
        <p:spPr>
          <a:xfrm>
            <a:off x="0" y="62409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C3C22"/>
                </a:solidFill>
                <a:effectLst/>
                <a:uLnTx/>
                <a:uFillTx/>
                <a:latin typeface="Proxima Nova Rg" panose="02000506030000020004" pitchFamily="50" charset="0"/>
                <a:ea typeface="+mn-ea"/>
                <a:cs typeface="Arial" panose="020B0604020202020204" pitchFamily="34" charset="0"/>
              </a:rPr>
              <a:t>Submit Special Offers For Summer</a:t>
            </a:r>
          </a:p>
        </p:txBody>
      </p:sp>
      <p:sp>
        <p:nvSpPr>
          <p:cNvPr id="9" name="TextBox 8">
            <a:extLst>
              <a:ext uri="{FF2B5EF4-FFF2-40B4-BE49-F238E27FC236}">
                <a16:creationId xmlns:a16="http://schemas.microsoft.com/office/drawing/2014/main" id="{674E36B7-7A68-5240-3441-57B360DC3368}"/>
              </a:ext>
            </a:extLst>
          </p:cNvPr>
          <p:cNvSpPr txBox="1"/>
          <p:nvPr/>
        </p:nvSpPr>
        <p:spPr>
          <a:xfrm>
            <a:off x="740664" y="1661030"/>
            <a:ext cx="8062356" cy="2462213"/>
          </a:xfrm>
          <a:prstGeom prst="rect">
            <a:avLst/>
          </a:prstGeom>
          <a:noFill/>
        </p:spPr>
        <p:txBody>
          <a:bodyPr wrap="square" rtlCol="0">
            <a:spAutoFit/>
          </a:bodyPr>
          <a:lstStyle/>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We are now accepting special offers throughout the year that will be published on our deals page</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400" dirty="0">
                <a:solidFill>
                  <a:srgbClr val="4D4D4D"/>
                </a:solidFill>
                <a:latin typeface="Proxima Nova Lt" panose="02000506030000020004" pitchFamily="50" charset="0"/>
                <a:cs typeface="Arial" panose="020B0604020202020204" pitchFamily="34" charset="0"/>
              </a:rPr>
              <a:t>Promotion of this primarily occurs during our winter and summer campaign executions</a:t>
            </a:r>
          </a:p>
          <a:p>
            <a:pPr marL="4572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Email Rob MacMullan (</a:t>
            </a: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hlinkClick r:id="rId5"/>
              </a:rPr>
              <a:t>RMacMullan@sedonaaz.gov</a:t>
            </a:r>
            <a:r>
              <a:rPr kumimoji="0" lang="en-US" sz="2400" b="0" i="0" u="none" strike="noStrike" kern="1200" cap="none" spc="0" normalizeH="0" baseline="0" noProof="0" dirty="0">
                <a:ln>
                  <a:noFill/>
                </a:ln>
                <a:solidFill>
                  <a:srgbClr val="4D4D4D"/>
                </a:solidFill>
                <a:effectLst/>
                <a:uLnTx/>
                <a:uFillTx/>
                <a:latin typeface="Proxima Nova Lt" panose="02000506030000020004" pitchFamily="50" charset="0"/>
                <a:ea typeface="+mn-ea"/>
                <a:cs typeface="Arial" panose="020B0604020202020204" pitchFamily="34" charset="0"/>
              </a:rPr>
              <a:t>) to submit your special offers</a:t>
            </a:r>
          </a:p>
        </p:txBody>
      </p:sp>
      <p:sp>
        <p:nvSpPr>
          <p:cNvPr id="2" name="AutoShape 4">
            <a:extLst>
              <a:ext uri="{FF2B5EF4-FFF2-40B4-BE49-F238E27FC236}">
                <a16:creationId xmlns:a16="http://schemas.microsoft.com/office/drawing/2014/main" id="{29170AB8-4841-B6E4-5ADE-B2E619B5FA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AF235927-8199-6B37-EEC5-DE74009827C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4">
            <a:extLst>
              <a:ext uri="{FF2B5EF4-FFF2-40B4-BE49-F238E27FC236}">
                <a16:creationId xmlns:a16="http://schemas.microsoft.com/office/drawing/2014/main" id="{BECF2F4C-28F0-D0A6-E22E-867720183DC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82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67BDC-46BC-0ED9-0294-B2D40304DF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0F055D0-A785-39F0-6F4A-00CE136A51C2}"/>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32F258D0-8F17-DFAC-7FB8-60D086F22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pic>
        <p:nvPicPr>
          <p:cNvPr id="5" name="Picture 4" descr="A picture containing rock, outdoor, sky, mountain&#10;&#10;AI-generated content may be incorrect.">
            <a:extLst>
              <a:ext uri="{FF2B5EF4-FFF2-40B4-BE49-F238E27FC236}">
                <a16:creationId xmlns:a16="http://schemas.microsoft.com/office/drawing/2014/main" id="{ACE0B434-ED44-F38B-6C51-127D3E3EAE0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24E3100E-5F14-B656-BE21-91580F8D8E81}"/>
              </a:ext>
            </a:extLst>
          </p:cNvPr>
          <p:cNvSpPr txBox="1"/>
          <p:nvPr/>
        </p:nvSpPr>
        <p:spPr>
          <a:xfrm>
            <a:off x="0" y="2613391"/>
            <a:ext cx="12192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lumMod val="95000"/>
                  </a:prstClr>
                </a:solidFill>
                <a:effectLst/>
                <a:uLnTx/>
                <a:uFillTx/>
                <a:latin typeface="Proxima Nova Rg" panose="02000506030000020004" pitchFamily="50" charset="0"/>
                <a:ea typeface="+mn-ea"/>
                <a:cs typeface="Arial" panose="020B0604020202020204" pitchFamily="34" charset="0"/>
              </a:rPr>
              <a:t>Winter 2025/2026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lumMod val="95000"/>
                  </a:prstClr>
                </a:solidFill>
                <a:effectLst/>
                <a:uLnTx/>
                <a:uFillTx/>
                <a:latin typeface="Proxima Nova Rg" panose="02000506030000020004" pitchFamily="50" charset="0"/>
                <a:ea typeface="+mn-ea"/>
                <a:cs typeface="Arial" panose="020B0604020202020204" pitchFamily="34" charset="0"/>
              </a:rPr>
              <a:t>Campaign Results</a:t>
            </a:r>
          </a:p>
        </p:txBody>
      </p:sp>
      <p:sp>
        <p:nvSpPr>
          <p:cNvPr id="4" name="Slide Number Placeholder 3">
            <a:extLst>
              <a:ext uri="{FF2B5EF4-FFF2-40B4-BE49-F238E27FC236}">
                <a16:creationId xmlns:a16="http://schemas.microsoft.com/office/drawing/2014/main" id="{0C96063B-184E-9545-22FD-4649755C3C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36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DFDA"/>
        </a:solidFill>
        <a:effectLst/>
      </p:bgPr>
    </p:bg>
    <p:spTree>
      <p:nvGrpSpPr>
        <p:cNvPr id="1" name="">
          <a:extLst>
            <a:ext uri="{FF2B5EF4-FFF2-40B4-BE49-F238E27FC236}">
              <a16:creationId xmlns:a16="http://schemas.microsoft.com/office/drawing/2014/main" id="{67CF8FE4-1457-868D-1A1A-942D5908816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40A4004-BE96-2F2D-36DF-F8A1CFF94739}"/>
              </a:ext>
            </a:extLst>
          </p:cNvPr>
          <p:cNvSpPr/>
          <p:nvPr/>
        </p:nvSpPr>
        <p:spPr>
          <a:xfrm>
            <a:off x="0" y="6109856"/>
            <a:ext cx="12192000" cy="748144"/>
          </a:xfrm>
          <a:prstGeom prst="rect">
            <a:avLst/>
          </a:prstGeom>
          <a:solidFill>
            <a:srgbClr val="686D59"/>
          </a:solidFill>
          <a:ln>
            <a:solidFill>
              <a:srgbClr val="686D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        </a:t>
            </a:r>
            <a:r>
              <a:rPr kumimoji="0" lang="en-US" sz="3600" b="1"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TOURISM PROGRAM</a:t>
            </a:r>
          </a:p>
        </p:txBody>
      </p:sp>
      <p:pic>
        <p:nvPicPr>
          <p:cNvPr id="6" name="Picture 5" descr="A logo of a city of sedona&#10;&#10;Description automatically generated">
            <a:extLst>
              <a:ext uri="{FF2B5EF4-FFF2-40B4-BE49-F238E27FC236}">
                <a16:creationId xmlns:a16="http://schemas.microsoft.com/office/drawing/2014/main" id="{6D5E7D02-BA4E-3AC7-CA5A-0E76D01A11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0" y="6174835"/>
            <a:ext cx="747163" cy="620593"/>
          </a:xfrm>
          <a:prstGeom prst="rect">
            <a:avLst/>
          </a:prstGeom>
        </p:spPr>
      </p:pic>
      <p:pic>
        <p:nvPicPr>
          <p:cNvPr id="2" name="Picture 1">
            <a:extLst>
              <a:ext uri="{FF2B5EF4-FFF2-40B4-BE49-F238E27FC236}">
                <a16:creationId xmlns:a16="http://schemas.microsoft.com/office/drawing/2014/main" id="{093F8008-27C8-92F1-E559-BFD8571055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1089" y="168797"/>
            <a:ext cx="4022202" cy="2681468"/>
          </a:xfrm>
          <a:prstGeom prst="rect">
            <a:avLst/>
          </a:prstGeom>
        </p:spPr>
      </p:pic>
      <p:pic>
        <p:nvPicPr>
          <p:cNvPr id="4" name="Picture 3">
            <a:extLst>
              <a:ext uri="{FF2B5EF4-FFF2-40B4-BE49-F238E27FC236}">
                <a16:creationId xmlns:a16="http://schemas.microsoft.com/office/drawing/2014/main" id="{99FDA80D-4FC9-12DD-E231-EECB50B821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80836" y="168797"/>
            <a:ext cx="4080076" cy="2671824"/>
          </a:xfrm>
          <a:prstGeom prst="rect">
            <a:avLst/>
          </a:prstGeom>
        </p:spPr>
      </p:pic>
      <p:pic>
        <p:nvPicPr>
          <p:cNvPr id="5" name="Picture 4">
            <a:extLst>
              <a:ext uri="{FF2B5EF4-FFF2-40B4-BE49-F238E27FC236}">
                <a16:creationId xmlns:a16="http://schemas.microsoft.com/office/drawing/2014/main" id="{55C83EB7-7836-EAF6-3E97-D6B38AB39FD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31088" y="3072114"/>
            <a:ext cx="4022202" cy="2671823"/>
          </a:xfrm>
          <a:prstGeom prst="rect">
            <a:avLst/>
          </a:prstGeom>
        </p:spPr>
      </p:pic>
      <p:pic>
        <p:nvPicPr>
          <p:cNvPr id="7" name="Picture 6">
            <a:extLst>
              <a:ext uri="{FF2B5EF4-FFF2-40B4-BE49-F238E27FC236}">
                <a16:creationId xmlns:a16="http://schemas.microsoft.com/office/drawing/2014/main" id="{76832F87-F4FC-F9D1-84E5-9262BE93CB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80836" y="3072113"/>
            <a:ext cx="4051141" cy="2681470"/>
          </a:xfrm>
          <a:prstGeom prst="rect">
            <a:avLst/>
          </a:prstGeom>
        </p:spPr>
      </p:pic>
      <p:sp>
        <p:nvSpPr>
          <p:cNvPr id="10" name="Slide Number Placeholder 9">
            <a:extLst>
              <a:ext uri="{FF2B5EF4-FFF2-40B4-BE49-F238E27FC236}">
                <a16:creationId xmlns:a16="http://schemas.microsoft.com/office/drawing/2014/main" id="{33E01D5A-6A33-9D2A-6EA8-57ECDB5D6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CEDD3-2822-4F05-A815-B820AE1CF88B}"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04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DEB34D293BBC419BBE5556C29C3F8D" ma:contentTypeVersion="785" ma:contentTypeDescription="Create a new document." ma:contentTypeScope="" ma:versionID="06a337f4e88f289206ff89e624315768">
  <xsd:schema xmlns:xsd="http://www.w3.org/2001/XMLSchema" xmlns:xs="http://www.w3.org/2001/XMLSchema" xmlns:p="http://schemas.microsoft.com/office/2006/metadata/properties" xmlns:ns2="5e7d32a4-e1a2-4e59-9796-1aef5d06337f" xmlns:ns3="51459e57-494f-4128-8bc3-6106264bcc35" xmlns:ns4="http://schemas.microsoft.com/sharepoint/v4" targetNamespace="http://schemas.microsoft.com/office/2006/metadata/properties" ma:root="true" ma:fieldsID="4754d224d76744aea032e59ecdca7613" ns2:_="" ns3:_="" ns4:_="">
    <xsd:import namespace="5e7d32a4-e1a2-4e59-9796-1aef5d06337f"/>
    <xsd:import namespace="51459e57-494f-4128-8bc3-6106264bcc35"/>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IconOverlay"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d32a4-e1a2-4e59-9796-1aef5d06337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899ed07-a2ba-40ec-aea8-d66d9b67f621}" ma:internalName="TaxCatchAll" ma:showField="CatchAllData" ma:web="5e7d32a4-e1a2-4e59-9796-1aef5d0633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459e57-494f-4128-8bc3-6106264bcc3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c58c40-6dca-462c-a4be-6a14195d9c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5e7d32a4-e1a2-4e59-9796-1aef5d06337f">QFK4N6DMKU6T-1515275659-655329</_dlc_DocId>
    <_dlc_DocIdUrl xmlns="5e7d32a4-e1a2-4e59-9796-1aef5d06337f">
      <Url>https://sedonaaz.sharepoint.com/sites/City/_layouts/15/DocIdRedir.aspx?ID=QFK4N6DMKU6T-1515275659-655329</Url>
      <Description>QFK4N6DMKU6T-1515275659-655329</Description>
    </_dlc_DocIdUrl>
    <TaxCatchAll xmlns="5e7d32a4-e1a2-4e59-9796-1aef5d06337f" xsi:nil="true"/>
    <lcf76f155ced4ddcb4097134ff3c332f xmlns="51459e57-494f-4128-8bc3-6106264bcc35">
      <Terms xmlns="http://schemas.microsoft.com/office/infopath/2007/PartnerControls"/>
    </lcf76f155ced4ddcb4097134ff3c332f>
    <IconOverlay xmlns="http://schemas.microsoft.com/sharepoint/v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240B03-5B33-48E1-A8B9-8BE67B143730}">
  <ds:schemaRefs>
    <ds:schemaRef ds:uri="51459e57-494f-4128-8bc3-6106264bcc35"/>
    <ds:schemaRef ds:uri="5e7d32a4-e1a2-4e59-9796-1aef5d0633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F2D9AD-5AE0-455E-BBEF-6C1D92932B20}">
  <ds:schemaRefs>
    <ds:schemaRef ds:uri="http://schemas.microsoft.com/office/2006/documentManagement/types"/>
    <ds:schemaRef ds:uri="http://www.w3.org/XML/1998/namespace"/>
    <ds:schemaRef ds:uri="http://purl.org/dc/dcmitype/"/>
    <ds:schemaRef ds:uri="5e7d32a4-e1a2-4e59-9796-1aef5d06337f"/>
    <ds:schemaRef ds:uri="http://schemas.microsoft.com/sharepoint/v4"/>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51459e57-494f-4128-8bc3-6106264bcc35"/>
    <ds:schemaRef ds:uri="http://purl.org/dc/terms/"/>
  </ds:schemaRefs>
</ds:datastoreItem>
</file>

<file path=customXml/itemProps3.xml><?xml version="1.0" encoding="utf-8"?>
<ds:datastoreItem xmlns:ds="http://schemas.openxmlformats.org/officeDocument/2006/customXml" ds:itemID="{2F3EBB04-2E2F-473C-BCDE-28B96E53B4CE}">
  <ds:schemaRefs>
    <ds:schemaRef ds:uri="http://schemas.microsoft.com/sharepoint/events"/>
  </ds:schemaRefs>
</ds:datastoreItem>
</file>

<file path=customXml/itemProps4.xml><?xml version="1.0" encoding="utf-8"?>
<ds:datastoreItem xmlns:ds="http://schemas.openxmlformats.org/officeDocument/2006/customXml" ds:itemID="{953D3CB3-0400-441D-B5CC-7040246C9E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7416</TotalTime>
  <Words>992</Words>
  <Application>Microsoft Office PowerPoint</Application>
  <PresentationFormat>Widescreen</PresentationFormat>
  <Paragraphs>257</Paragraphs>
  <Slides>26</Slides>
  <Notes>22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Aptos</vt:lpstr>
      <vt:lpstr>Aptos Light</vt:lpstr>
      <vt:lpstr>Arial</vt:lpstr>
      <vt:lpstr>Arial Narrow</vt:lpstr>
      <vt:lpstr>Calibri</vt:lpstr>
      <vt:lpstr>Calibri Light</vt:lpstr>
      <vt:lpstr>Montserrat Black</vt:lpstr>
      <vt:lpstr>Poppins Medium</vt:lpstr>
      <vt:lpstr>Proxima Nova Lt</vt:lpstr>
      <vt:lpstr>Proxima Nova Rg</vt:lpstr>
      <vt:lpstr>Office Theme</vt:lpstr>
      <vt:lpstr>2_Office Theme</vt:lpstr>
      <vt:lpstr>1_Office Theme</vt:lpstr>
      <vt:lpstr>3_Office Theme</vt:lpstr>
      <vt:lpstr>CITY OF SEDONA TOURISM PROGRAM Lodging Council Meeting  April 16, 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 and Public Relations Program</dc:title>
  <dc:creator>Lauren Browne</dc:creator>
  <cp:lastModifiedBy>Andrew Grossmann</cp:lastModifiedBy>
  <cp:revision>1</cp:revision>
  <cp:lastPrinted>2020-03-04T20:43:16Z</cp:lastPrinted>
  <dcterms:created xsi:type="dcterms:W3CDTF">2020-03-03T18:06:15Z</dcterms:created>
  <dcterms:modified xsi:type="dcterms:W3CDTF">2026-04-14T00:58:17Z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0x0101006ADEB34D293BBC419BBE5556C29C3F8D</vt:lpwstr>
  </property>
  <property fmtid="{D5CDD505-2E9C-101B-9397-08002B2CF9AE}" pid="3" name="Order">
    <vt:r8>59600</vt:r8>
  </property>
  <property fmtid="{D5CDD505-2E9C-101B-9397-08002B2CF9AE}" pid="4" name="_dlc_DocIdItemGuid">
    <vt:lpwstr>f5a08ebe-884a-4270-8bf6-be826de66e13</vt:lpwstr>
  </property>
  <property fmtid="{D5CDD505-2E9C-101B-9397-08002B2CF9AE}" pid="5" name="MediaServiceImageTags">
    <vt:lpwstr/>
  </property>
</Properties>
</file>