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  <p:sldMasterId id="2147483672" r:id="rId6"/>
    <p:sldMasterId id="2147483684" r:id="rId7"/>
  </p:sldMasterIdLst>
  <p:notesMasterIdLst>
    <p:notesMasterId r:id="rId21"/>
  </p:notesMasterIdLst>
  <p:sldIdLst>
    <p:sldId id="284" r:id="rId8"/>
    <p:sldId id="2147480111" r:id="rId9"/>
    <p:sldId id="2147480107" r:id="rId10"/>
    <p:sldId id="2147480133" r:id="rId11"/>
    <p:sldId id="2147480137" r:id="rId12"/>
    <p:sldId id="2147480238" r:id="rId13"/>
    <p:sldId id="2147480097" r:id="rId14"/>
    <p:sldId id="257" r:id="rId15"/>
    <p:sldId id="259" r:id="rId16"/>
    <p:sldId id="2147480239" r:id="rId17"/>
    <p:sldId id="260" r:id="rId18"/>
    <p:sldId id="261" r:id="rId19"/>
    <p:sldId id="2142534425" r:id="rId20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85CC550-842B-58D1-4011-F71191D7AF81}" name="Andrew Grossmann" initials="AG" userId="S::AGrossmann@sedonaaz.gov::f069d40f-ca46-4da4-9a63-d3f68b746c0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6D59"/>
    <a:srgbClr val="4D4D4D"/>
    <a:srgbClr val="DC8B72"/>
    <a:srgbClr val="8C3C22"/>
    <a:srgbClr val="CE9380"/>
    <a:srgbClr val="E0DFDA"/>
    <a:srgbClr val="676D59"/>
    <a:srgbClr val="FFF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0C86EA-9717-4BF8-9BF9-59A12E039427}" v="37" dt="2026-06-09T01:56:40.7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530" autoAdjust="0"/>
  </p:normalViewPr>
  <p:slideViewPr>
    <p:cSldViewPr snapToGrid="0">
      <p:cViewPr varScale="1">
        <p:scale>
          <a:sx n="97" d="100"/>
          <a:sy n="97" d="100"/>
        </p:scale>
        <p:origin x="1074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viewProps" Target="viewProps.xml"/><Relationship Id="rId28" Type="http://schemas.microsoft.com/office/2018/10/relationships/authors" Target="author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w Grossmann" userId="f069d40f-ca46-4da4-9a63-d3f68b746c06" providerId="ADAL" clId="{D41D898E-757D-45F5-834D-D77AD9A33AA9}"/>
    <pc:docChg chg="undo redo custSel addSld delSld modSld sldOrd addMainMaster delMainMaster">
      <pc:chgData name="Andrew Grossmann" userId="f069d40f-ca46-4da4-9a63-d3f68b746c06" providerId="ADAL" clId="{D41D898E-757D-45F5-834D-D77AD9A33AA9}" dt="2026-06-09T01:57:19.899" v="41785" actId="1036"/>
      <pc:docMkLst>
        <pc:docMk/>
      </pc:docMkLst>
      <pc:sldChg chg="add del">
        <pc:chgData name="Andrew Grossmann" userId="f069d40f-ca46-4da4-9a63-d3f68b746c06" providerId="ADAL" clId="{D41D898E-757D-45F5-834D-D77AD9A33AA9}" dt="2026-06-09T01:48:44.278" v="41518"/>
        <pc:sldMkLst>
          <pc:docMk/>
          <pc:sldMk cId="95992585" sldId="257"/>
        </pc:sldMkLst>
      </pc:sldChg>
      <pc:sldChg chg="del">
        <pc:chgData name="Andrew Grossmann" userId="f069d40f-ca46-4da4-9a63-d3f68b746c06" providerId="ADAL" clId="{D41D898E-757D-45F5-834D-D77AD9A33AA9}" dt="2026-06-09T01:14:48.044" v="39862" actId="47"/>
        <pc:sldMkLst>
          <pc:docMk/>
          <pc:sldMk cId="3723255740" sldId="259"/>
        </pc:sldMkLst>
      </pc:sldChg>
      <pc:sldChg chg="add">
        <pc:chgData name="Andrew Grossmann" userId="f069d40f-ca46-4da4-9a63-d3f68b746c06" providerId="ADAL" clId="{D41D898E-757D-45F5-834D-D77AD9A33AA9}" dt="2026-06-09T01:48:50.472" v="41519"/>
        <pc:sldMkLst>
          <pc:docMk/>
          <pc:sldMk cId="4289772285" sldId="259"/>
        </pc:sldMkLst>
      </pc:sldChg>
      <pc:sldChg chg="add">
        <pc:chgData name="Andrew Grossmann" userId="f069d40f-ca46-4da4-9a63-d3f68b746c06" providerId="ADAL" clId="{D41D898E-757D-45F5-834D-D77AD9A33AA9}" dt="2026-06-09T01:49:02.609" v="41520"/>
        <pc:sldMkLst>
          <pc:docMk/>
          <pc:sldMk cId="2005425168" sldId="260"/>
        </pc:sldMkLst>
      </pc:sldChg>
      <pc:sldChg chg="del">
        <pc:chgData name="Andrew Grossmann" userId="f069d40f-ca46-4da4-9a63-d3f68b746c06" providerId="ADAL" clId="{D41D898E-757D-45F5-834D-D77AD9A33AA9}" dt="2026-06-09T01:14:48.044" v="39862" actId="47"/>
        <pc:sldMkLst>
          <pc:docMk/>
          <pc:sldMk cId="4261223123" sldId="260"/>
        </pc:sldMkLst>
      </pc:sldChg>
      <pc:sldChg chg="add">
        <pc:chgData name="Andrew Grossmann" userId="f069d40f-ca46-4da4-9a63-d3f68b746c06" providerId="ADAL" clId="{D41D898E-757D-45F5-834D-D77AD9A33AA9}" dt="2026-06-09T01:49:09.627" v="41521"/>
        <pc:sldMkLst>
          <pc:docMk/>
          <pc:sldMk cId="322391983" sldId="261"/>
        </pc:sldMkLst>
      </pc:sldChg>
      <pc:sldChg chg="del">
        <pc:chgData name="Andrew Grossmann" userId="f069d40f-ca46-4da4-9a63-d3f68b746c06" providerId="ADAL" clId="{D41D898E-757D-45F5-834D-D77AD9A33AA9}" dt="2026-06-09T01:14:48.044" v="39862" actId="47"/>
        <pc:sldMkLst>
          <pc:docMk/>
          <pc:sldMk cId="3153934598" sldId="261"/>
        </pc:sldMkLst>
      </pc:sldChg>
      <pc:sldChg chg="modSp mod">
        <pc:chgData name="Andrew Grossmann" userId="f069d40f-ca46-4da4-9a63-d3f68b746c06" providerId="ADAL" clId="{D41D898E-757D-45F5-834D-D77AD9A33AA9}" dt="2026-06-09T01:53:19.529" v="41552" actId="20577"/>
        <pc:sldMkLst>
          <pc:docMk/>
          <pc:sldMk cId="3521446455" sldId="284"/>
        </pc:sldMkLst>
        <pc:spChg chg="mod">
          <ac:chgData name="Andrew Grossmann" userId="f069d40f-ca46-4da4-9a63-d3f68b746c06" providerId="ADAL" clId="{D41D898E-757D-45F5-834D-D77AD9A33AA9}" dt="2026-06-09T01:53:19.529" v="41552" actId="20577"/>
          <ac:spMkLst>
            <pc:docMk/>
            <pc:sldMk cId="3521446455" sldId="284"/>
            <ac:spMk id="2" creationId="{65CA8DDE-911D-432F-82C7-239C629B3F78}"/>
          </ac:spMkLst>
        </pc:spChg>
      </pc:sldChg>
      <pc:sldChg chg="del">
        <pc:chgData name="Andrew Grossmann" userId="f069d40f-ca46-4da4-9a63-d3f68b746c06" providerId="ADAL" clId="{D41D898E-757D-45F5-834D-D77AD9A33AA9}" dt="2026-06-09T01:29:43.655" v="40934" actId="47"/>
        <pc:sldMkLst>
          <pc:docMk/>
          <pc:sldMk cId="928458061" sldId="2142534462"/>
        </pc:sldMkLst>
      </pc:sldChg>
      <pc:sldChg chg="addSp modSp mod ord">
        <pc:chgData name="Andrew Grossmann" userId="f069d40f-ca46-4da4-9a63-d3f68b746c06" providerId="ADAL" clId="{D41D898E-757D-45F5-834D-D77AD9A33AA9}" dt="2026-06-09T01:57:11.850" v="41781" actId="20577"/>
        <pc:sldMkLst>
          <pc:docMk/>
          <pc:sldMk cId="1939106930" sldId="2147480097"/>
        </pc:sldMkLst>
        <pc:spChg chg="add mod">
          <ac:chgData name="Andrew Grossmann" userId="f069d40f-ca46-4da4-9a63-d3f68b746c06" providerId="ADAL" clId="{D41D898E-757D-45F5-834D-D77AD9A33AA9}" dt="2026-06-09T01:57:11.850" v="41781" actId="20577"/>
          <ac:spMkLst>
            <pc:docMk/>
            <pc:sldMk cId="1939106930" sldId="2147480097"/>
            <ac:spMk id="2" creationId="{08587263-C4C4-C0DF-03DE-6EAB6E8B31FA}"/>
          </ac:spMkLst>
        </pc:spChg>
        <pc:spChg chg="mod">
          <ac:chgData name="Andrew Grossmann" userId="f069d40f-ca46-4da4-9a63-d3f68b746c06" providerId="ADAL" clId="{D41D898E-757D-45F5-834D-D77AD9A33AA9}" dt="2026-06-09T01:53:48.552" v="41586" actId="20577"/>
          <ac:spMkLst>
            <pc:docMk/>
            <pc:sldMk cId="1939106930" sldId="2147480097"/>
            <ac:spMk id="3" creationId="{4E581569-6A58-2077-A4B3-D4AF85768D58}"/>
          </ac:spMkLst>
        </pc:spChg>
        <pc:spChg chg="mod">
          <ac:chgData name="Andrew Grossmann" userId="f069d40f-ca46-4da4-9a63-d3f68b746c06" providerId="ADAL" clId="{D41D898E-757D-45F5-834D-D77AD9A33AA9}" dt="2026-06-09T01:57:02.914" v="41765" actId="20577"/>
          <ac:spMkLst>
            <pc:docMk/>
            <pc:sldMk cId="1939106930" sldId="2147480097"/>
            <ac:spMk id="9" creationId="{30B1BF6A-8599-76A4-5BB2-B9F4618FEFD1}"/>
          </ac:spMkLst>
        </pc:spChg>
      </pc:sldChg>
      <pc:sldChg chg="addSp delSp modSp add del mod ord modNotesTx">
        <pc:chgData name="Andrew Grossmann" userId="f069d40f-ca46-4da4-9a63-d3f68b746c06" providerId="ADAL" clId="{D41D898E-757D-45F5-834D-D77AD9A33AA9}" dt="2026-06-09T01:32:56.396" v="41447" actId="47"/>
        <pc:sldMkLst>
          <pc:docMk/>
          <pc:sldMk cId="1482622809" sldId="2147480104"/>
        </pc:sldMkLst>
      </pc:sldChg>
      <pc:sldChg chg="addSp delSp modSp mod">
        <pc:chgData name="Andrew Grossmann" userId="f069d40f-ca46-4da4-9a63-d3f68b746c06" providerId="ADAL" clId="{D41D898E-757D-45F5-834D-D77AD9A33AA9}" dt="2026-06-09T01:53:40.462" v="41574" actId="20577"/>
        <pc:sldMkLst>
          <pc:docMk/>
          <pc:sldMk cId="3304593345" sldId="2147480107"/>
        </pc:sldMkLst>
        <pc:spChg chg="mod">
          <ac:chgData name="Andrew Grossmann" userId="f069d40f-ca46-4da4-9a63-d3f68b746c06" providerId="ADAL" clId="{D41D898E-757D-45F5-834D-D77AD9A33AA9}" dt="2026-06-09T01:53:40.462" v="41574" actId="20577"/>
          <ac:spMkLst>
            <pc:docMk/>
            <pc:sldMk cId="3304593345" sldId="2147480107"/>
            <ac:spMk id="3" creationId="{15EAE637-E2F8-780F-F5DC-C6E3BDB81EEF}"/>
          </ac:spMkLst>
        </pc:spChg>
        <pc:spChg chg="mod">
          <ac:chgData name="Andrew Grossmann" userId="f069d40f-ca46-4da4-9a63-d3f68b746c06" providerId="ADAL" clId="{D41D898E-757D-45F5-834D-D77AD9A33AA9}" dt="2026-06-09T01:15:46.342" v="39871" actId="20577"/>
          <ac:spMkLst>
            <pc:docMk/>
            <pc:sldMk cId="3304593345" sldId="2147480107"/>
            <ac:spMk id="7" creationId="{C2FAEF4E-9F17-DC13-7291-FB6DDC2C9479}"/>
          </ac:spMkLst>
        </pc:spChg>
        <pc:spChg chg="mod">
          <ac:chgData name="Andrew Grossmann" userId="f069d40f-ca46-4da4-9a63-d3f68b746c06" providerId="ADAL" clId="{D41D898E-757D-45F5-834D-D77AD9A33AA9}" dt="2026-06-09T01:25:57.406" v="40672" actId="20577"/>
          <ac:spMkLst>
            <pc:docMk/>
            <pc:sldMk cId="3304593345" sldId="2147480107"/>
            <ac:spMk id="9" creationId="{AE9077A1-6E66-B43E-4216-1957274BD928}"/>
          </ac:spMkLst>
        </pc:spChg>
        <pc:spChg chg="add del mod">
          <ac:chgData name="Andrew Grossmann" userId="f069d40f-ca46-4da4-9a63-d3f68b746c06" providerId="ADAL" clId="{D41D898E-757D-45F5-834D-D77AD9A33AA9}" dt="2026-06-09T01:18:21.357" v="39874" actId="478"/>
          <ac:spMkLst>
            <pc:docMk/>
            <pc:sldMk cId="3304593345" sldId="2147480107"/>
            <ac:spMk id="10" creationId="{F510D459-D867-3C3C-F951-4B01977F613F}"/>
          </ac:spMkLst>
        </pc:spChg>
        <pc:picChg chg="del">
          <ac:chgData name="Andrew Grossmann" userId="f069d40f-ca46-4da4-9a63-d3f68b746c06" providerId="ADAL" clId="{D41D898E-757D-45F5-834D-D77AD9A33AA9}" dt="2026-06-09T01:18:14.965" v="39872" actId="478"/>
          <ac:picMkLst>
            <pc:docMk/>
            <pc:sldMk cId="3304593345" sldId="2147480107"/>
            <ac:picMk id="12" creationId="{C9564FAE-EE61-C750-0500-7586628FC78D}"/>
          </ac:picMkLst>
        </pc:picChg>
        <pc:picChg chg="add mod modCrop">
          <ac:chgData name="Andrew Grossmann" userId="f069d40f-ca46-4da4-9a63-d3f68b746c06" providerId="ADAL" clId="{D41D898E-757D-45F5-834D-D77AD9A33AA9}" dt="2026-06-09T01:25:23.014" v="40605" actId="1035"/>
          <ac:picMkLst>
            <pc:docMk/>
            <pc:sldMk cId="3304593345" sldId="2147480107"/>
            <ac:picMk id="13" creationId="{E4A28058-6ECF-5202-6E25-48F002BBACFE}"/>
          </ac:picMkLst>
        </pc:picChg>
        <pc:picChg chg="add mod">
          <ac:chgData name="Andrew Grossmann" userId="f069d40f-ca46-4da4-9a63-d3f68b746c06" providerId="ADAL" clId="{D41D898E-757D-45F5-834D-D77AD9A33AA9}" dt="2026-06-09T01:25:23.014" v="40605" actId="1035"/>
          <ac:picMkLst>
            <pc:docMk/>
            <pc:sldMk cId="3304593345" sldId="2147480107"/>
            <ac:picMk id="1028" creationId="{7C7B4AC6-6AEF-A82C-471A-EEBF98A0D102}"/>
          </ac:picMkLst>
        </pc:picChg>
      </pc:sldChg>
      <pc:sldChg chg="modSp del mod">
        <pc:chgData name="Andrew Grossmann" userId="f069d40f-ca46-4da4-9a63-d3f68b746c06" providerId="ADAL" clId="{D41D898E-757D-45F5-834D-D77AD9A33AA9}" dt="2026-06-09T01:33:01.104" v="41449" actId="47"/>
        <pc:sldMkLst>
          <pc:docMk/>
          <pc:sldMk cId="396148133" sldId="2147480108"/>
        </pc:sldMkLst>
        <pc:spChg chg="mod">
          <ac:chgData name="Andrew Grossmann" userId="f069d40f-ca46-4da4-9a63-d3f68b746c06" providerId="ADAL" clId="{D41D898E-757D-45F5-834D-D77AD9A33AA9}" dt="2026-06-09T01:15:05.506" v="39866" actId="20577"/>
          <ac:spMkLst>
            <pc:docMk/>
            <pc:sldMk cId="396148133" sldId="2147480108"/>
            <ac:spMk id="2" creationId="{4E17677A-4944-9903-2DAE-FAC10E7122DB}"/>
          </ac:spMkLst>
        </pc:spChg>
      </pc:sldChg>
      <pc:sldChg chg="modSp mod">
        <pc:chgData name="Andrew Grossmann" userId="f069d40f-ca46-4da4-9a63-d3f68b746c06" providerId="ADAL" clId="{D41D898E-757D-45F5-834D-D77AD9A33AA9}" dt="2026-06-09T01:53:36.163" v="41568" actId="20577"/>
        <pc:sldMkLst>
          <pc:docMk/>
          <pc:sldMk cId="193151829" sldId="2147480111"/>
        </pc:sldMkLst>
        <pc:spChg chg="mod">
          <ac:chgData name="Andrew Grossmann" userId="f069d40f-ca46-4da4-9a63-d3f68b746c06" providerId="ADAL" clId="{D41D898E-757D-45F5-834D-D77AD9A33AA9}" dt="2026-06-09T01:53:36.163" v="41568" actId="20577"/>
          <ac:spMkLst>
            <pc:docMk/>
            <pc:sldMk cId="193151829" sldId="2147480111"/>
            <ac:spMk id="3" creationId="{5EDA2D41-C713-DE7C-591C-281D3FC73514}"/>
          </ac:spMkLst>
        </pc:spChg>
        <pc:spChg chg="mod">
          <ac:chgData name="Andrew Grossmann" userId="f069d40f-ca46-4da4-9a63-d3f68b746c06" providerId="ADAL" clId="{D41D898E-757D-45F5-834D-D77AD9A33AA9}" dt="2026-06-09T01:14:15.417" v="39854" actId="207"/>
          <ac:spMkLst>
            <pc:docMk/>
            <pc:sldMk cId="193151829" sldId="2147480111"/>
            <ac:spMk id="9" creationId="{00D48407-80AA-FAB7-8FB1-4FBC2CFC9554}"/>
          </ac:spMkLst>
        </pc:spChg>
      </pc:sldChg>
      <pc:sldChg chg="addSp delSp modSp mod">
        <pc:chgData name="Andrew Grossmann" userId="f069d40f-ca46-4da4-9a63-d3f68b746c06" providerId="ADAL" clId="{D41D898E-757D-45F5-834D-D77AD9A33AA9}" dt="2026-06-09T01:53:44.193" v="41580" actId="20577"/>
        <pc:sldMkLst>
          <pc:docMk/>
          <pc:sldMk cId="1595243456" sldId="2147480133"/>
        </pc:sldMkLst>
        <pc:spChg chg="mod">
          <ac:chgData name="Andrew Grossmann" userId="f069d40f-ca46-4da4-9a63-d3f68b746c06" providerId="ADAL" clId="{D41D898E-757D-45F5-834D-D77AD9A33AA9}" dt="2026-06-09T01:53:44.193" v="41580" actId="20577"/>
          <ac:spMkLst>
            <pc:docMk/>
            <pc:sldMk cId="1595243456" sldId="2147480133"/>
            <ac:spMk id="3" creationId="{3489C3E1-EDB7-765F-ADF3-97CA903CEC9E}"/>
          </ac:spMkLst>
        </pc:spChg>
        <pc:spChg chg="mod">
          <ac:chgData name="Andrew Grossmann" userId="f069d40f-ca46-4da4-9a63-d3f68b746c06" providerId="ADAL" clId="{D41D898E-757D-45F5-834D-D77AD9A33AA9}" dt="2026-06-09T01:29:21.555" v="40933" actId="20577"/>
          <ac:spMkLst>
            <pc:docMk/>
            <pc:sldMk cId="1595243456" sldId="2147480133"/>
            <ac:spMk id="9" creationId="{999F9D2C-0AE8-8926-9E9D-02C93D99F5FD}"/>
          </ac:spMkLst>
        </pc:spChg>
      </pc:sldChg>
      <pc:sldChg chg="del">
        <pc:chgData name="Andrew Grossmann" userId="f069d40f-ca46-4da4-9a63-d3f68b746c06" providerId="ADAL" clId="{D41D898E-757D-45F5-834D-D77AD9A33AA9}" dt="2026-06-09T01:14:31.949" v="39859" actId="47"/>
        <pc:sldMkLst>
          <pc:docMk/>
          <pc:sldMk cId="2610565972" sldId="2147480134"/>
        </pc:sldMkLst>
      </pc:sldChg>
      <pc:sldChg chg="addSp delSp modSp mod ord">
        <pc:chgData name="Andrew Grossmann" userId="f069d40f-ca46-4da4-9a63-d3f68b746c06" providerId="ADAL" clId="{D41D898E-757D-45F5-834D-D77AD9A33AA9}" dt="2026-06-09T01:46:11.656" v="41517" actId="1076"/>
        <pc:sldMkLst>
          <pc:docMk/>
          <pc:sldMk cId="15491729" sldId="2147480137"/>
        </pc:sldMkLst>
        <pc:spChg chg="del">
          <ac:chgData name="Andrew Grossmann" userId="f069d40f-ca46-4da4-9a63-d3f68b746c06" providerId="ADAL" clId="{D41D898E-757D-45F5-834D-D77AD9A33AA9}" dt="2026-06-09T01:28:38.789" v="40757" actId="478"/>
          <ac:spMkLst>
            <pc:docMk/>
            <pc:sldMk cId="15491729" sldId="2147480137"/>
            <ac:spMk id="5" creationId="{F74F4512-4D5E-8C4E-8DF3-C0C18498578D}"/>
          </ac:spMkLst>
        </pc:spChg>
        <pc:picChg chg="del">
          <ac:chgData name="Andrew Grossmann" userId="f069d40f-ca46-4da4-9a63-d3f68b746c06" providerId="ADAL" clId="{D41D898E-757D-45F5-834D-D77AD9A33AA9}" dt="2026-06-09T01:28:36.296" v="40754" actId="478"/>
          <ac:picMkLst>
            <pc:docMk/>
            <pc:sldMk cId="15491729" sldId="2147480137"/>
            <ac:picMk id="9" creationId="{D34B51BE-C559-5FD2-D536-54E7C999654F}"/>
          </ac:picMkLst>
        </pc:picChg>
        <pc:picChg chg="add mod modCrop">
          <ac:chgData name="Andrew Grossmann" userId="f069d40f-ca46-4da4-9a63-d3f68b746c06" providerId="ADAL" clId="{D41D898E-757D-45F5-834D-D77AD9A33AA9}" dt="2026-06-09T01:46:01.884" v="41515" actId="1076"/>
          <ac:picMkLst>
            <pc:docMk/>
            <pc:sldMk cId="15491729" sldId="2147480137"/>
            <ac:picMk id="10" creationId="{EF67BE1B-1072-114A-A68C-81215E0725EC}"/>
          </ac:picMkLst>
        </pc:picChg>
        <pc:picChg chg="del">
          <ac:chgData name="Andrew Grossmann" userId="f069d40f-ca46-4da4-9a63-d3f68b746c06" providerId="ADAL" clId="{D41D898E-757D-45F5-834D-D77AD9A33AA9}" dt="2026-06-09T01:28:36.917" v="40755" actId="478"/>
          <ac:picMkLst>
            <pc:docMk/>
            <pc:sldMk cId="15491729" sldId="2147480137"/>
            <ac:picMk id="12" creationId="{5EC61399-6EAC-A1D2-5889-ACDFE75498EE}"/>
          </ac:picMkLst>
        </pc:picChg>
        <pc:picChg chg="add del mod">
          <ac:chgData name="Andrew Grossmann" userId="f069d40f-ca46-4da4-9a63-d3f68b746c06" providerId="ADAL" clId="{D41D898E-757D-45F5-834D-D77AD9A33AA9}" dt="2026-06-09T01:42:09.105" v="41456" actId="478"/>
          <ac:picMkLst>
            <pc:docMk/>
            <pc:sldMk cId="15491729" sldId="2147480137"/>
            <ac:picMk id="13" creationId="{8B0EC76D-227A-24D0-6118-C37C56E88E87}"/>
          </ac:picMkLst>
        </pc:picChg>
        <pc:picChg chg="add mod modCrop">
          <ac:chgData name="Andrew Grossmann" userId="f069d40f-ca46-4da4-9a63-d3f68b746c06" providerId="ADAL" clId="{D41D898E-757D-45F5-834D-D77AD9A33AA9}" dt="2026-06-09T01:45:19.704" v="41501" actId="1076"/>
          <ac:picMkLst>
            <pc:docMk/>
            <pc:sldMk cId="15491729" sldId="2147480137"/>
            <ac:picMk id="15" creationId="{C231EE87-231C-CDB7-6FCC-8F766A3F82D1}"/>
          </ac:picMkLst>
        </pc:picChg>
        <pc:picChg chg="del">
          <ac:chgData name="Andrew Grossmann" userId="f069d40f-ca46-4da4-9a63-d3f68b746c06" providerId="ADAL" clId="{D41D898E-757D-45F5-834D-D77AD9A33AA9}" dt="2026-06-09T01:28:37.413" v="40756" actId="478"/>
          <ac:picMkLst>
            <pc:docMk/>
            <pc:sldMk cId="15491729" sldId="2147480137"/>
            <ac:picMk id="17" creationId="{B9F2C02F-C50F-A8DE-911C-873E9F3D60D7}"/>
          </ac:picMkLst>
        </pc:picChg>
        <pc:picChg chg="add del mod modCrop">
          <ac:chgData name="Andrew Grossmann" userId="f069d40f-ca46-4da4-9a63-d3f68b746c06" providerId="ADAL" clId="{D41D898E-757D-45F5-834D-D77AD9A33AA9}" dt="2026-06-09T01:43:39.554" v="41476" actId="478"/>
          <ac:picMkLst>
            <pc:docMk/>
            <pc:sldMk cId="15491729" sldId="2147480137"/>
            <ac:picMk id="18" creationId="{918F9BE2-02BD-FDA0-AD9A-C119C0C27F82}"/>
          </ac:picMkLst>
        </pc:picChg>
        <pc:picChg chg="add mod modCrop">
          <ac:chgData name="Andrew Grossmann" userId="f069d40f-ca46-4da4-9a63-d3f68b746c06" providerId="ADAL" clId="{D41D898E-757D-45F5-834D-D77AD9A33AA9}" dt="2026-06-09T01:44:05.747" v="41485" actId="1076"/>
          <ac:picMkLst>
            <pc:docMk/>
            <pc:sldMk cId="15491729" sldId="2147480137"/>
            <ac:picMk id="20" creationId="{E9ED691D-D1DE-E88A-7940-CBB2BAEAC687}"/>
          </ac:picMkLst>
        </pc:picChg>
        <pc:picChg chg="add mod modCrop">
          <ac:chgData name="Andrew Grossmann" userId="f069d40f-ca46-4da4-9a63-d3f68b746c06" providerId="ADAL" clId="{D41D898E-757D-45F5-834D-D77AD9A33AA9}" dt="2026-06-09T01:45:24.343" v="41502" actId="1076"/>
          <ac:picMkLst>
            <pc:docMk/>
            <pc:sldMk cId="15491729" sldId="2147480137"/>
            <ac:picMk id="22" creationId="{1D1380CF-B10D-BEBC-F16A-82B410D66CC4}"/>
          </ac:picMkLst>
        </pc:picChg>
        <pc:picChg chg="add mod">
          <ac:chgData name="Andrew Grossmann" userId="f069d40f-ca46-4da4-9a63-d3f68b746c06" providerId="ADAL" clId="{D41D898E-757D-45F5-834D-D77AD9A33AA9}" dt="2026-06-09T01:46:11.656" v="41517" actId="1076"/>
          <ac:picMkLst>
            <pc:docMk/>
            <pc:sldMk cId="15491729" sldId="2147480137"/>
            <ac:picMk id="24" creationId="{2EF96505-06F7-620B-216F-8630A012FC24}"/>
          </ac:picMkLst>
        </pc:picChg>
      </pc:sldChg>
      <pc:sldChg chg="modSp add del mod ord">
        <pc:chgData name="Andrew Grossmann" userId="f069d40f-ca46-4da4-9a63-d3f68b746c06" providerId="ADAL" clId="{D41D898E-757D-45F5-834D-D77AD9A33AA9}" dt="2026-06-09T01:30:17.015" v="40938"/>
        <pc:sldMkLst>
          <pc:docMk/>
          <pc:sldMk cId="3105517615" sldId="2147480238"/>
        </pc:sldMkLst>
      </pc:sldChg>
      <pc:sldChg chg="del">
        <pc:chgData name="Andrew Grossmann" userId="f069d40f-ca46-4da4-9a63-d3f68b746c06" providerId="ADAL" clId="{D41D898E-757D-45F5-834D-D77AD9A33AA9}" dt="2026-06-09T01:29:43.655" v="40934" actId="47"/>
        <pc:sldMkLst>
          <pc:docMk/>
          <pc:sldMk cId="957206436" sldId="2147480239"/>
        </pc:sldMkLst>
      </pc:sldChg>
      <pc:sldChg chg="addSp delSp modSp add mod ord">
        <pc:chgData name="Andrew Grossmann" userId="f069d40f-ca46-4da4-9a63-d3f68b746c06" providerId="ADAL" clId="{D41D898E-757D-45F5-834D-D77AD9A33AA9}" dt="2026-06-09T01:57:19.899" v="41785" actId="1036"/>
        <pc:sldMkLst>
          <pc:docMk/>
          <pc:sldMk cId="2199793614" sldId="2147480239"/>
        </pc:sldMkLst>
        <pc:spChg chg="mod">
          <ac:chgData name="Andrew Grossmann" userId="f069d40f-ca46-4da4-9a63-d3f68b746c06" providerId="ADAL" clId="{D41D898E-757D-45F5-834D-D77AD9A33AA9}" dt="2026-06-09T01:53:53.872" v="41592" actId="20577"/>
          <ac:spMkLst>
            <pc:docMk/>
            <pc:sldMk cId="2199793614" sldId="2147480239"/>
            <ac:spMk id="3" creationId="{3B9AFDFB-B0E9-F5B1-D2A2-A898CC2C05C1}"/>
          </ac:spMkLst>
        </pc:spChg>
        <pc:spChg chg="del mod">
          <ac:chgData name="Andrew Grossmann" userId="f069d40f-ca46-4da4-9a63-d3f68b746c06" providerId="ADAL" clId="{D41D898E-757D-45F5-834D-D77AD9A33AA9}" dt="2026-06-09T01:50:44.022" v="41528" actId="478"/>
          <ac:spMkLst>
            <pc:docMk/>
            <pc:sldMk cId="2199793614" sldId="2147480239"/>
            <ac:spMk id="7" creationId="{5B93EBF7-E151-3B26-F43E-8B6560A1DE95}"/>
          </ac:spMkLst>
        </pc:spChg>
        <pc:spChg chg="del mod">
          <ac:chgData name="Andrew Grossmann" userId="f069d40f-ca46-4da4-9a63-d3f68b746c06" providerId="ADAL" clId="{D41D898E-757D-45F5-834D-D77AD9A33AA9}" dt="2026-06-09T01:50:44.022" v="41528" actId="478"/>
          <ac:spMkLst>
            <pc:docMk/>
            <pc:sldMk cId="2199793614" sldId="2147480239"/>
            <ac:spMk id="9" creationId="{B7AAA1E4-E547-4990-C049-971A6E4925DF}"/>
          </ac:spMkLst>
        </pc:spChg>
        <pc:picChg chg="add del mod">
          <ac:chgData name="Andrew Grossmann" userId="f069d40f-ca46-4da4-9a63-d3f68b746c06" providerId="ADAL" clId="{D41D898E-757D-45F5-834D-D77AD9A33AA9}" dt="2026-06-09T01:51:05.894" v="41531" actId="478"/>
          <ac:picMkLst>
            <pc:docMk/>
            <pc:sldMk cId="2199793614" sldId="2147480239"/>
            <ac:picMk id="4" creationId="{3A9D3281-64DF-7BBB-8A78-6010A9AB52E8}"/>
          </ac:picMkLst>
        </pc:picChg>
        <pc:picChg chg="del">
          <ac:chgData name="Andrew Grossmann" userId="f069d40f-ca46-4da4-9a63-d3f68b746c06" providerId="ADAL" clId="{D41D898E-757D-45F5-834D-D77AD9A33AA9}" dt="2026-06-09T01:50:44.022" v="41528" actId="478"/>
          <ac:picMkLst>
            <pc:docMk/>
            <pc:sldMk cId="2199793614" sldId="2147480239"/>
            <ac:picMk id="5" creationId="{4476B253-C4C4-611B-E8E5-89FD5DC1BF2D}"/>
          </ac:picMkLst>
        </pc:picChg>
        <pc:picChg chg="add mod">
          <ac:chgData name="Andrew Grossmann" userId="f069d40f-ca46-4da4-9a63-d3f68b746c06" providerId="ADAL" clId="{D41D898E-757D-45F5-834D-D77AD9A33AA9}" dt="2026-06-09T01:57:19.899" v="41785" actId="1036"/>
          <ac:picMkLst>
            <pc:docMk/>
            <pc:sldMk cId="2199793614" sldId="2147480239"/>
            <ac:picMk id="10" creationId="{62CC003A-2559-F84A-ED6D-AF736719BE46}"/>
          </ac:picMkLst>
        </pc:picChg>
        <pc:picChg chg="add del">
          <ac:chgData name="Andrew Grossmann" userId="f069d40f-ca46-4da4-9a63-d3f68b746c06" providerId="ADAL" clId="{D41D898E-757D-45F5-834D-D77AD9A33AA9}" dt="2026-06-09T01:51:24.853" v="41535" actId="478"/>
          <ac:picMkLst>
            <pc:docMk/>
            <pc:sldMk cId="2199793614" sldId="2147480239"/>
            <ac:picMk id="12" creationId="{AEF590F1-93C2-333A-7E59-42B4CC44C2F3}"/>
          </ac:picMkLst>
        </pc:picChg>
        <pc:picChg chg="add mod modCrop">
          <ac:chgData name="Andrew Grossmann" userId="f069d40f-ca46-4da4-9a63-d3f68b746c06" providerId="ADAL" clId="{D41D898E-757D-45F5-834D-D77AD9A33AA9}" dt="2026-06-09T01:57:19.899" v="41785" actId="1036"/>
          <ac:picMkLst>
            <pc:docMk/>
            <pc:sldMk cId="2199793614" sldId="2147480239"/>
            <ac:picMk id="14" creationId="{03F1DDCD-208D-4C85-ED74-585CB93059B4}"/>
          </ac:picMkLst>
        </pc:picChg>
      </pc:sldChg>
      <pc:sldChg chg="new del">
        <pc:chgData name="Andrew Grossmann" userId="f069d40f-ca46-4da4-9a63-d3f68b746c06" providerId="ADAL" clId="{D41D898E-757D-45F5-834D-D77AD9A33AA9}" dt="2026-06-09T01:50:37.282" v="41523" actId="680"/>
        <pc:sldMkLst>
          <pc:docMk/>
          <pc:sldMk cId="2602522431" sldId="2147480239"/>
        </pc:sldMkLst>
      </pc:sldChg>
      <pc:sldChg chg="del">
        <pc:chgData name="Andrew Grossmann" userId="f069d40f-ca46-4da4-9a63-d3f68b746c06" providerId="ADAL" clId="{D41D898E-757D-45F5-834D-D77AD9A33AA9}" dt="2026-06-09T01:29:43.655" v="40934" actId="47"/>
        <pc:sldMkLst>
          <pc:docMk/>
          <pc:sldMk cId="614621302" sldId="2147480240"/>
        </pc:sldMkLst>
      </pc:sldChg>
      <pc:sldChg chg="del">
        <pc:chgData name="Andrew Grossmann" userId="f069d40f-ca46-4da4-9a63-d3f68b746c06" providerId="ADAL" clId="{D41D898E-757D-45F5-834D-D77AD9A33AA9}" dt="2026-06-09T01:29:43.655" v="40934" actId="47"/>
        <pc:sldMkLst>
          <pc:docMk/>
          <pc:sldMk cId="1564625816" sldId="2147480241"/>
        </pc:sldMkLst>
      </pc:sldChg>
      <pc:sldChg chg="del">
        <pc:chgData name="Andrew Grossmann" userId="f069d40f-ca46-4da4-9a63-d3f68b746c06" providerId="ADAL" clId="{D41D898E-757D-45F5-834D-D77AD9A33AA9}" dt="2026-06-09T01:29:43.655" v="40934" actId="47"/>
        <pc:sldMkLst>
          <pc:docMk/>
          <pc:sldMk cId="1253384642" sldId="2147480242"/>
        </pc:sldMkLst>
      </pc:sldChg>
      <pc:sldChg chg="del">
        <pc:chgData name="Andrew Grossmann" userId="f069d40f-ca46-4da4-9a63-d3f68b746c06" providerId="ADAL" clId="{D41D898E-757D-45F5-834D-D77AD9A33AA9}" dt="2026-06-09T01:32:59.630" v="41448" actId="47"/>
        <pc:sldMkLst>
          <pc:docMk/>
          <pc:sldMk cId="2638773580" sldId="2147480243"/>
        </pc:sldMkLst>
      </pc:sldChg>
      <pc:sldChg chg="del">
        <pc:chgData name="Andrew Grossmann" userId="f069d40f-ca46-4da4-9a63-d3f68b746c06" providerId="ADAL" clId="{D41D898E-757D-45F5-834D-D77AD9A33AA9}" dt="2026-06-09T01:14:01.939" v="39852" actId="47"/>
        <pc:sldMkLst>
          <pc:docMk/>
          <pc:sldMk cId="3245517787" sldId="2147480245"/>
        </pc:sldMkLst>
      </pc:sldChg>
      <pc:sldChg chg="addSp modSp add del mod">
        <pc:chgData name="Andrew Grossmann" userId="f069d40f-ca46-4da4-9a63-d3f68b746c06" providerId="ADAL" clId="{D41D898E-757D-45F5-834D-D77AD9A33AA9}" dt="2026-06-09T01:14:51.815" v="39863" actId="47"/>
        <pc:sldMkLst>
          <pc:docMk/>
          <pc:sldMk cId="3201242628" sldId="2147480246"/>
        </pc:sldMkLst>
      </pc:sldChg>
      <pc:sldChg chg="add del">
        <pc:chgData name="Andrew Grossmann" userId="f069d40f-ca46-4da4-9a63-d3f68b746c06" providerId="ADAL" clId="{D41D898E-757D-45F5-834D-D77AD9A33AA9}" dt="2026-06-09T01:14:43.515" v="39860" actId="47"/>
        <pc:sldMkLst>
          <pc:docMk/>
          <pc:sldMk cId="816966896" sldId="2147480490"/>
        </pc:sldMkLst>
      </pc:sldChg>
      <pc:sldChg chg="add del">
        <pc:chgData name="Andrew Grossmann" userId="f069d40f-ca46-4da4-9a63-d3f68b746c06" providerId="ADAL" clId="{D41D898E-757D-45F5-834D-D77AD9A33AA9}" dt="2026-06-09T01:14:44.728" v="39861" actId="47"/>
        <pc:sldMkLst>
          <pc:docMk/>
          <pc:sldMk cId="1310149356" sldId="2147480491"/>
        </pc:sldMkLst>
      </pc:sldChg>
      <pc:sldMasterChg chg="del delSldLayout">
        <pc:chgData name="Andrew Grossmann" userId="f069d40f-ca46-4da4-9a63-d3f68b746c06" providerId="ADAL" clId="{D41D898E-757D-45F5-834D-D77AD9A33AA9}" dt="2026-06-09T01:29:43.655" v="40934" actId="47"/>
        <pc:sldMasterMkLst>
          <pc:docMk/>
          <pc:sldMasterMk cId="1409949160" sldId="2147483733"/>
        </pc:sldMasterMkLst>
        <pc:sldLayoutChg chg="del">
          <pc:chgData name="Andrew Grossmann" userId="f069d40f-ca46-4da4-9a63-d3f68b746c06" providerId="ADAL" clId="{D41D898E-757D-45F5-834D-D77AD9A33AA9}" dt="2026-06-09T01:29:43.655" v="40934" actId="47"/>
          <pc:sldLayoutMkLst>
            <pc:docMk/>
            <pc:sldMasterMk cId="1409949160" sldId="2147483733"/>
            <pc:sldLayoutMk cId="1390842506" sldId="2147483734"/>
          </pc:sldLayoutMkLst>
        </pc:sldLayoutChg>
        <pc:sldLayoutChg chg="del">
          <pc:chgData name="Andrew Grossmann" userId="f069d40f-ca46-4da4-9a63-d3f68b746c06" providerId="ADAL" clId="{D41D898E-757D-45F5-834D-D77AD9A33AA9}" dt="2026-06-09T01:29:43.655" v="40934" actId="47"/>
          <pc:sldLayoutMkLst>
            <pc:docMk/>
            <pc:sldMasterMk cId="1409949160" sldId="2147483733"/>
            <pc:sldLayoutMk cId="3763370478" sldId="2147483735"/>
          </pc:sldLayoutMkLst>
        </pc:sldLayoutChg>
        <pc:sldLayoutChg chg="del">
          <pc:chgData name="Andrew Grossmann" userId="f069d40f-ca46-4da4-9a63-d3f68b746c06" providerId="ADAL" clId="{D41D898E-757D-45F5-834D-D77AD9A33AA9}" dt="2026-06-09T01:29:43.655" v="40934" actId="47"/>
          <pc:sldLayoutMkLst>
            <pc:docMk/>
            <pc:sldMasterMk cId="1409949160" sldId="2147483733"/>
            <pc:sldLayoutMk cId="1464969020" sldId="2147483736"/>
          </pc:sldLayoutMkLst>
        </pc:sldLayoutChg>
        <pc:sldLayoutChg chg="del">
          <pc:chgData name="Andrew Grossmann" userId="f069d40f-ca46-4da4-9a63-d3f68b746c06" providerId="ADAL" clId="{D41D898E-757D-45F5-834D-D77AD9A33AA9}" dt="2026-06-09T01:29:43.655" v="40934" actId="47"/>
          <pc:sldLayoutMkLst>
            <pc:docMk/>
            <pc:sldMasterMk cId="1409949160" sldId="2147483733"/>
            <pc:sldLayoutMk cId="411706409" sldId="2147483737"/>
          </pc:sldLayoutMkLst>
        </pc:sldLayoutChg>
        <pc:sldLayoutChg chg="del">
          <pc:chgData name="Andrew Grossmann" userId="f069d40f-ca46-4da4-9a63-d3f68b746c06" providerId="ADAL" clId="{D41D898E-757D-45F5-834D-D77AD9A33AA9}" dt="2026-06-09T01:29:43.655" v="40934" actId="47"/>
          <pc:sldLayoutMkLst>
            <pc:docMk/>
            <pc:sldMasterMk cId="1409949160" sldId="2147483733"/>
            <pc:sldLayoutMk cId="747215505" sldId="2147483738"/>
          </pc:sldLayoutMkLst>
        </pc:sldLayoutChg>
        <pc:sldLayoutChg chg="del">
          <pc:chgData name="Andrew Grossmann" userId="f069d40f-ca46-4da4-9a63-d3f68b746c06" providerId="ADAL" clId="{D41D898E-757D-45F5-834D-D77AD9A33AA9}" dt="2026-06-09T01:29:43.655" v="40934" actId="47"/>
          <pc:sldLayoutMkLst>
            <pc:docMk/>
            <pc:sldMasterMk cId="1409949160" sldId="2147483733"/>
            <pc:sldLayoutMk cId="3781751086" sldId="2147483739"/>
          </pc:sldLayoutMkLst>
        </pc:sldLayoutChg>
        <pc:sldLayoutChg chg="del">
          <pc:chgData name="Andrew Grossmann" userId="f069d40f-ca46-4da4-9a63-d3f68b746c06" providerId="ADAL" clId="{D41D898E-757D-45F5-834D-D77AD9A33AA9}" dt="2026-06-09T01:29:43.655" v="40934" actId="47"/>
          <pc:sldLayoutMkLst>
            <pc:docMk/>
            <pc:sldMasterMk cId="1409949160" sldId="2147483733"/>
            <pc:sldLayoutMk cId="2153664427" sldId="2147483740"/>
          </pc:sldLayoutMkLst>
        </pc:sldLayoutChg>
        <pc:sldLayoutChg chg="del">
          <pc:chgData name="Andrew Grossmann" userId="f069d40f-ca46-4da4-9a63-d3f68b746c06" providerId="ADAL" clId="{D41D898E-757D-45F5-834D-D77AD9A33AA9}" dt="2026-06-09T01:29:43.655" v="40934" actId="47"/>
          <pc:sldLayoutMkLst>
            <pc:docMk/>
            <pc:sldMasterMk cId="1409949160" sldId="2147483733"/>
            <pc:sldLayoutMk cId="2055967918" sldId="2147483741"/>
          </pc:sldLayoutMkLst>
        </pc:sldLayoutChg>
        <pc:sldLayoutChg chg="del">
          <pc:chgData name="Andrew Grossmann" userId="f069d40f-ca46-4da4-9a63-d3f68b746c06" providerId="ADAL" clId="{D41D898E-757D-45F5-834D-D77AD9A33AA9}" dt="2026-06-09T01:29:43.655" v="40934" actId="47"/>
          <pc:sldLayoutMkLst>
            <pc:docMk/>
            <pc:sldMasterMk cId="1409949160" sldId="2147483733"/>
            <pc:sldLayoutMk cId="1494549014" sldId="2147483742"/>
          </pc:sldLayoutMkLst>
        </pc:sldLayoutChg>
        <pc:sldLayoutChg chg="del">
          <pc:chgData name="Andrew Grossmann" userId="f069d40f-ca46-4da4-9a63-d3f68b746c06" providerId="ADAL" clId="{D41D898E-757D-45F5-834D-D77AD9A33AA9}" dt="2026-06-09T01:29:43.655" v="40934" actId="47"/>
          <pc:sldLayoutMkLst>
            <pc:docMk/>
            <pc:sldMasterMk cId="1409949160" sldId="2147483733"/>
            <pc:sldLayoutMk cId="2149530352" sldId="2147483743"/>
          </pc:sldLayoutMkLst>
        </pc:sldLayoutChg>
        <pc:sldLayoutChg chg="del">
          <pc:chgData name="Andrew Grossmann" userId="f069d40f-ca46-4da4-9a63-d3f68b746c06" providerId="ADAL" clId="{D41D898E-757D-45F5-834D-D77AD9A33AA9}" dt="2026-06-09T01:29:43.655" v="40934" actId="47"/>
          <pc:sldLayoutMkLst>
            <pc:docMk/>
            <pc:sldMasterMk cId="1409949160" sldId="2147483733"/>
            <pc:sldLayoutMk cId="2319659814" sldId="2147483744"/>
          </pc:sldLayoutMkLst>
        </pc:sldLayoutChg>
      </pc:sldMasterChg>
      <pc:sldMasterChg chg="del delSldLayout">
        <pc:chgData name="Andrew Grossmann" userId="f069d40f-ca46-4da4-9a63-d3f68b746c06" providerId="ADAL" clId="{D41D898E-757D-45F5-834D-D77AD9A33AA9}" dt="2026-06-09T01:14:48.044" v="39862" actId="47"/>
        <pc:sldMasterMkLst>
          <pc:docMk/>
          <pc:sldMasterMk cId="2878962656" sldId="2147483745"/>
        </pc:sldMasterMkLst>
        <pc:sldLayoutChg chg="del">
          <pc:chgData name="Andrew Grossmann" userId="f069d40f-ca46-4da4-9a63-d3f68b746c06" providerId="ADAL" clId="{D41D898E-757D-45F5-834D-D77AD9A33AA9}" dt="2026-06-09T01:14:48.044" v="39862" actId="47"/>
          <pc:sldLayoutMkLst>
            <pc:docMk/>
            <pc:sldMasterMk cId="2878962656" sldId="2147483745"/>
            <pc:sldLayoutMk cId="3122322107" sldId="2147483746"/>
          </pc:sldLayoutMkLst>
        </pc:sldLayoutChg>
        <pc:sldLayoutChg chg="del">
          <pc:chgData name="Andrew Grossmann" userId="f069d40f-ca46-4da4-9a63-d3f68b746c06" providerId="ADAL" clId="{D41D898E-757D-45F5-834D-D77AD9A33AA9}" dt="2026-06-09T01:14:48.044" v="39862" actId="47"/>
          <pc:sldLayoutMkLst>
            <pc:docMk/>
            <pc:sldMasterMk cId="2878962656" sldId="2147483745"/>
            <pc:sldLayoutMk cId="1856478333" sldId="2147483747"/>
          </pc:sldLayoutMkLst>
        </pc:sldLayoutChg>
        <pc:sldLayoutChg chg="del">
          <pc:chgData name="Andrew Grossmann" userId="f069d40f-ca46-4da4-9a63-d3f68b746c06" providerId="ADAL" clId="{D41D898E-757D-45F5-834D-D77AD9A33AA9}" dt="2026-06-09T01:14:48.044" v="39862" actId="47"/>
          <pc:sldLayoutMkLst>
            <pc:docMk/>
            <pc:sldMasterMk cId="2878962656" sldId="2147483745"/>
            <pc:sldLayoutMk cId="1305248087" sldId="2147483748"/>
          </pc:sldLayoutMkLst>
        </pc:sldLayoutChg>
        <pc:sldLayoutChg chg="del">
          <pc:chgData name="Andrew Grossmann" userId="f069d40f-ca46-4da4-9a63-d3f68b746c06" providerId="ADAL" clId="{D41D898E-757D-45F5-834D-D77AD9A33AA9}" dt="2026-06-09T01:14:48.044" v="39862" actId="47"/>
          <pc:sldLayoutMkLst>
            <pc:docMk/>
            <pc:sldMasterMk cId="2878962656" sldId="2147483745"/>
            <pc:sldLayoutMk cId="451296292" sldId="2147483749"/>
          </pc:sldLayoutMkLst>
        </pc:sldLayoutChg>
        <pc:sldLayoutChg chg="del">
          <pc:chgData name="Andrew Grossmann" userId="f069d40f-ca46-4da4-9a63-d3f68b746c06" providerId="ADAL" clId="{D41D898E-757D-45F5-834D-D77AD9A33AA9}" dt="2026-06-09T01:14:48.044" v="39862" actId="47"/>
          <pc:sldLayoutMkLst>
            <pc:docMk/>
            <pc:sldMasterMk cId="2878962656" sldId="2147483745"/>
            <pc:sldLayoutMk cId="4095462518" sldId="2147483750"/>
          </pc:sldLayoutMkLst>
        </pc:sldLayoutChg>
        <pc:sldLayoutChg chg="del">
          <pc:chgData name="Andrew Grossmann" userId="f069d40f-ca46-4da4-9a63-d3f68b746c06" providerId="ADAL" clId="{D41D898E-757D-45F5-834D-D77AD9A33AA9}" dt="2026-06-09T01:14:48.044" v="39862" actId="47"/>
          <pc:sldLayoutMkLst>
            <pc:docMk/>
            <pc:sldMasterMk cId="2878962656" sldId="2147483745"/>
            <pc:sldLayoutMk cId="2172471131" sldId="2147483751"/>
          </pc:sldLayoutMkLst>
        </pc:sldLayoutChg>
        <pc:sldLayoutChg chg="del">
          <pc:chgData name="Andrew Grossmann" userId="f069d40f-ca46-4da4-9a63-d3f68b746c06" providerId="ADAL" clId="{D41D898E-757D-45F5-834D-D77AD9A33AA9}" dt="2026-06-09T01:14:48.044" v="39862" actId="47"/>
          <pc:sldLayoutMkLst>
            <pc:docMk/>
            <pc:sldMasterMk cId="2878962656" sldId="2147483745"/>
            <pc:sldLayoutMk cId="522520051" sldId="2147483752"/>
          </pc:sldLayoutMkLst>
        </pc:sldLayoutChg>
        <pc:sldLayoutChg chg="del">
          <pc:chgData name="Andrew Grossmann" userId="f069d40f-ca46-4da4-9a63-d3f68b746c06" providerId="ADAL" clId="{D41D898E-757D-45F5-834D-D77AD9A33AA9}" dt="2026-06-09T01:14:48.044" v="39862" actId="47"/>
          <pc:sldLayoutMkLst>
            <pc:docMk/>
            <pc:sldMasterMk cId="2878962656" sldId="2147483745"/>
            <pc:sldLayoutMk cId="1755895018" sldId="2147483753"/>
          </pc:sldLayoutMkLst>
        </pc:sldLayoutChg>
        <pc:sldLayoutChg chg="del">
          <pc:chgData name="Andrew Grossmann" userId="f069d40f-ca46-4da4-9a63-d3f68b746c06" providerId="ADAL" clId="{D41D898E-757D-45F5-834D-D77AD9A33AA9}" dt="2026-06-09T01:14:48.044" v="39862" actId="47"/>
          <pc:sldLayoutMkLst>
            <pc:docMk/>
            <pc:sldMasterMk cId="2878962656" sldId="2147483745"/>
            <pc:sldLayoutMk cId="2268756619" sldId="2147483754"/>
          </pc:sldLayoutMkLst>
        </pc:sldLayoutChg>
        <pc:sldLayoutChg chg="del">
          <pc:chgData name="Andrew Grossmann" userId="f069d40f-ca46-4da4-9a63-d3f68b746c06" providerId="ADAL" clId="{D41D898E-757D-45F5-834D-D77AD9A33AA9}" dt="2026-06-09T01:14:48.044" v="39862" actId="47"/>
          <pc:sldLayoutMkLst>
            <pc:docMk/>
            <pc:sldMasterMk cId="2878962656" sldId="2147483745"/>
            <pc:sldLayoutMk cId="3191039561" sldId="2147483755"/>
          </pc:sldLayoutMkLst>
        </pc:sldLayoutChg>
        <pc:sldLayoutChg chg="del">
          <pc:chgData name="Andrew Grossmann" userId="f069d40f-ca46-4da4-9a63-d3f68b746c06" providerId="ADAL" clId="{D41D898E-757D-45F5-834D-D77AD9A33AA9}" dt="2026-06-09T01:14:48.044" v="39862" actId="47"/>
          <pc:sldLayoutMkLst>
            <pc:docMk/>
            <pc:sldMasterMk cId="2878962656" sldId="2147483745"/>
            <pc:sldLayoutMk cId="2896487750" sldId="2147483756"/>
          </pc:sldLayoutMkLst>
        </pc:sldLayoutChg>
      </pc:sldMasterChg>
      <pc:sldMasterChg chg="del delSldLayout">
        <pc:chgData name="Andrew Grossmann" userId="f069d40f-ca46-4da4-9a63-d3f68b746c06" providerId="ADAL" clId="{D41D898E-757D-45F5-834D-D77AD9A33AA9}" dt="2026-06-09T01:14:44.728" v="39861" actId="47"/>
        <pc:sldMasterMkLst>
          <pc:docMk/>
          <pc:sldMasterMk cId="3478679880" sldId="2147483757"/>
        </pc:sldMasterMkLst>
        <pc:sldLayoutChg chg="del">
          <pc:chgData name="Andrew Grossmann" userId="f069d40f-ca46-4da4-9a63-d3f68b746c06" providerId="ADAL" clId="{D41D898E-757D-45F5-834D-D77AD9A33AA9}" dt="2026-06-09T01:14:44.728" v="39861" actId="47"/>
          <pc:sldLayoutMkLst>
            <pc:docMk/>
            <pc:sldMasterMk cId="3478679880" sldId="2147483757"/>
            <pc:sldLayoutMk cId="4186322084" sldId="2147483758"/>
          </pc:sldLayoutMkLst>
        </pc:sldLayoutChg>
        <pc:sldLayoutChg chg="del">
          <pc:chgData name="Andrew Grossmann" userId="f069d40f-ca46-4da4-9a63-d3f68b746c06" providerId="ADAL" clId="{D41D898E-757D-45F5-834D-D77AD9A33AA9}" dt="2026-06-09T01:14:44.728" v="39861" actId="47"/>
          <pc:sldLayoutMkLst>
            <pc:docMk/>
            <pc:sldMasterMk cId="3478679880" sldId="2147483757"/>
            <pc:sldLayoutMk cId="2125859827" sldId="2147483759"/>
          </pc:sldLayoutMkLst>
        </pc:sldLayoutChg>
        <pc:sldLayoutChg chg="del">
          <pc:chgData name="Andrew Grossmann" userId="f069d40f-ca46-4da4-9a63-d3f68b746c06" providerId="ADAL" clId="{D41D898E-757D-45F5-834D-D77AD9A33AA9}" dt="2026-06-09T01:14:44.728" v="39861" actId="47"/>
          <pc:sldLayoutMkLst>
            <pc:docMk/>
            <pc:sldMasterMk cId="3478679880" sldId="2147483757"/>
            <pc:sldLayoutMk cId="2555102207" sldId="2147483760"/>
          </pc:sldLayoutMkLst>
        </pc:sldLayoutChg>
        <pc:sldLayoutChg chg="del">
          <pc:chgData name="Andrew Grossmann" userId="f069d40f-ca46-4da4-9a63-d3f68b746c06" providerId="ADAL" clId="{D41D898E-757D-45F5-834D-D77AD9A33AA9}" dt="2026-06-09T01:14:44.728" v="39861" actId="47"/>
          <pc:sldLayoutMkLst>
            <pc:docMk/>
            <pc:sldMasterMk cId="3478679880" sldId="2147483757"/>
            <pc:sldLayoutMk cId="2690459095" sldId="2147483761"/>
          </pc:sldLayoutMkLst>
        </pc:sldLayoutChg>
        <pc:sldLayoutChg chg="del">
          <pc:chgData name="Andrew Grossmann" userId="f069d40f-ca46-4da4-9a63-d3f68b746c06" providerId="ADAL" clId="{D41D898E-757D-45F5-834D-D77AD9A33AA9}" dt="2026-06-09T01:14:44.728" v="39861" actId="47"/>
          <pc:sldLayoutMkLst>
            <pc:docMk/>
            <pc:sldMasterMk cId="3478679880" sldId="2147483757"/>
            <pc:sldLayoutMk cId="2999945732" sldId="2147483762"/>
          </pc:sldLayoutMkLst>
        </pc:sldLayoutChg>
        <pc:sldLayoutChg chg="del">
          <pc:chgData name="Andrew Grossmann" userId="f069d40f-ca46-4da4-9a63-d3f68b746c06" providerId="ADAL" clId="{D41D898E-757D-45F5-834D-D77AD9A33AA9}" dt="2026-06-09T01:14:44.728" v="39861" actId="47"/>
          <pc:sldLayoutMkLst>
            <pc:docMk/>
            <pc:sldMasterMk cId="3478679880" sldId="2147483757"/>
            <pc:sldLayoutMk cId="3283836034" sldId="2147483763"/>
          </pc:sldLayoutMkLst>
        </pc:sldLayoutChg>
        <pc:sldLayoutChg chg="del">
          <pc:chgData name="Andrew Grossmann" userId="f069d40f-ca46-4da4-9a63-d3f68b746c06" providerId="ADAL" clId="{D41D898E-757D-45F5-834D-D77AD9A33AA9}" dt="2026-06-09T01:14:44.728" v="39861" actId="47"/>
          <pc:sldLayoutMkLst>
            <pc:docMk/>
            <pc:sldMasterMk cId="3478679880" sldId="2147483757"/>
            <pc:sldLayoutMk cId="215434806" sldId="2147483764"/>
          </pc:sldLayoutMkLst>
        </pc:sldLayoutChg>
        <pc:sldLayoutChg chg="del">
          <pc:chgData name="Andrew Grossmann" userId="f069d40f-ca46-4da4-9a63-d3f68b746c06" providerId="ADAL" clId="{D41D898E-757D-45F5-834D-D77AD9A33AA9}" dt="2026-06-09T01:14:44.728" v="39861" actId="47"/>
          <pc:sldLayoutMkLst>
            <pc:docMk/>
            <pc:sldMasterMk cId="3478679880" sldId="2147483757"/>
            <pc:sldLayoutMk cId="274495318" sldId="2147483765"/>
          </pc:sldLayoutMkLst>
        </pc:sldLayoutChg>
        <pc:sldLayoutChg chg="del">
          <pc:chgData name="Andrew Grossmann" userId="f069d40f-ca46-4da4-9a63-d3f68b746c06" providerId="ADAL" clId="{D41D898E-757D-45F5-834D-D77AD9A33AA9}" dt="2026-06-09T01:14:44.728" v="39861" actId="47"/>
          <pc:sldLayoutMkLst>
            <pc:docMk/>
            <pc:sldMasterMk cId="3478679880" sldId="2147483757"/>
            <pc:sldLayoutMk cId="1747707857" sldId="2147483766"/>
          </pc:sldLayoutMkLst>
        </pc:sldLayoutChg>
        <pc:sldLayoutChg chg="del">
          <pc:chgData name="Andrew Grossmann" userId="f069d40f-ca46-4da4-9a63-d3f68b746c06" providerId="ADAL" clId="{D41D898E-757D-45F5-834D-D77AD9A33AA9}" dt="2026-06-09T01:14:44.728" v="39861" actId="47"/>
          <pc:sldLayoutMkLst>
            <pc:docMk/>
            <pc:sldMasterMk cId="3478679880" sldId="2147483757"/>
            <pc:sldLayoutMk cId="1195965739" sldId="2147483767"/>
          </pc:sldLayoutMkLst>
        </pc:sldLayoutChg>
        <pc:sldLayoutChg chg="del">
          <pc:chgData name="Andrew Grossmann" userId="f069d40f-ca46-4da4-9a63-d3f68b746c06" providerId="ADAL" clId="{D41D898E-757D-45F5-834D-D77AD9A33AA9}" dt="2026-06-09T01:14:44.728" v="39861" actId="47"/>
          <pc:sldLayoutMkLst>
            <pc:docMk/>
            <pc:sldMasterMk cId="3478679880" sldId="2147483757"/>
            <pc:sldLayoutMk cId="2891372774" sldId="2147483768"/>
          </pc:sldLayoutMkLst>
        </pc:sldLayoutChg>
        <pc:sldLayoutChg chg="del">
          <pc:chgData name="Andrew Grossmann" userId="f069d40f-ca46-4da4-9a63-d3f68b746c06" providerId="ADAL" clId="{D41D898E-757D-45F5-834D-D77AD9A33AA9}" dt="2026-06-09T01:14:44.728" v="39861" actId="47"/>
          <pc:sldLayoutMkLst>
            <pc:docMk/>
            <pc:sldMasterMk cId="3478679880" sldId="2147483757"/>
            <pc:sldLayoutMk cId="2165127182" sldId="2147483769"/>
          </pc:sldLayoutMkLst>
        </pc:sldLayoutChg>
        <pc:sldLayoutChg chg="del">
          <pc:chgData name="Andrew Grossmann" userId="f069d40f-ca46-4da4-9a63-d3f68b746c06" providerId="ADAL" clId="{D41D898E-757D-45F5-834D-D77AD9A33AA9}" dt="2026-06-09T01:14:44.728" v="39861" actId="47"/>
          <pc:sldLayoutMkLst>
            <pc:docMk/>
            <pc:sldMasterMk cId="3478679880" sldId="2147483757"/>
            <pc:sldLayoutMk cId="3315354731" sldId="214748377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275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CDF14A-4734-45DD-8F33-222A0E705BA3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9925"/>
            <a:ext cx="5619750" cy="36655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275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43348E-D189-43CF-9F23-64CFBBB78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219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3348E-D189-43CF-9F23-64CFBBB78E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521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0B89B-893D-B15A-63CC-04E7D50596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4A96A7-8CF0-5333-B670-1A73869895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015A24-6E12-71BA-9BB1-6B6C62A40D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02D15F-0138-1598-2814-8F78F03F80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3348E-D189-43CF-9F23-64CFBBB78E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445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430B80-DCEA-2D45-118D-CDF8502022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801CD7-E676-1D86-3B20-9513978F9D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FC29C0-C76E-0ABE-07EF-2C038FD049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5EE62E-F102-FA3F-1647-EE912ABDC4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3348E-D189-43CF-9F23-64CFBBB78E5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552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32289-4912-962E-F690-A1DA6B175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E9B22E-D8D1-0442-FB7F-AC6A3860C6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3203B0-6AD0-44D7-B71F-D44AE85399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7A70ED-48E3-280F-1841-65A5416FFC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3348E-D189-43CF-9F23-64CFBBB78E5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478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7FE13-5C05-5E98-09D5-4FA70E48D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A6A8D6-AD7D-5A0A-BEDC-8E28DA0B4A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2AEFDD-BC01-C4A7-3D74-F23849D10B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D1D0E6-244D-F051-31E8-0430712AA8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3348E-D189-43CF-9F23-64CFBBB78E5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806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289214-5BFA-5919-6AEF-9CD07EBC5D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B92D15-86BC-60F5-3380-171AEAB15B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699BB7-942E-7E77-F946-41BCC002F1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A4079-4428-16B5-538B-007C374983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3348E-D189-43CF-9F23-64CFBBB78E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157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D704F-BCF2-D2A0-753A-24F6170104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889FD1-EEB1-3192-5881-1A17C79F10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4C68FC-7B2A-943C-517D-C438C1B6B9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8C7AE-99E5-0FAF-2188-AE9B43176C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3348E-D189-43CF-9F23-64CFBBB78E5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0988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50A05A-4297-2860-D3F1-D21DC3D47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A252D0-DDE7-EB2B-E9D0-FBDAD35D14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37BFB6-5FE0-1BB3-16EC-F4374047CA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07F0AF-E8CB-0E40-129C-C57815548E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3348E-D189-43CF-9F23-64CFBBB78E5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5819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3348E-D189-43CF-9F23-64CFBBB78E5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31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31C0D-D0CF-4088-9D92-0113BE946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E8E695-7502-4F75-9129-4DF5C0EB92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3A55AD-1219-4575-8366-D66F9E212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D8802-C6DF-421B-8745-26807CACCA44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9FBB8F-A2B3-4B2A-8BBB-D6E794F72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765D6B-32AF-452A-9366-4824C7D40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CEDD3-2822-4F05-A815-B820AE1CF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864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BD28A-2781-4E90-934A-6CC09219C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0BFE0B-3540-4368-9D59-B448D79468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876FFF-A93B-4D59-8C37-088D3C91B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D8802-C6DF-421B-8745-26807CACCA44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ED2E3-337A-4720-B18C-A67CC75DC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166411-B283-4DB7-80EE-1802C58B7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CEDD3-2822-4F05-A815-B820AE1CF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889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2C20C9-B3C9-4291-AFDA-5D5CD15783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4E04CF-A9E7-46AD-8389-B8F67D77D8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C2C672-E881-4FBB-B871-D728136C0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D8802-C6DF-421B-8745-26807CACCA44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09566A-A93E-48D0-A1A5-CA4317E3C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D9AA20-D861-4AF4-8D9A-E669C1A75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CEDD3-2822-4F05-A815-B820AE1CF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753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0691FEB-5AB6-91FB-F852-FA76616A088D}"/>
              </a:ext>
            </a:extLst>
          </p:cNvPr>
          <p:cNvSpPr/>
          <p:nvPr userDrawn="1"/>
        </p:nvSpPr>
        <p:spPr>
          <a:xfrm>
            <a:off x="9975649" y="6240209"/>
            <a:ext cx="2004698" cy="5317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long shot of a highway&#10;&#10;Description automatically generated">
            <a:extLst>
              <a:ext uri="{FF2B5EF4-FFF2-40B4-BE49-F238E27FC236}">
                <a16:creationId xmlns:a16="http://schemas.microsoft.com/office/drawing/2014/main" id="{89E0221C-EFF2-74EE-A4CE-C66D7E0B90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9043"/>
            <a:ext cx="12192000" cy="670895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1FB1E81-BA6A-8C8F-A46C-E5C04BDB41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9348" y="2420850"/>
            <a:ext cx="9144000" cy="1807535"/>
          </a:xfrm>
        </p:spPr>
        <p:txBody>
          <a:bodyPr>
            <a:noAutofit/>
          </a:bodyPr>
          <a:lstStyle/>
          <a:p>
            <a:pPr algn="l"/>
            <a:endParaRPr lang="en-US" sz="5600">
              <a:solidFill>
                <a:srgbClr val="FFFFFF"/>
              </a:solidFill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BAE5D48-5141-2CC9-D230-9A6581726E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9348" y="4484997"/>
            <a:ext cx="9144000" cy="882502"/>
          </a:xfrm>
        </p:spPr>
        <p:txBody>
          <a:bodyPr>
            <a:noAutofit/>
          </a:bodyPr>
          <a:lstStyle/>
          <a:p>
            <a:pPr algn="l"/>
            <a:endParaRPr lang="en-US" sz="1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4060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 Sub-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0691FEB-5AB6-91FB-F852-FA76616A088D}"/>
              </a:ext>
            </a:extLst>
          </p:cNvPr>
          <p:cNvSpPr/>
          <p:nvPr userDrawn="1"/>
        </p:nvSpPr>
        <p:spPr>
          <a:xfrm>
            <a:off x="10003348" y="6245813"/>
            <a:ext cx="2004698" cy="5317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D6F28E-F2D4-35D5-00F3-5DE758BA51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7918"/>
            <a:ext cx="12192000" cy="671008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7599538-A976-7F0D-B6BB-F66199ADE7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9348" y="2360427"/>
            <a:ext cx="9144000" cy="1807535"/>
          </a:xfrm>
        </p:spPr>
        <p:txBody>
          <a:bodyPr>
            <a:noAutofit/>
          </a:bodyPr>
          <a:lstStyle/>
          <a:p>
            <a:pPr algn="l"/>
            <a:endParaRPr lang="en-US" sz="56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7048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alking with luggage in front of an airplane&#10;&#10;AI-generated content may be incorrect.">
            <a:extLst>
              <a:ext uri="{FF2B5EF4-FFF2-40B4-BE49-F238E27FC236}">
                <a16:creationId xmlns:a16="http://schemas.microsoft.com/office/drawing/2014/main" id="{44E4DC75-B026-3F33-5331-D6123A0BC5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34"/>
          <a:stretch/>
        </p:blipFill>
        <p:spPr>
          <a:xfrm>
            <a:off x="18625" y="136308"/>
            <a:ext cx="12191999" cy="75136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817910-8420-6036-C2B9-300A18DA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DAD670-A66A-6F57-0FFF-29F19B87B1AD}"/>
              </a:ext>
            </a:extLst>
          </p:cNvPr>
          <p:cNvSpPr/>
          <p:nvPr userDrawn="1"/>
        </p:nvSpPr>
        <p:spPr>
          <a:xfrm>
            <a:off x="0" y="159875"/>
            <a:ext cx="12191999" cy="7466473"/>
          </a:xfrm>
          <a:prstGeom prst="rect">
            <a:avLst/>
          </a:prstGeom>
          <a:solidFill>
            <a:schemeClr val="tx1">
              <a:lumMod val="95000"/>
              <a:lumOff val="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3769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08753-F5C6-1D58-1A0F-AE5A0BB22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5" name="Picture 4" descr="A group of boats in a canal with Rialto Bridge in the background&#10;&#10;AI-generated content may be incorrect.">
            <a:extLst>
              <a:ext uri="{FF2B5EF4-FFF2-40B4-BE49-F238E27FC236}">
                <a16:creationId xmlns:a16="http://schemas.microsoft.com/office/drawing/2014/main" id="{46C96F62-E35D-01FF-7F5D-5B68B1C493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322"/>
          <a:stretch/>
        </p:blipFill>
        <p:spPr>
          <a:xfrm>
            <a:off x="-1" y="-564124"/>
            <a:ext cx="12191999" cy="816288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330CB73-EC52-DD69-46A3-CE32B31E5167}"/>
              </a:ext>
            </a:extLst>
          </p:cNvPr>
          <p:cNvSpPr/>
          <p:nvPr userDrawn="1"/>
        </p:nvSpPr>
        <p:spPr>
          <a:xfrm>
            <a:off x="-2" y="132287"/>
            <a:ext cx="12191999" cy="7466473"/>
          </a:xfrm>
          <a:prstGeom prst="rect">
            <a:avLst/>
          </a:prstGeom>
          <a:solidFill>
            <a:schemeClr val="tx1">
              <a:lumMod val="95000"/>
              <a:lumOff val="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6703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lose-up of a thank you note&#10;&#10;AI-generated content may be incorrect.">
            <a:extLst>
              <a:ext uri="{FF2B5EF4-FFF2-40B4-BE49-F238E27FC236}">
                <a16:creationId xmlns:a16="http://schemas.microsoft.com/office/drawing/2014/main" id="{FE0B8925-A11C-B14D-FABC-BE88B08ED3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91"/>
          <a:stretch/>
        </p:blipFill>
        <p:spPr>
          <a:xfrm>
            <a:off x="-1" y="0"/>
            <a:ext cx="12188859" cy="80255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100863-49C7-2F95-24E1-E6AE6F083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9C2FA4-A40D-2E24-33CB-2797D5705A4A}"/>
              </a:ext>
            </a:extLst>
          </p:cNvPr>
          <p:cNvSpPr/>
          <p:nvPr userDrawn="1"/>
        </p:nvSpPr>
        <p:spPr>
          <a:xfrm>
            <a:off x="1" y="144000"/>
            <a:ext cx="12191999" cy="7881564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30889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 Sub-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0691FEB-5AB6-91FB-F852-FA76616A088D}"/>
              </a:ext>
            </a:extLst>
          </p:cNvPr>
          <p:cNvSpPr/>
          <p:nvPr userDrawn="1"/>
        </p:nvSpPr>
        <p:spPr>
          <a:xfrm>
            <a:off x="10003348" y="6245813"/>
            <a:ext cx="2004698" cy="5317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Man with hand on face">
            <a:extLst>
              <a:ext uri="{FF2B5EF4-FFF2-40B4-BE49-F238E27FC236}">
                <a16:creationId xmlns:a16="http://schemas.microsoft.com/office/drawing/2014/main" id="{6AD6F28E-F2D4-35D5-00F3-5DE758BA51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7918"/>
            <a:ext cx="12233152" cy="786384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7599538-A976-7F0D-B6BB-F66199ADE7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9348" y="2360427"/>
            <a:ext cx="9144000" cy="1807535"/>
          </a:xfrm>
        </p:spPr>
        <p:txBody>
          <a:bodyPr>
            <a:noAutofit/>
          </a:bodyPr>
          <a:lstStyle/>
          <a:p>
            <a:pPr algn="l"/>
            <a:endParaRPr lang="en-US" sz="56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0972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 Sub-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0691FEB-5AB6-91FB-F852-FA76616A088D}"/>
              </a:ext>
            </a:extLst>
          </p:cNvPr>
          <p:cNvSpPr/>
          <p:nvPr userDrawn="1"/>
        </p:nvSpPr>
        <p:spPr>
          <a:xfrm>
            <a:off x="10003348" y="6245813"/>
            <a:ext cx="2004698" cy="5317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at peeking from table">
            <a:extLst>
              <a:ext uri="{FF2B5EF4-FFF2-40B4-BE49-F238E27FC236}">
                <a16:creationId xmlns:a16="http://schemas.microsoft.com/office/drawing/2014/main" id="{6AD6F28E-F2D4-35D5-00F3-5DE758BA51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7918"/>
            <a:ext cx="12195106" cy="671008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7599538-A976-7F0D-B6BB-F66199ADE7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9348" y="2360427"/>
            <a:ext cx="9144000" cy="1807535"/>
          </a:xfrm>
        </p:spPr>
        <p:txBody>
          <a:bodyPr>
            <a:noAutofit/>
          </a:bodyPr>
          <a:lstStyle/>
          <a:p>
            <a:pPr algn="l"/>
            <a:endParaRPr lang="en-US" sz="56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2578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ore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AD463-C3DB-C8DD-2544-A2A48FE07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388" y="365126"/>
            <a:ext cx="11685494" cy="93993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98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04D7-A1D4-411B-9C0D-70F9F9849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91B27-C00D-4755-8D7E-D0046CC246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D8EC2-2B73-4A80-9EB3-8C7547286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D8802-C6DF-421B-8745-26807CACCA44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615558-FA5B-4FAA-A907-D39D31D61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F46D57-C55B-44C4-82CA-2A323B55D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CEDD3-2822-4F05-A815-B820AE1CF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589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ess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232D26D-1366-AFF8-A86D-0FE9A6DA5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388" y="365125"/>
            <a:ext cx="11685494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505382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E538A-A51B-E928-9F0E-ABE082D81F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0242EC-23CF-61B3-AE98-9D7F2C9B44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166084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1A6E6-075E-4828-AF88-09BD0A7425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3800DB-487B-4E23-AC0B-90C9ED4E10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4DF5B1-3694-42A9-866E-9F1FF6CF0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1C14C-A143-42F5-B247-D0E800131009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718E67-8162-4BE0-9B01-22B89A120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568B9D-A8C9-40C5-85B0-14F435F39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D32D-F1BC-4E9C-97E1-36CFF5B22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7869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4D5D7-9AEB-44F2-8A04-0694BE152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E933F-693D-4770-8DC4-A5A086AC8A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A7849A-1CE6-4F5C-95D7-EA8DA5EE5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1C14C-A143-42F5-B247-D0E800131009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FE1FD0-B95E-4CF6-9A27-0F91F96DA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6123BE-5891-49D6-A758-867A98F38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D32D-F1BC-4E9C-97E1-36CFF5B22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3507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85FC7-1BEA-438E-A0A7-88FF55112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D5F5C0-417B-4A28-8AE9-A79AC74A62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BC6257-C490-4059-9E97-16E46673C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1C14C-A143-42F5-B247-D0E800131009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4051CD-74EC-43C1-9F21-D33BD297F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95141-29DC-41BA-BE25-E899055F3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D32D-F1BC-4E9C-97E1-36CFF5B22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26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4FC21-AE04-4050-80E6-D9DCA4B50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85F7E-EF45-48F7-9E54-C6806D0E96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24501F-6ED5-4112-B037-D3E9F8CF2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61E48C-176E-4E60-8CB3-542516996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1C14C-A143-42F5-B247-D0E800131009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52202B-C929-4B39-AF47-D17C38F86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EEEBF3-930A-4A23-810D-C1880E7A6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D32D-F1BC-4E9C-97E1-36CFF5B22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718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48E08-A828-430D-B8A6-7302E570A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FF5402-465C-4E68-BF7E-BFE1177B55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9B917D-5EC9-44FC-B8A7-9ADF4ADC4F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DCF5D4-E55C-42FF-A7E5-2466DE35B8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79A7F-77F4-4169-8D51-2123441998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735923-3BB5-4F33-8E76-56665E95B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1C14C-A143-42F5-B247-D0E800131009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43FC79-7089-4373-88DC-12501E782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E0BEB1-B009-47B7-B159-DE05E615E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D32D-F1BC-4E9C-97E1-36CFF5B22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711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5FFCC-78CC-4E9D-A277-8230F2733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4CEFE7-D923-48C1-B2FE-8110829C6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1C14C-A143-42F5-B247-D0E800131009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8F91C9-7841-4F7B-8F24-B5FF45B5B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896739-CF17-4867-A5ED-317AD19F5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D32D-F1BC-4E9C-97E1-36CFF5B22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9735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8942B-5ECF-4556-91C2-496E4C52E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1C14C-A143-42F5-B247-D0E800131009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1589EF-E9AD-45F7-BFBE-6F8AD3570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18E0FA-5424-403C-8462-1B7C301C6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D32D-F1BC-4E9C-97E1-36CFF5B22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6866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27A56-C315-441C-9002-DFD599AED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57D9A-8037-4B31-951B-4675ADA693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63141B-5121-4179-B3F6-5295691222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60C32E-3427-4696-A55A-56886EA24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1C14C-A143-42F5-B247-D0E800131009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DFE526-7D20-4EC0-9624-E77981295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AA82D7-E462-4060-85D6-85CF55540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D32D-F1BC-4E9C-97E1-36CFF5B22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028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675A9-B997-40FE-82F7-D8DEAD303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502CC-D79F-4821-A560-5D429148C3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E44028-D926-413E-8187-C5D69F6C2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D8802-C6DF-421B-8745-26807CACCA44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14B971-ED39-489D-A6FB-684E7A228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A9F111-7089-4AFA-BFE9-8285AD0AE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CEDD3-2822-4F05-A815-B820AE1CF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616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E919B-BF68-4590-8CA9-A51BAC0F7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4BC1AA-5C68-47DC-BBF0-1E309865E5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1A636-7F9C-43EC-B2F2-6FB3323CB7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19410E-A050-4AA2-BC89-EF52EB1C3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1C14C-A143-42F5-B247-D0E800131009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C23AB0-18A5-4589-926D-C00F68CFE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54EE52-EECA-4C6E-83E9-6382044D3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D32D-F1BC-4E9C-97E1-36CFF5B22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5013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536FE-B6CA-4D45-A719-6B51F3FF6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B9388C-63B0-4DA8-97D0-BEEDCF401C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9BDB0-2A2B-43AC-965A-A9E7E7F74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1C14C-A143-42F5-B247-D0E800131009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DA7C3-2A5B-4BED-A540-9136486CC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5888E8-31D6-4E51-9228-0D6066FED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D32D-F1BC-4E9C-97E1-36CFF5B22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3500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D010CA-6776-433E-8E25-97899E0828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391E6E-3CF5-4535-B37E-E30058EA28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6ADEE3-AAA7-4846-8EC6-84B1537C1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1C14C-A143-42F5-B247-D0E800131009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1DABD6-6E60-4895-89B1-3604A484D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A4D314-6D1C-4A42-A445-B77646B2B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D32D-F1BC-4E9C-97E1-36CFF5B22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444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92F70-FFDB-4B3C-AF53-58B067750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B24D23-4979-4300-9D10-8996ED024B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630E33-8623-4350-9902-4A09FCA082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E78483-4218-41D7-8934-82CD2749E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D8802-C6DF-421B-8745-26807CACCA44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594D3A-1987-4640-9C45-0208DB2CF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F94B87-D5E6-404D-9A3A-0E6EF7BCF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CEDD3-2822-4F05-A815-B820AE1CF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659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48863-BCF8-4E49-865D-AD6CD7116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BD440C-8444-49FE-BC7A-FEB5086BC0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599577-FC01-41DE-B49A-E796D06609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416B7E-688B-4551-8B37-86B9AF67C5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E5EDDB-8CED-420A-B5EB-7F7DA82112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03D5B0-E782-40D0-B374-A64B8C46E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D8802-C6DF-421B-8745-26807CACCA44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664EF6-1CB8-4B91-BD3A-EE8BE6A0F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D7B13F-24A0-44D5-A1D9-26058CC6D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CEDD3-2822-4F05-A815-B820AE1CF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431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8DDA5-CC61-4018-856B-D0A97D493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526DC0-1E24-4777-9B9B-4574DC932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D8802-C6DF-421B-8745-26807CACCA44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028919-B448-400E-9AB1-C26F72C24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F9754-3E77-4E01-8A42-72306118F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CEDD3-2822-4F05-A815-B820AE1CF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213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9E44DD-0372-4164-9FC8-6A88ED29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D8802-C6DF-421B-8745-26807CACCA44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0DAD7D-14AE-4BE5-A879-7143D8EF5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5A1513-20FD-427C-8ADD-ED7F5A627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CEDD3-2822-4F05-A815-B820AE1CF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64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5F391-0930-4415-96B2-CC3922F08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03388B-FC43-475C-A646-EC4CA93F8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99888C-4FFB-4850-A3E7-8367D88CE4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CCEA12-B7A6-4895-9480-11D2F2E8B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D8802-C6DF-421B-8745-26807CACCA44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7E8CDA-B544-4375-A4C9-88CEA4AE0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503A16-C0D7-4F4C-8441-8B0C2DD46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CEDD3-2822-4F05-A815-B820AE1CF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661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63B67-D71E-4976-9447-0C58FAE2B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5F7AB3-DE54-44B3-A4C8-EC784E4046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F3E1A-F172-47C4-B4B0-34C029A344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EA17CD-4D74-4A95-AD5E-86088AAD8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D8802-C6DF-421B-8745-26807CACCA44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E9B0AE-EAAF-49F2-AF41-E56DF6E7D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7C8E39-1D03-4747-8D5D-BD738CC0D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CEDD3-2822-4F05-A815-B820AE1CF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183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122B95-324C-471D-A643-9E889000B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C4C443-C331-4847-8F29-9D1534875A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D7165-81C8-4DE3-B127-085E72CC00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DD8802-C6DF-421B-8745-26807CACCA44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523308-910E-4A05-96D9-1AC2D99032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B3837-846C-4CB9-9F6D-9EF7364D3D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ECEDD3-2822-4F05-A815-B820AE1CF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55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F9D9EB-AD72-72F8-FF32-1A1216785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388" y="365125"/>
            <a:ext cx="1168549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FB074E-B93B-51A4-BF0C-C3DD7CAB84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59FFE5-1571-2560-47D4-55D11A147630}"/>
              </a:ext>
            </a:extLst>
          </p:cNvPr>
          <p:cNvSpPr/>
          <p:nvPr userDrawn="1"/>
        </p:nvSpPr>
        <p:spPr>
          <a:xfrm>
            <a:off x="0" y="0"/>
            <a:ext cx="12192000" cy="14791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252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Montserrat Black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 Narrow" panose="020B0604020202020204" pitchFamily="34" charset="0"/>
          <a:ea typeface="+mn-ea"/>
          <a:cs typeface="Arial Narrow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 Narrow" panose="020B0604020202020204" pitchFamily="34" charset="0"/>
          <a:ea typeface="+mn-ea"/>
          <a:cs typeface="Arial Narrow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 Narrow" panose="020B0604020202020204" pitchFamily="34" charset="0"/>
          <a:ea typeface="+mn-ea"/>
          <a:cs typeface="Arial Narrow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 Narrow" panose="020B0604020202020204" pitchFamily="34" charset="0"/>
          <a:ea typeface="+mn-ea"/>
          <a:cs typeface="Arial Narrow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 Narrow" panose="020B0604020202020204" pitchFamily="34" charset="0"/>
          <a:ea typeface="+mn-ea"/>
          <a:cs typeface="Arial Narrow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3F6010-77C4-45FE-968C-712199A58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B1B2C-5D5F-46D9-92F5-ECDF2816A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334894-C6F5-46F1-BAA2-AFEA88E681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1C14C-A143-42F5-B247-D0E800131009}" type="datetimeFigureOut">
              <a:rPr lang="en-US" smtClean="0"/>
              <a:t>6/8/2026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5B1C84-4663-4022-BBEA-7667FEBCF3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2820DA-1F3A-421F-A770-A6347089E3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3D32D-F1BC-4E9C-97E1-36CFF5B22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996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0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DF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A8DDE-911D-432F-82C7-239C629B3F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2834640"/>
            <a:ext cx="10917715" cy="3978839"/>
          </a:xfrm>
        </p:spPr>
        <p:txBody>
          <a:bodyPr>
            <a:normAutofit fontScale="90000"/>
          </a:bodyPr>
          <a:lstStyle/>
          <a:p>
            <a:r>
              <a:rPr lang="en-US" sz="8000" dirty="0">
                <a:solidFill>
                  <a:srgbClr val="8C3C22"/>
                </a:solidFill>
                <a:latin typeface="Aptos Light" panose="020F0502020204030204" pitchFamily="34" charset="0"/>
                <a:cs typeface="Arial" panose="020B0604020202020204" pitchFamily="34" charset="0"/>
              </a:rPr>
              <a:t>CITY OF SEDONA</a:t>
            </a:r>
            <a:br>
              <a:rPr lang="en-US" sz="8000" b="1" dirty="0">
                <a:solidFill>
                  <a:srgbClr val="8C3C2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100" b="1" dirty="0">
                <a:solidFill>
                  <a:srgbClr val="8C3C22"/>
                </a:solidFill>
                <a:latin typeface="Proxima Nova Rg" panose="02000506030000020004" pitchFamily="50" charset="0"/>
                <a:cs typeface="Arial" panose="020B0604020202020204" pitchFamily="34" charset="0"/>
              </a:rPr>
              <a:t>TOURISM OFFICE</a:t>
            </a:r>
            <a:br>
              <a:rPr lang="en-US" sz="6100" b="1" dirty="0">
                <a:solidFill>
                  <a:srgbClr val="8C3C22"/>
                </a:solidFill>
                <a:latin typeface="Proxima Nova Rg" panose="02000506030000020004" pitchFamily="50" charset="0"/>
                <a:cs typeface="Arial" panose="020B0604020202020204" pitchFamily="34" charset="0"/>
              </a:rPr>
            </a:br>
            <a:r>
              <a:rPr lang="en-US" sz="4700" dirty="0">
                <a:solidFill>
                  <a:srgbClr val="8C3C22"/>
                </a:solidFill>
                <a:latin typeface="Proxima Nova Lt" panose="02000506030000020004" pitchFamily="50" charset="0"/>
                <a:cs typeface="Arial" panose="020B0604020202020204" pitchFamily="34" charset="0"/>
              </a:rPr>
              <a:t>Lodging Council Meeting</a:t>
            </a:r>
            <a:br>
              <a:rPr lang="en-US" sz="4700" dirty="0">
                <a:solidFill>
                  <a:srgbClr val="8C3C22"/>
                </a:solidFill>
                <a:latin typeface="Proxima Nova Lt" panose="02000506030000020004" pitchFamily="50" charset="0"/>
                <a:cs typeface="Arial" panose="020B0604020202020204" pitchFamily="34" charset="0"/>
              </a:rPr>
            </a:br>
            <a:br>
              <a:rPr lang="en-US" sz="400" dirty="0">
                <a:solidFill>
                  <a:srgbClr val="8C3C22"/>
                </a:solidFill>
                <a:latin typeface="Proxima Nova Lt" panose="02000506030000020004" pitchFamily="50" charset="0"/>
                <a:cs typeface="Arial" panose="020B0604020202020204" pitchFamily="34" charset="0"/>
              </a:rPr>
            </a:br>
            <a:r>
              <a:rPr lang="en-US" sz="4700" dirty="0">
                <a:solidFill>
                  <a:srgbClr val="8C3C22"/>
                </a:solidFill>
                <a:latin typeface="Proxima Nova Lt" panose="02000506030000020004" pitchFamily="50" charset="0"/>
                <a:cs typeface="Arial" panose="020B0604020202020204" pitchFamily="34" charset="0"/>
              </a:rPr>
              <a:t>June 9, 2026 Meeting</a:t>
            </a:r>
            <a:br>
              <a:rPr lang="en-US" sz="7200" b="1" dirty="0"/>
            </a:br>
            <a:endParaRPr lang="en-US" sz="72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18DDC5-8840-7932-ED0D-6AB622A77F48}"/>
              </a:ext>
            </a:extLst>
          </p:cNvPr>
          <p:cNvSpPr/>
          <p:nvPr/>
        </p:nvSpPr>
        <p:spPr>
          <a:xfrm>
            <a:off x="0" y="384313"/>
            <a:ext cx="12192000" cy="1994452"/>
          </a:xfrm>
          <a:prstGeom prst="rect">
            <a:avLst/>
          </a:prstGeom>
          <a:solidFill>
            <a:srgbClr val="686D59"/>
          </a:solidFill>
          <a:ln>
            <a:solidFill>
              <a:srgbClr val="686D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logo of a city of sedona&#10;&#10;Description automatically generated">
            <a:extLst>
              <a:ext uri="{FF2B5EF4-FFF2-40B4-BE49-F238E27FC236}">
                <a16:creationId xmlns:a16="http://schemas.microsoft.com/office/drawing/2014/main" id="{81CCAA76-1506-0D28-CD68-687EADC54BD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1382" y="455691"/>
            <a:ext cx="2229349" cy="185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446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DFD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DA0179-3DCD-0CEF-CA5A-E35A2EDB84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B9AFDFB-B0E9-F5B1-D2A2-A898CC2C05C1}"/>
              </a:ext>
            </a:extLst>
          </p:cNvPr>
          <p:cNvSpPr/>
          <p:nvPr/>
        </p:nvSpPr>
        <p:spPr>
          <a:xfrm>
            <a:off x="0" y="6109856"/>
            <a:ext cx="12192000" cy="748144"/>
          </a:xfrm>
          <a:prstGeom prst="rect">
            <a:avLst/>
          </a:prstGeom>
          <a:solidFill>
            <a:srgbClr val="686D59"/>
          </a:solidFill>
          <a:ln>
            <a:solidFill>
              <a:srgbClr val="686D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latin typeface="Proxima Nova Rg" panose="02000506030000020004" pitchFamily="50" charset="0"/>
              </a:rPr>
              <a:t>        </a:t>
            </a:r>
            <a:r>
              <a:rPr lang="en-US" sz="3600" b="1" dirty="0">
                <a:latin typeface="Proxima Nova Rg" panose="02000506030000020004" pitchFamily="50" charset="0"/>
              </a:rPr>
              <a:t>TOURISM OFFICE</a:t>
            </a:r>
          </a:p>
        </p:txBody>
      </p:sp>
      <p:pic>
        <p:nvPicPr>
          <p:cNvPr id="6" name="Picture 5" descr="A logo of a city of sedona&#10;&#10;Description automatically generated">
            <a:extLst>
              <a:ext uri="{FF2B5EF4-FFF2-40B4-BE49-F238E27FC236}">
                <a16:creationId xmlns:a16="http://schemas.microsoft.com/office/drawing/2014/main" id="{FEA41971-E5EB-B828-A24F-CE2C8D0F5C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60" y="6174835"/>
            <a:ext cx="747163" cy="6205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CC003A-2559-F84A-ED6D-AF736719BE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5756" y="231335"/>
            <a:ext cx="9040487" cy="26197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3F1DDCD-208D-4C85-ED74-585CB93059B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1859"/>
          <a:stretch>
            <a:fillRect/>
          </a:stretch>
        </p:blipFill>
        <p:spPr>
          <a:xfrm>
            <a:off x="1551941" y="3141841"/>
            <a:ext cx="9088118" cy="261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7936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de5" descr="Hotel Review">
            <a:extLst>
              <a:ext uri="{FF2B5EF4-FFF2-40B4-BE49-F238E27FC236}">
                <a16:creationId xmlns:a16="http://schemas.microsoft.com/office/drawing/2014/main" id="{CF168735-EF32-4D72-85A6-A385D9D75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425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de6" descr="Hotel 4 Month Outlook">
            <a:extLst>
              <a:ext uri="{FF2B5EF4-FFF2-40B4-BE49-F238E27FC236}">
                <a16:creationId xmlns:a16="http://schemas.microsoft.com/office/drawing/2014/main" id="{6CA1C337-E7B6-4384-B516-2B56199A3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91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DF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ed rock mountains with trees&#10;&#10;Description automatically generated with medium confidence">
            <a:extLst>
              <a:ext uri="{FF2B5EF4-FFF2-40B4-BE49-F238E27FC236}">
                <a16:creationId xmlns:a16="http://schemas.microsoft.com/office/drawing/2014/main" id="{D4F00A95-FA82-7C45-38C7-E96F39F43C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1439" y="-1"/>
            <a:ext cx="12283440" cy="69033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869528-0964-1F68-FB1A-45AFBBCAD238}"/>
              </a:ext>
            </a:extLst>
          </p:cNvPr>
          <p:cNvSpPr txBox="1"/>
          <p:nvPr/>
        </p:nvSpPr>
        <p:spPr>
          <a:xfrm>
            <a:off x="-91442" y="2182820"/>
            <a:ext cx="122834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>
                <a:solidFill>
                  <a:schemeClr val="bg1">
                    <a:lumMod val="95000"/>
                  </a:schemeClr>
                </a:solidFill>
                <a:latin typeface="Proxima Nova Rg" panose="02000506030000020004" pitchFamily="50" charset="0"/>
                <a:cs typeface="Arial" panose="020B0604020202020204" pitchFamily="34" charset="0"/>
              </a:rPr>
              <a:t>THANK YOU</a:t>
            </a:r>
          </a:p>
        </p:txBody>
      </p:sp>
      <p:pic>
        <p:nvPicPr>
          <p:cNvPr id="10" name="Picture 9" descr="A logo of a city of sedona&#10;&#10;Description automatically generated">
            <a:extLst>
              <a:ext uri="{FF2B5EF4-FFF2-40B4-BE49-F238E27FC236}">
                <a16:creationId xmlns:a16="http://schemas.microsoft.com/office/drawing/2014/main" id="{0275D797-67B9-4242-5675-BDB83814ADD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1324" y="4675180"/>
            <a:ext cx="2229349" cy="185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119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DFD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8B8698-7B4B-3B4C-A621-31EB10C8F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ree, outdoor, nature, mountain&#10;&#10;AI-generated content may be incorrect.">
            <a:extLst>
              <a:ext uri="{FF2B5EF4-FFF2-40B4-BE49-F238E27FC236}">
                <a16:creationId xmlns:a16="http://schemas.microsoft.com/office/drawing/2014/main" id="{90AED2C4-E9F7-FDD9-BE79-5445261119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4"/>
          <a:stretch>
            <a:fillRect/>
          </a:stretch>
        </p:blipFill>
        <p:spPr>
          <a:xfrm>
            <a:off x="8803020" y="1335297"/>
            <a:ext cx="3007714" cy="451103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EDA2D41-C713-DE7C-591C-281D3FC73514}"/>
              </a:ext>
            </a:extLst>
          </p:cNvPr>
          <p:cNvSpPr/>
          <p:nvPr/>
        </p:nvSpPr>
        <p:spPr>
          <a:xfrm>
            <a:off x="0" y="6109856"/>
            <a:ext cx="12192000" cy="748144"/>
          </a:xfrm>
          <a:prstGeom prst="rect">
            <a:avLst/>
          </a:prstGeom>
          <a:solidFill>
            <a:srgbClr val="686D59"/>
          </a:solidFill>
          <a:ln>
            <a:solidFill>
              <a:srgbClr val="686D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Rg" panose="02000506030000020004" pitchFamily="50" charset="0"/>
                <a:ea typeface="+mn-ea"/>
                <a:cs typeface="+mn-cs"/>
              </a:rPr>
              <a:t>      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Rg" panose="02000506030000020004" pitchFamily="50" charset="0"/>
                <a:ea typeface="+mn-ea"/>
                <a:cs typeface="+mn-cs"/>
              </a:rPr>
              <a:t>TOURISM </a:t>
            </a:r>
            <a:r>
              <a:rPr lang="en-US" sz="3600" b="1" dirty="0">
                <a:solidFill>
                  <a:prstClr val="white"/>
                </a:solidFill>
                <a:latin typeface="Proxima Nova Rg" panose="02000506030000020004" pitchFamily="50" charset="0"/>
              </a:rPr>
              <a:t>OFFICE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xima Nova Rg" panose="02000506030000020004" pitchFamily="50" charset="0"/>
              <a:ea typeface="+mn-ea"/>
              <a:cs typeface="+mn-cs"/>
            </a:endParaRPr>
          </a:p>
        </p:txBody>
      </p:sp>
      <p:pic>
        <p:nvPicPr>
          <p:cNvPr id="6" name="Picture 5" descr="A logo of a city of sedona&#10;&#10;Description automatically generated">
            <a:extLst>
              <a:ext uri="{FF2B5EF4-FFF2-40B4-BE49-F238E27FC236}">
                <a16:creationId xmlns:a16="http://schemas.microsoft.com/office/drawing/2014/main" id="{78716BB5-7950-4BA7-6998-76109D06B82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60" y="6174835"/>
            <a:ext cx="747163" cy="6205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6EF6C3-55B1-8600-F398-8B37AF659ED1}"/>
              </a:ext>
            </a:extLst>
          </p:cNvPr>
          <p:cNvSpPr txBox="1"/>
          <p:nvPr/>
        </p:nvSpPr>
        <p:spPr>
          <a:xfrm>
            <a:off x="0" y="624091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8C3C22"/>
                </a:solidFill>
                <a:effectLst/>
                <a:uLnTx/>
                <a:uFillTx/>
                <a:latin typeface="Proxima Nova Rg" panose="02000506030000020004" pitchFamily="50" charset="0"/>
                <a:ea typeface="+mn-ea"/>
                <a:cs typeface="Arial" panose="020B0604020202020204" pitchFamily="34" charset="0"/>
              </a:rPr>
              <a:t>FY26 Trade Show Calendar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D48407-80AA-FAB7-8FB1-4FBC2CFC9554}"/>
              </a:ext>
            </a:extLst>
          </p:cNvPr>
          <p:cNvSpPr txBox="1"/>
          <p:nvPr/>
        </p:nvSpPr>
        <p:spPr>
          <a:xfrm>
            <a:off x="740664" y="1661030"/>
            <a:ext cx="806235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Proxima Nova Lt" panose="02000506030000020004" pitchFamily="50" charset="0"/>
                <a:ea typeface="+mn-ea"/>
                <a:cs typeface="Arial" panose="020B0604020202020204" pitchFamily="34" charset="0"/>
              </a:rPr>
              <a:t>AAA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Proxima Nova Lt" panose="02000506030000020004" pitchFamily="50" charset="0"/>
                <a:ea typeface="+mn-ea"/>
                <a:cs typeface="Arial" panose="020B0604020202020204" pitchFamily="34" charset="0"/>
              </a:rPr>
              <a:t>Routz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Proxima Nova Lt" panose="02000506030000020004" pitchFamily="50" charset="0"/>
                <a:ea typeface="+mn-ea"/>
                <a:cs typeface="Arial" panose="020B0604020202020204" pitchFamily="34" charset="0"/>
              </a:rPr>
              <a:t> Conference – December 2025</a:t>
            </a:r>
          </a:p>
          <a:p>
            <a:pPr marL="4572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Proxima Nova Lt" panose="02000506030000020004" pitchFamily="50" charset="0"/>
                <a:ea typeface="+mn-ea"/>
                <a:cs typeface="Arial" panose="020B0604020202020204" pitchFamily="34" charset="0"/>
              </a:rPr>
              <a:t>IMM NYC – January 2026</a:t>
            </a:r>
          </a:p>
          <a:p>
            <a:pPr marL="4572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Proxima Nova Lt" panose="02000506030000020004" pitchFamily="50" charset="0"/>
                <a:ea typeface="+mn-ea"/>
                <a:cs typeface="Arial" panose="020B0604020202020204" pitchFamily="34" charset="0"/>
              </a:rPr>
              <a:t>IPEC – February 2026</a:t>
            </a:r>
          </a:p>
          <a:p>
            <a:pPr marL="4572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Proxima Nova Lt" panose="02000506030000020004" pitchFamily="50" charset="0"/>
                <a:ea typeface="+mn-ea"/>
                <a:cs typeface="Arial" panose="020B0604020202020204" pitchFamily="34" charset="0"/>
              </a:rPr>
              <a:t>AOT Sales &amp; Media Mission – February 2026</a:t>
            </a:r>
          </a:p>
          <a:p>
            <a:pPr marL="4572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Proxima Nova Lt" panose="02000506030000020004" pitchFamily="50" charset="0"/>
                <a:ea typeface="+mn-ea"/>
                <a:cs typeface="Arial" panose="020B0604020202020204" pitchFamily="34" charset="0"/>
              </a:rPr>
              <a:t>Go West Summit – April 2026</a:t>
            </a:r>
          </a:p>
          <a:p>
            <a:pPr marL="4572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Proxima Nova Lt" panose="02000506030000020004" pitchFamily="50" charset="0"/>
                <a:ea typeface="+mn-ea"/>
                <a:cs typeface="Arial" panose="020B0604020202020204" pitchFamily="34" charset="0"/>
              </a:rPr>
              <a:t>HelmsBriscoe Annual Conference – April 2026</a:t>
            </a:r>
          </a:p>
          <a:p>
            <a:pPr marL="4572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Proxima Nova Lt" panose="02000506030000020004" pitchFamily="50" charset="0"/>
                <a:ea typeface="+mn-ea"/>
                <a:cs typeface="Arial" panose="020B0604020202020204" pitchFamily="34" charset="0"/>
              </a:rPr>
              <a:t>IPW – May 2026</a:t>
            </a:r>
          </a:p>
        </p:txBody>
      </p:sp>
    </p:spTree>
    <p:extLst>
      <p:ext uri="{BB962C8B-B14F-4D97-AF65-F5344CB8AC3E}">
        <p14:creationId xmlns:p14="http://schemas.microsoft.com/office/powerpoint/2010/main" val="193151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DFD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821B64-089F-A4A7-713D-7339BA9B3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5EAE637-E2F8-780F-F5DC-C6E3BDB81EEF}"/>
              </a:ext>
            </a:extLst>
          </p:cNvPr>
          <p:cNvSpPr/>
          <p:nvPr/>
        </p:nvSpPr>
        <p:spPr>
          <a:xfrm>
            <a:off x="0" y="6109856"/>
            <a:ext cx="12192000" cy="748144"/>
          </a:xfrm>
          <a:prstGeom prst="rect">
            <a:avLst/>
          </a:prstGeom>
          <a:solidFill>
            <a:srgbClr val="686D59"/>
          </a:solidFill>
          <a:ln>
            <a:solidFill>
              <a:srgbClr val="686D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latin typeface="Proxima Nova Rg" panose="02000506030000020004" pitchFamily="50" charset="0"/>
              </a:rPr>
              <a:t>        </a:t>
            </a:r>
            <a:r>
              <a:rPr lang="en-US" sz="3600" b="1" dirty="0">
                <a:latin typeface="Proxima Nova Rg" panose="02000506030000020004" pitchFamily="50" charset="0"/>
              </a:rPr>
              <a:t>TOURISM OFFICE</a:t>
            </a:r>
          </a:p>
        </p:txBody>
      </p:sp>
      <p:pic>
        <p:nvPicPr>
          <p:cNvPr id="6" name="Picture 5" descr="A logo of a city of sedona&#10;&#10;Description automatically generated">
            <a:extLst>
              <a:ext uri="{FF2B5EF4-FFF2-40B4-BE49-F238E27FC236}">
                <a16:creationId xmlns:a16="http://schemas.microsoft.com/office/drawing/2014/main" id="{DE74FA3F-5D67-93F1-6A61-747D7999EA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60" y="6174835"/>
            <a:ext cx="747163" cy="6205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FAEF4E-9F17-DC13-7291-FB6DDC2C9479}"/>
              </a:ext>
            </a:extLst>
          </p:cNvPr>
          <p:cNvSpPr txBox="1"/>
          <p:nvPr/>
        </p:nvSpPr>
        <p:spPr>
          <a:xfrm>
            <a:off x="0" y="624091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8C3C22"/>
                </a:solidFill>
                <a:latin typeface="Proxima Nova Rg" panose="02000506030000020004" pitchFamily="50" charset="0"/>
                <a:cs typeface="Arial" panose="020B0604020202020204" pitchFamily="34" charset="0"/>
              </a:rPr>
              <a:t>IPW 2026 Recap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9077A1-6E66-B43E-4216-1957274BD928}"/>
              </a:ext>
            </a:extLst>
          </p:cNvPr>
          <p:cNvSpPr txBox="1"/>
          <p:nvPr/>
        </p:nvSpPr>
        <p:spPr>
          <a:xfrm>
            <a:off x="740664" y="1661030"/>
            <a:ext cx="806235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D4D4D"/>
                </a:solidFill>
                <a:latin typeface="Proxima Nova Lt" panose="02000506030000020004" pitchFamily="50" charset="0"/>
                <a:cs typeface="Arial" panose="020B0604020202020204" pitchFamily="34" charset="0"/>
              </a:rPr>
              <a:t>I attended the event with the Arizona Office of Tourism and conducted 42 appointments</a:t>
            </a:r>
          </a:p>
          <a:p>
            <a:pPr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D4D4D"/>
                </a:solidFill>
                <a:latin typeface="Proxima Nova Lt" panose="02000506030000020004" pitchFamily="50" charset="0"/>
                <a:cs typeface="Arial" panose="020B0604020202020204" pitchFamily="34" charset="0"/>
              </a:rPr>
              <a:t>Key takeaways included:</a:t>
            </a:r>
          </a:p>
          <a:p>
            <a:pPr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4D4D4D"/>
                </a:solidFill>
                <a:latin typeface="Proxima Nova Lt" panose="02000506030000020004" pitchFamily="50" charset="0"/>
                <a:cs typeface="Arial" panose="020B0604020202020204" pitchFamily="34" charset="0"/>
              </a:rPr>
              <a:t>There has been pretty a significant drop in inbound demand for the U.S. in 2026 – “Flat is the new up”</a:t>
            </a:r>
          </a:p>
          <a:p>
            <a:pPr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4D4D4D"/>
                </a:solidFill>
                <a:latin typeface="Proxima Nova Lt" panose="02000506030000020004" pitchFamily="50" charset="0"/>
                <a:cs typeface="Arial" panose="020B0604020202020204" pitchFamily="34" charset="0"/>
              </a:rPr>
              <a:t>The U.S. is the only country that saw a decline in international travel in 2025</a:t>
            </a:r>
          </a:p>
          <a:p>
            <a:pPr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4D4D4D"/>
                </a:solidFill>
                <a:latin typeface="Proxima Nova Lt" panose="02000506030000020004" pitchFamily="50" charset="0"/>
                <a:cs typeface="Arial" panose="020B0604020202020204" pitchFamily="34" charset="0"/>
              </a:rPr>
              <a:t>The world is watching the World Cup and the Midterm elections</a:t>
            </a:r>
          </a:p>
          <a:p>
            <a:pPr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D4D4D"/>
                </a:solidFill>
                <a:latin typeface="Proxima Nova Lt" panose="02000506030000020004" pitchFamily="50" charset="0"/>
                <a:cs typeface="Arial" panose="020B0604020202020204" pitchFamily="34" charset="0"/>
              </a:rPr>
              <a:t>We will move into the 2027 planning cycle this fall</a:t>
            </a:r>
          </a:p>
          <a:p>
            <a:pPr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4D4D4D"/>
              </a:solidFill>
              <a:latin typeface="Proxima Nova Lt" panose="02000506030000020004" pitchFamily="50" charset="0"/>
              <a:cs typeface="Arial" panose="020B0604020202020204" pitchFamily="34" charset="0"/>
            </a:endParaRPr>
          </a:p>
        </p:txBody>
      </p:sp>
      <p:sp>
        <p:nvSpPr>
          <p:cNvPr id="2" name="AutoShape 4">
            <a:extLst>
              <a:ext uri="{FF2B5EF4-FFF2-40B4-BE49-F238E27FC236}">
                <a16:creationId xmlns:a16="http://schemas.microsoft.com/office/drawing/2014/main" id="{31CE3A9E-3C59-988B-BE04-09E84720EC5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D671521C-C884-491A-4E4D-F75D8318AC7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A2687F4B-97A4-57AE-F7F6-E79F40162F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 descr="Destinations International">
            <a:extLst>
              <a:ext uri="{FF2B5EF4-FFF2-40B4-BE49-F238E27FC236}">
                <a16:creationId xmlns:a16="http://schemas.microsoft.com/office/drawing/2014/main" id="{E42E6952-05EE-F39E-990E-C8893CD490A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4A28058-6ECF-5202-6E25-48F002BBAC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29" b="33047"/>
          <a:stretch>
            <a:fillRect/>
          </a:stretch>
        </p:blipFill>
        <p:spPr>
          <a:xfrm>
            <a:off x="8854057" y="3577552"/>
            <a:ext cx="3154366" cy="2113937"/>
          </a:xfrm>
          <a:prstGeom prst="rect">
            <a:avLst/>
          </a:prstGeom>
        </p:spPr>
      </p:pic>
      <p:pic>
        <p:nvPicPr>
          <p:cNvPr id="1028" name="Picture 4" descr="IPW 2026 - Industry Portal">
            <a:extLst>
              <a:ext uri="{FF2B5EF4-FFF2-40B4-BE49-F238E27FC236}">
                <a16:creationId xmlns:a16="http://schemas.microsoft.com/office/drawing/2014/main" id="{7C7B4AC6-6AEF-A82C-471A-EEBF98A0D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3606" y="1135369"/>
            <a:ext cx="2675268" cy="220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593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DFD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9EB8B9-D45B-D88D-83E2-614149D14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89C3E1-EDB7-765F-ADF3-97CA903CEC9E}"/>
              </a:ext>
            </a:extLst>
          </p:cNvPr>
          <p:cNvSpPr/>
          <p:nvPr/>
        </p:nvSpPr>
        <p:spPr>
          <a:xfrm>
            <a:off x="0" y="6109856"/>
            <a:ext cx="12192000" cy="748144"/>
          </a:xfrm>
          <a:prstGeom prst="rect">
            <a:avLst/>
          </a:prstGeom>
          <a:solidFill>
            <a:srgbClr val="686D59"/>
          </a:solidFill>
          <a:ln>
            <a:solidFill>
              <a:srgbClr val="686D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latin typeface="Proxima Nova Rg" panose="02000506030000020004" pitchFamily="50" charset="0"/>
              </a:rPr>
              <a:t>        </a:t>
            </a:r>
            <a:r>
              <a:rPr lang="en-US" sz="3600" b="1" dirty="0">
                <a:latin typeface="Proxima Nova Rg" panose="02000506030000020004" pitchFamily="50" charset="0"/>
              </a:rPr>
              <a:t>TOURISM OFFICE</a:t>
            </a:r>
          </a:p>
        </p:txBody>
      </p:sp>
      <p:pic>
        <p:nvPicPr>
          <p:cNvPr id="6" name="Picture 5" descr="A logo of a city of sedona&#10;&#10;Description automatically generated">
            <a:extLst>
              <a:ext uri="{FF2B5EF4-FFF2-40B4-BE49-F238E27FC236}">
                <a16:creationId xmlns:a16="http://schemas.microsoft.com/office/drawing/2014/main" id="{3FBA8016-0A8A-F076-B458-FCDA9EE167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60" y="6174835"/>
            <a:ext cx="747163" cy="6205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59EADE-4DFB-6ACE-CD75-51CF8B44F327}"/>
              </a:ext>
            </a:extLst>
          </p:cNvPr>
          <p:cNvSpPr txBox="1"/>
          <p:nvPr/>
        </p:nvSpPr>
        <p:spPr>
          <a:xfrm>
            <a:off x="0" y="624091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8C3C22"/>
                </a:solidFill>
                <a:latin typeface="Proxima Nova Rg" panose="02000506030000020004" pitchFamily="50" charset="0"/>
                <a:cs typeface="Arial" panose="020B0604020202020204" pitchFamily="34" charset="0"/>
              </a:rPr>
              <a:t>FY26 FAM &amp; Press Trip Update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9F9D2C-0AE8-8926-9E9D-02C93D99F5FD}"/>
              </a:ext>
            </a:extLst>
          </p:cNvPr>
          <p:cNvSpPr txBox="1"/>
          <p:nvPr/>
        </p:nvSpPr>
        <p:spPr>
          <a:xfrm>
            <a:off x="740664" y="1661030"/>
            <a:ext cx="806235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D4D4D"/>
                </a:solidFill>
                <a:latin typeface="Proxima Nova Lt" panose="02000506030000020004" pitchFamily="50" charset="0"/>
                <a:cs typeface="Arial" panose="020B0604020202020204" pitchFamily="34" charset="0"/>
              </a:rPr>
              <a:t>We are on track to conduct 50 FAMs and Press Trips for 243 industry professionals in FY26</a:t>
            </a:r>
          </a:p>
          <a:p>
            <a:pPr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D4D4D"/>
                </a:solidFill>
                <a:latin typeface="Proxima Nova Lt" panose="02000506030000020004" pitchFamily="50" charset="0"/>
                <a:cs typeface="Arial" panose="020B0604020202020204" pitchFamily="34" charset="0"/>
              </a:rPr>
              <a:t>Recent investments have been with Taiwan media in support of the new STARLUX flight and with French and German travel agents</a:t>
            </a:r>
          </a:p>
        </p:txBody>
      </p:sp>
      <p:sp>
        <p:nvSpPr>
          <p:cNvPr id="2" name="AutoShape 4">
            <a:extLst>
              <a:ext uri="{FF2B5EF4-FFF2-40B4-BE49-F238E27FC236}">
                <a16:creationId xmlns:a16="http://schemas.microsoft.com/office/drawing/2014/main" id="{3127F130-8B8F-6090-3FAF-6D4FD5E3A10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A71CA68A-5948-B00E-C43A-E787F62837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D7A5F983-A798-1FD1-3E4E-D13314F38E5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 descr="A picture containing ground, outdoor, person, nature&#10;&#10;Description automatically generated">
            <a:extLst>
              <a:ext uri="{FF2B5EF4-FFF2-40B4-BE49-F238E27FC236}">
                <a16:creationId xmlns:a16="http://schemas.microsoft.com/office/drawing/2014/main" id="{471F690C-2E24-9D53-15CB-2C940B4741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3017" y="1320990"/>
            <a:ext cx="3007715" cy="452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243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DFD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1FE1B1-642D-0ED5-F5AC-9E9CF9754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18371B6-5C0C-9B9C-FF55-B4C4555BBB86}"/>
              </a:ext>
            </a:extLst>
          </p:cNvPr>
          <p:cNvSpPr/>
          <p:nvPr/>
        </p:nvSpPr>
        <p:spPr>
          <a:xfrm>
            <a:off x="0" y="6109856"/>
            <a:ext cx="12192000" cy="748144"/>
          </a:xfrm>
          <a:prstGeom prst="rect">
            <a:avLst/>
          </a:prstGeom>
          <a:solidFill>
            <a:srgbClr val="686D59"/>
          </a:solidFill>
          <a:ln>
            <a:solidFill>
              <a:srgbClr val="686D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>
                <a:latin typeface="Proxima Nova Rg" panose="02000506030000020004" pitchFamily="50" charset="0"/>
              </a:rPr>
              <a:t>        </a:t>
            </a:r>
            <a:r>
              <a:rPr lang="en-US" sz="3600" b="1">
                <a:latin typeface="Proxima Nova Rg" panose="02000506030000020004" pitchFamily="50" charset="0"/>
              </a:rPr>
              <a:t>TOURISM PROGRAM</a:t>
            </a:r>
          </a:p>
        </p:txBody>
      </p:sp>
      <p:pic>
        <p:nvPicPr>
          <p:cNvPr id="6" name="Picture 5" descr="A logo of a city of sedona&#10;&#10;Description automatically generated">
            <a:extLst>
              <a:ext uri="{FF2B5EF4-FFF2-40B4-BE49-F238E27FC236}">
                <a16:creationId xmlns:a16="http://schemas.microsoft.com/office/drawing/2014/main" id="{D7D623B4-2D11-6146-1799-438C61FF26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60" y="6174835"/>
            <a:ext cx="747163" cy="620593"/>
          </a:xfrm>
          <a:prstGeom prst="rect">
            <a:avLst/>
          </a:prstGeom>
        </p:spPr>
      </p:pic>
      <p:sp>
        <p:nvSpPr>
          <p:cNvPr id="2" name="AutoShape 4">
            <a:extLst>
              <a:ext uri="{FF2B5EF4-FFF2-40B4-BE49-F238E27FC236}">
                <a16:creationId xmlns:a16="http://schemas.microsoft.com/office/drawing/2014/main" id="{C9B241FC-563D-7E0C-E3AD-1BAF93814D8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B557B9AF-5964-1799-638D-F976468E39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79B2649A-44C0-E24E-0D8E-99DEAB8D9F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67BE1B-1072-114A-A68C-81215E0725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8"/>
          <a:stretch>
            <a:fillRect/>
          </a:stretch>
        </p:blipFill>
        <p:spPr>
          <a:xfrm>
            <a:off x="14748" y="-19625"/>
            <a:ext cx="4724400" cy="36920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231EE87-231C-CDB7-6FCC-8F766A3F82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2" r="4028"/>
          <a:stretch>
            <a:fillRect/>
          </a:stretch>
        </p:blipFill>
        <p:spPr>
          <a:xfrm>
            <a:off x="4187413" y="3581400"/>
            <a:ext cx="4724400" cy="32766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9ED691D-D1DE-E88A-7940-CBB2BAEAC6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7" r="6867"/>
          <a:stretch>
            <a:fillRect/>
          </a:stretch>
        </p:blipFill>
        <p:spPr>
          <a:xfrm>
            <a:off x="0" y="3564120"/>
            <a:ext cx="4187413" cy="32938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D1380CF-B10D-BEBC-F16A-82B410D66C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5" r="15938"/>
          <a:stretch>
            <a:fillRect/>
          </a:stretch>
        </p:blipFill>
        <p:spPr>
          <a:xfrm>
            <a:off x="8360078" y="-19625"/>
            <a:ext cx="3831922" cy="68972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EF96505-06F7-620B-216F-8630A012FC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585" y="-19625"/>
            <a:ext cx="3333229" cy="444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1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93223-8E5C-8D4F-8938-21FACAA84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ogo of a city of sedona&#10;&#10;Description automatically generated">
            <a:extLst>
              <a:ext uri="{FF2B5EF4-FFF2-40B4-BE49-F238E27FC236}">
                <a16:creationId xmlns:a16="http://schemas.microsoft.com/office/drawing/2014/main" id="{BDC55CEA-D65A-CBC0-36ED-5B1416FA96E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60" y="6174835"/>
            <a:ext cx="747163" cy="6205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EF3085F-0FF5-D8B5-2307-3DCB56C79E72}"/>
              </a:ext>
            </a:extLst>
          </p:cNvPr>
          <p:cNvSpPr/>
          <p:nvPr/>
        </p:nvSpPr>
        <p:spPr>
          <a:xfrm>
            <a:off x="0" y="6109856"/>
            <a:ext cx="12192000" cy="748144"/>
          </a:xfrm>
          <a:prstGeom prst="rect">
            <a:avLst/>
          </a:prstGeom>
          <a:solidFill>
            <a:srgbClr val="686D59"/>
          </a:solidFill>
          <a:ln>
            <a:solidFill>
              <a:srgbClr val="686D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Rg" panose="02000506030000020004" pitchFamily="50" charset="0"/>
                <a:ea typeface="+mn-ea"/>
                <a:cs typeface="+mn-cs"/>
              </a:rPr>
              <a:t>       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Rg" panose="02000506030000020004" pitchFamily="50" charset="0"/>
                <a:ea typeface="+mn-ea"/>
                <a:cs typeface="+mn-cs"/>
              </a:rPr>
              <a:t>TOURISM PROGRAM</a:t>
            </a:r>
          </a:p>
        </p:txBody>
      </p:sp>
      <p:pic>
        <p:nvPicPr>
          <p:cNvPr id="9" name="Picture 8" descr="A picture containing mountain, valley, nature, canyon&#10;&#10;AI-generated content may be incorrect.">
            <a:extLst>
              <a:ext uri="{FF2B5EF4-FFF2-40B4-BE49-F238E27FC236}">
                <a16:creationId xmlns:a16="http://schemas.microsoft.com/office/drawing/2014/main" id="{EF3FECF4-4C1B-04AC-C16C-FD7979F163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43"/>
          <a:stretch>
            <a:fillRect/>
          </a:stretch>
        </p:blipFill>
        <p:spPr>
          <a:xfrm>
            <a:off x="0" y="-96982"/>
            <a:ext cx="12192000" cy="70658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6CAFF5-0DF2-4BFC-FF57-BC53BDF4AFDD}"/>
              </a:ext>
            </a:extLst>
          </p:cNvPr>
          <p:cNvSpPr txBox="1"/>
          <p:nvPr/>
        </p:nvSpPr>
        <p:spPr>
          <a:xfrm>
            <a:off x="0" y="2613392"/>
            <a:ext cx="1219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Proxima Nova Rg" panose="02000506030000020004" pitchFamily="50" charset="0"/>
                <a:ea typeface="+mn-ea"/>
                <a:cs typeface="Arial" panose="020B0604020202020204" pitchFamily="34" charset="0"/>
              </a:rPr>
              <a:t>Future Of Tourism &amp; Sedona Experience Input Sessions</a:t>
            </a:r>
          </a:p>
        </p:txBody>
      </p:sp>
    </p:spTree>
    <p:extLst>
      <p:ext uri="{BB962C8B-B14F-4D97-AF65-F5344CB8AC3E}">
        <p14:creationId xmlns:p14="http://schemas.microsoft.com/office/powerpoint/2010/main" val="3105517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DFD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418C4A-97A0-6799-9EE2-C7908ECDD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E581569-6A58-2077-A4B3-D4AF85768D58}"/>
              </a:ext>
            </a:extLst>
          </p:cNvPr>
          <p:cNvSpPr/>
          <p:nvPr/>
        </p:nvSpPr>
        <p:spPr>
          <a:xfrm>
            <a:off x="0" y="6109856"/>
            <a:ext cx="12192000" cy="748144"/>
          </a:xfrm>
          <a:prstGeom prst="rect">
            <a:avLst/>
          </a:prstGeom>
          <a:solidFill>
            <a:srgbClr val="686D59"/>
          </a:solidFill>
          <a:ln>
            <a:solidFill>
              <a:srgbClr val="686D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latin typeface="Proxima Nova Rg" panose="02000506030000020004" pitchFamily="50" charset="0"/>
              </a:rPr>
              <a:t>        </a:t>
            </a:r>
            <a:r>
              <a:rPr lang="en-US" sz="3600" b="1" dirty="0">
                <a:latin typeface="Proxima Nova Rg" panose="02000506030000020004" pitchFamily="50" charset="0"/>
              </a:rPr>
              <a:t>TOURISM OFFICE</a:t>
            </a:r>
          </a:p>
        </p:txBody>
      </p:sp>
      <p:pic>
        <p:nvPicPr>
          <p:cNvPr id="6" name="Picture 5" descr="A logo of a city of sedona&#10;&#10;Description automatically generated">
            <a:extLst>
              <a:ext uri="{FF2B5EF4-FFF2-40B4-BE49-F238E27FC236}">
                <a16:creationId xmlns:a16="http://schemas.microsoft.com/office/drawing/2014/main" id="{55B240ED-1E93-1BCA-FC57-1FF1FC9097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60" y="6174835"/>
            <a:ext cx="747163" cy="6205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AC06DD-BD3C-297F-52D2-0F3ED5B5784E}"/>
              </a:ext>
            </a:extLst>
          </p:cNvPr>
          <p:cNvSpPr txBox="1"/>
          <p:nvPr/>
        </p:nvSpPr>
        <p:spPr>
          <a:xfrm>
            <a:off x="0" y="624091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8C3C22"/>
                </a:solidFill>
                <a:latin typeface="Proxima Nova Rg" panose="02000506030000020004" pitchFamily="50" charset="0"/>
                <a:cs typeface="Arial" panose="020B0604020202020204" pitchFamily="34" charset="0"/>
              </a:rPr>
              <a:t>Update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B1BF6A-8599-76A4-5BB2-B9F4618FEFD1}"/>
              </a:ext>
            </a:extLst>
          </p:cNvPr>
          <p:cNvSpPr txBox="1"/>
          <p:nvPr/>
        </p:nvSpPr>
        <p:spPr>
          <a:xfrm>
            <a:off x="740664" y="1661030"/>
            <a:ext cx="8062356" cy="444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D4D4D"/>
                </a:solidFill>
                <a:latin typeface="Proxima Nova Lt" panose="02000506030000020004" pitchFamily="50" charset="0"/>
                <a:cs typeface="Arial" panose="020B0604020202020204" pitchFamily="34" charset="0"/>
              </a:rPr>
              <a:t>We hosted two Future of Tourism and the Sedona Experience Community Input Sessions in April and May</a:t>
            </a:r>
          </a:p>
          <a:p>
            <a:pPr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D4D4D"/>
                </a:solidFill>
                <a:latin typeface="Proxima Nova Lt" panose="02000506030000020004" pitchFamily="50" charset="0"/>
                <a:cs typeface="Arial" panose="020B0604020202020204" pitchFamily="34" charset="0"/>
              </a:rPr>
              <a:t>We had more than 75 people attend both sessions</a:t>
            </a:r>
          </a:p>
          <a:p>
            <a:pPr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D4D4D"/>
                </a:solidFill>
                <a:latin typeface="Proxima Nova Lt" panose="02000506030000020004" pitchFamily="50" charset="0"/>
                <a:cs typeface="Arial" panose="020B0604020202020204" pitchFamily="34" charset="0"/>
              </a:rPr>
              <a:t>Findings will be presented to City Council during a joint session this fall with the Tourism Advisory Board</a:t>
            </a:r>
          </a:p>
          <a:p>
            <a:pPr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D4D4D"/>
                </a:solidFill>
                <a:latin typeface="Proxima Nova Lt" panose="02000506030000020004" pitchFamily="50" charset="0"/>
                <a:cs typeface="Arial" panose="020B0604020202020204" pitchFamily="34" charset="0"/>
              </a:rPr>
              <a:t>Feedback will also inform the 2026-2030 Sedona Tourism Plan</a:t>
            </a:r>
          </a:p>
          <a:p>
            <a:pPr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D4D4D"/>
                </a:solidFill>
                <a:latin typeface="Proxima Nova Lt" panose="02000506030000020004" pitchFamily="50" charset="0"/>
                <a:cs typeface="Arial" panose="020B0604020202020204" pitchFamily="34" charset="0"/>
              </a:rPr>
              <a:t>Key themes included:</a:t>
            </a:r>
          </a:p>
          <a:p>
            <a:pPr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D4D4D"/>
                </a:solidFill>
                <a:latin typeface="Proxima Nova Lt" panose="02000506030000020004" pitchFamily="50" charset="0"/>
                <a:cs typeface="Arial" panose="020B0604020202020204" pitchFamily="34" charset="0"/>
              </a:rPr>
              <a:t>Community</a:t>
            </a:r>
          </a:p>
          <a:p>
            <a:pPr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D4D4D"/>
                </a:solidFill>
                <a:latin typeface="Proxima Nova Lt" panose="02000506030000020004" pitchFamily="50" charset="0"/>
                <a:cs typeface="Arial" panose="020B0604020202020204" pitchFamily="34" charset="0"/>
              </a:rPr>
              <a:t>Recreation</a:t>
            </a:r>
          </a:p>
          <a:p>
            <a:pPr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D4D4D"/>
                </a:solidFill>
                <a:latin typeface="Proxima Nova Lt" panose="02000506030000020004" pitchFamily="50" charset="0"/>
                <a:cs typeface="Arial" panose="020B0604020202020204" pitchFamily="34" charset="0"/>
              </a:rPr>
              <a:t>Transportation/Mobility</a:t>
            </a:r>
          </a:p>
        </p:txBody>
      </p:sp>
      <p:pic>
        <p:nvPicPr>
          <p:cNvPr id="5" name="Picture 4" descr="A picture containing outdoor, sky, ground, nature&#10;&#10;AI-generated content may be incorrect.">
            <a:extLst>
              <a:ext uri="{FF2B5EF4-FFF2-40B4-BE49-F238E27FC236}">
                <a16:creationId xmlns:a16="http://schemas.microsoft.com/office/drawing/2014/main" id="{7C2B875B-4474-3428-2370-E9FF402E9D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"/>
          <a:stretch>
            <a:fillRect/>
          </a:stretch>
        </p:blipFill>
        <p:spPr>
          <a:xfrm>
            <a:off x="8803020" y="1332514"/>
            <a:ext cx="3007714" cy="45110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587263-C4C4-C0DF-03DE-6EAB6E8B31FA}"/>
              </a:ext>
            </a:extLst>
          </p:cNvPr>
          <p:cNvSpPr txBox="1"/>
          <p:nvPr/>
        </p:nvSpPr>
        <p:spPr>
          <a:xfrm>
            <a:off x="4404947" y="4938850"/>
            <a:ext cx="806235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D4D4D"/>
                </a:solidFill>
                <a:latin typeface="Proxima Nova Lt" panose="02000506030000020004" pitchFamily="50" charset="0"/>
                <a:cs typeface="Arial" panose="020B0604020202020204" pitchFamily="34" charset="0"/>
              </a:rPr>
              <a:t>Arts &amp; Culture</a:t>
            </a:r>
          </a:p>
          <a:p>
            <a:pPr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D4D4D"/>
                </a:solidFill>
                <a:latin typeface="Proxima Nova Lt" panose="02000506030000020004" pitchFamily="50" charset="0"/>
                <a:cs typeface="Arial" panose="020B0604020202020204" pitchFamily="34" charset="0"/>
              </a:rPr>
              <a:t>Wellness</a:t>
            </a:r>
          </a:p>
          <a:p>
            <a:pPr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D4D4D"/>
                </a:solidFill>
                <a:latin typeface="Proxima Nova Lt" panose="02000506030000020004" pitchFamily="50" charset="0"/>
                <a:cs typeface="Arial" panose="020B0604020202020204" pitchFamily="34" charset="0"/>
              </a:rPr>
              <a:t>Stewardship</a:t>
            </a:r>
          </a:p>
        </p:txBody>
      </p:sp>
    </p:spTree>
    <p:extLst>
      <p:ext uri="{BB962C8B-B14F-4D97-AF65-F5344CB8AC3E}">
        <p14:creationId xmlns:p14="http://schemas.microsoft.com/office/powerpoint/2010/main" val="1939106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2" descr="Cover">
            <a:extLst>
              <a:ext uri="{FF2B5EF4-FFF2-40B4-BE49-F238E27FC236}">
                <a16:creationId xmlns:a16="http://schemas.microsoft.com/office/drawing/2014/main" id="{1A322E6E-47DC-4B04-BB18-BA9BA72B85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92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de4" descr="Lodging Summary">
            <a:extLst>
              <a:ext uri="{FF2B5EF4-FFF2-40B4-BE49-F238E27FC236}">
                <a16:creationId xmlns:a16="http://schemas.microsoft.com/office/drawing/2014/main" id="{075D52C4-DA33-4BCD-BCDD-A9463A397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7722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DEB34D293BBC419BBE5556C29C3F8D" ma:contentTypeVersion="786" ma:contentTypeDescription="Create a new document." ma:contentTypeScope="" ma:versionID="58f51bec347621b08961bf27fa62b85c">
  <xsd:schema xmlns:xsd="http://www.w3.org/2001/XMLSchema" xmlns:xs="http://www.w3.org/2001/XMLSchema" xmlns:p="http://schemas.microsoft.com/office/2006/metadata/properties" xmlns:ns2="5e7d32a4-e1a2-4e59-9796-1aef5d06337f" xmlns:ns3="51459e57-494f-4128-8bc3-6106264bcc35" xmlns:ns4="http://schemas.microsoft.com/sharepoint/v4" targetNamespace="http://schemas.microsoft.com/office/2006/metadata/properties" ma:root="true" ma:fieldsID="4987da8b1215de81302af4b7f9ef4d12" ns2:_="" ns3:_="" ns4:_="">
    <xsd:import namespace="5e7d32a4-e1a2-4e59-9796-1aef5d06337f"/>
    <xsd:import namespace="51459e57-494f-4128-8bc3-6106264bcc35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2:SharedWithUsers" minOccurs="0"/>
                <xsd:element ref="ns2:SharedWithDetail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4:IconOverlay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7d32a4-e1a2-4e59-9796-1aef5d06337f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e899ed07-a2ba-40ec-aea8-d66d9b67f621}" ma:internalName="TaxCatchAll" ma:showField="CatchAllData" ma:web="5e7d32a4-e1a2-4e59-9796-1aef5d06337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459e57-494f-4128-8bc3-6106264bcc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85c58c40-6dca-462c-a4be-6a14195d9c1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0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5e7d32a4-e1a2-4e59-9796-1aef5d06337f">QFK4N6DMKU6T-1515275659-716653</_dlc_DocId>
    <_dlc_DocIdUrl xmlns="5e7d32a4-e1a2-4e59-9796-1aef5d06337f">
      <Url>https://sedonaaz.sharepoint.com/sites/City/_layouts/15/DocIdRedir.aspx?ID=QFK4N6DMKU6T-1515275659-716653</Url>
      <Description>QFK4N6DMKU6T-1515275659-716653</Description>
    </_dlc_DocIdUrl>
    <TaxCatchAll xmlns="5e7d32a4-e1a2-4e59-9796-1aef5d06337f" xsi:nil="true"/>
    <lcf76f155ced4ddcb4097134ff3c332f xmlns="51459e57-494f-4128-8bc3-6106264bcc35">
      <Terms xmlns="http://schemas.microsoft.com/office/infopath/2007/PartnerControls"/>
    </lcf76f155ced4ddcb4097134ff3c332f>
    <IconOverlay xmlns="http://schemas.microsoft.com/sharepoint/v4" xsi:nil="true"/>
  </documentManagement>
</p:properties>
</file>

<file path=customXml/itemProps1.xml><?xml version="1.0" encoding="utf-8"?>
<ds:datastoreItem xmlns:ds="http://schemas.openxmlformats.org/officeDocument/2006/customXml" ds:itemID="{42DAAF55-2529-4156-A6FA-9FA2E33B97F5}">
  <ds:schemaRefs>
    <ds:schemaRef ds:uri="51459e57-494f-4128-8bc3-6106264bcc35"/>
    <ds:schemaRef ds:uri="5e7d32a4-e1a2-4e59-9796-1aef5d06337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4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F3EBB04-2E2F-473C-BCDE-28B96E53B4CE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953D3CB3-0400-441D-B5CC-7040246C9E30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45F2D9AD-5AE0-455E-BBEF-6C1D92932B20}">
  <ds:schemaRefs>
    <ds:schemaRef ds:uri="51459e57-494f-4128-8bc3-6106264bcc35"/>
    <ds:schemaRef ds:uri="5e7d32a4-e1a2-4e59-9796-1aef5d06337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4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299</Words>
  <Application>Microsoft Office PowerPoint</Application>
  <PresentationFormat>Widescreen</PresentationFormat>
  <Paragraphs>49</Paragraphs>
  <Slides>13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Aptos Light</vt:lpstr>
      <vt:lpstr>Arial</vt:lpstr>
      <vt:lpstr>Arial Narrow</vt:lpstr>
      <vt:lpstr>Calibri</vt:lpstr>
      <vt:lpstr>Calibri Light</vt:lpstr>
      <vt:lpstr>Montserrat Black</vt:lpstr>
      <vt:lpstr>Proxima Nova Lt</vt:lpstr>
      <vt:lpstr>Proxima Nova Rg</vt:lpstr>
      <vt:lpstr>Office Theme</vt:lpstr>
      <vt:lpstr>2_Office Theme</vt:lpstr>
      <vt:lpstr>1_Office Theme</vt:lpstr>
      <vt:lpstr>CITY OF SEDONA TOURISM OFFICE Lodging Council Meeting  June 9, 2026 Meeting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Communications and Public Relations Program</dc:title>
  <dc:creator>Lauren Browne</dc:creator>
  <cp:lastModifiedBy>Andrew Grossmann</cp:lastModifiedBy>
  <cp:revision>1</cp:revision>
  <cp:lastPrinted>2020-03-04T20:43:16Z</cp:lastPrinted>
  <dcterms:created xsi:type="dcterms:W3CDTF">2020-03-03T18:06:15Z</dcterms:created>
  <dcterms:modified xsi:type="dcterms:W3CDTF">2026-06-09T01:57:24Z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0x0101006ADEB34D293BBC419BBE5556C29C3F8D</vt:lpwstr>
  </property>
  <property fmtid="{D5CDD505-2E9C-101B-9397-08002B2CF9AE}" pid="3" name="Order">
    <vt:r8>59600</vt:r8>
  </property>
  <property fmtid="{D5CDD505-2E9C-101B-9397-08002B2CF9AE}" pid="4" name="MediaServiceImageTags">
    <vt:lpwstr/>
  </property>
  <property fmtid="{D5CDD505-2E9C-101B-9397-08002B2CF9AE}" pid="5" name="_dlc_DocIdItemGuid">
    <vt:lpwstr>4b0c3fef-4a6d-4876-af6a-3b62ccb0573f</vt:lpwstr>
  </property>
</Properties>
</file>