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73" r:id="rId6"/>
    <p:sldId id="258" r:id="rId7"/>
    <p:sldId id="260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FF85-49B9-4D60-9ACD-3C24ED0D0F6C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8EE8-FAE6-4EC7-B2F2-B1A443039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8" y="12192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ShieldTracker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XENOLITE Apron Tracking Application for iPhone, iPad, &amp; iPod Touch</a:t>
            </a:r>
            <a:br>
              <a:rPr lang="en-US" sz="2000" dirty="0" smtClean="0"/>
            </a:br>
            <a:r>
              <a:rPr lang="en-US" sz="2000" dirty="0" smtClean="0"/>
              <a:t>From Beverly A. Simpson 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6096000" cy="3508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</a:t>
            </a:r>
            <a:r>
              <a:rPr lang="en-US" sz="2900" b="1" dirty="0" smtClean="0"/>
              <a:t> Simple</a:t>
            </a:r>
            <a:r>
              <a:rPr lang="en-US" dirty="0" smtClean="0"/>
              <a:t> and inexpensive iPhone application that streamlines the shield testing process required by the Joint Commission (JACHO). </a:t>
            </a:r>
          </a:p>
          <a:p>
            <a:r>
              <a:rPr lang="en-US" dirty="0" smtClean="0"/>
              <a:t>Key features include: </a:t>
            </a:r>
          </a:p>
          <a:p>
            <a:pPr lvl="1"/>
            <a:r>
              <a:rPr lang="en-US" dirty="0" smtClean="0"/>
              <a:t>Built-in barcode scanner for easy shield identification</a:t>
            </a:r>
          </a:p>
          <a:p>
            <a:pPr lvl="1"/>
            <a:r>
              <a:rPr lang="en-US" dirty="0" smtClean="0"/>
              <a:t>Log to track the last test date of the shield</a:t>
            </a:r>
          </a:p>
          <a:p>
            <a:pPr lvl="1"/>
            <a:r>
              <a:rPr lang="en-US" dirty="0" smtClean="0"/>
              <a:t>Results of latest tracking </a:t>
            </a:r>
          </a:p>
          <a:p>
            <a:pPr lvl="1"/>
            <a:r>
              <a:rPr lang="en-US" dirty="0" smtClean="0"/>
              <a:t>Database that allows for search of a particular shield</a:t>
            </a:r>
          </a:p>
          <a:p>
            <a:pPr lvl="1"/>
            <a:r>
              <a:rPr lang="en-US" dirty="0" smtClean="0"/>
              <a:t>Notifications as to when the shield is due or past due for testing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294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Use the default drop down 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/>
              <a:t>menu to create customizable 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/>
              <a:t>options</a:t>
            </a:r>
          </a:p>
          <a:p>
            <a:r>
              <a:rPr lang="en-US" sz="2500" dirty="0" smtClean="0"/>
              <a:t>Changes made take affect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/>
              <a:t>immediately</a:t>
            </a:r>
            <a:endParaRPr lang="en-US" sz="2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C:\Users\Kelyselis\Desktop\shield tracker\imag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905000"/>
            <a:ext cx="1752600" cy="3110865"/>
          </a:xfrm>
          <a:prstGeom prst="rect">
            <a:avLst/>
          </a:prstGeom>
          <a:noFill/>
        </p:spPr>
      </p:pic>
      <p:pic>
        <p:nvPicPr>
          <p:cNvPr id="5" name="Picture 2" descr="C:\Users\Kelyselis\Desktop\shield tracker\imag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1905000"/>
            <a:ext cx="176011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 on Apple Operating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5181600" cy="3200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500" dirty="0" smtClean="0"/>
              <a:t>Easy to use</a:t>
            </a:r>
          </a:p>
          <a:p>
            <a:pPr algn="l">
              <a:buFont typeface="Arial" pitchFamily="34" charset="0"/>
              <a:buChar char="•"/>
            </a:pPr>
            <a:r>
              <a:rPr lang="en-US" sz="2500" dirty="0" smtClean="0"/>
              <a:t>Does </a:t>
            </a:r>
            <a:r>
              <a:rPr lang="en-US" sz="2500" b="1" dirty="0" smtClean="0"/>
              <a:t>not</a:t>
            </a:r>
            <a:r>
              <a:rPr lang="en-US" sz="2500" dirty="0" smtClean="0"/>
              <a:t> require a dedicated Internet </a:t>
            </a:r>
            <a:r>
              <a:rPr lang="en-US" sz="2500" dirty="0" smtClean="0"/>
              <a:t>connection </a:t>
            </a:r>
            <a:r>
              <a:rPr lang="en-US" sz="2500" dirty="0" smtClean="0"/>
              <a:t>to use</a:t>
            </a:r>
          </a:p>
          <a:p>
            <a:pPr algn="l">
              <a:buFont typeface="Arial" pitchFamily="34" charset="0"/>
              <a:buChar char="•"/>
            </a:pPr>
            <a:r>
              <a:rPr lang="en-US" sz="2500" dirty="0" smtClean="0"/>
              <a:t>Application based</a:t>
            </a:r>
          </a:p>
          <a:p>
            <a:pPr algn="l">
              <a:buFont typeface="Arial" pitchFamily="34" charset="0"/>
              <a:buChar char="•"/>
            </a:pPr>
            <a:r>
              <a:rPr lang="en-US" sz="2500" dirty="0" smtClean="0"/>
              <a:t>Found on Apple </a:t>
            </a:r>
            <a:r>
              <a:rPr lang="en-US" sz="2500" dirty="0" smtClean="0"/>
              <a:t>iTunes (under </a:t>
            </a:r>
            <a:r>
              <a:rPr lang="en-US" sz="2500" dirty="0" err="1" smtClean="0"/>
              <a:t>iPhones</a:t>
            </a:r>
            <a:r>
              <a:rPr lang="en-US" sz="2500" dirty="0" smtClean="0"/>
              <a:t> only)</a:t>
            </a:r>
            <a:endParaRPr lang="en-US" sz="2500" dirty="0"/>
          </a:p>
        </p:txBody>
      </p:sp>
      <p:pic>
        <p:nvPicPr>
          <p:cNvPr id="1026" name="Picture 2" descr="C:\Users\Kelyselis\Desktop\shield tracker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06062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Home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Shows total inventory</a:t>
            </a:r>
          </a:p>
          <a:p>
            <a:pPr lvl="1"/>
            <a:r>
              <a:rPr lang="en-US" sz="2000" dirty="0" smtClean="0"/>
              <a:t>Active radiation protection shields</a:t>
            </a:r>
          </a:p>
          <a:p>
            <a:pPr lvl="1"/>
            <a:r>
              <a:rPr lang="en-US" sz="2000" dirty="0" smtClean="0"/>
              <a:t>Shields that require testing</a:t>
            </a:r>
          </a:p>
          <a:p>
            <a:pPr lvl="1"/>
            <a:r>
              <a:rPr lang="en-US" sz="2000" dirty="0" smtClean="0"/>
              <a:t>Shields that are past due testing</a:t>
            </a:r>
          </a:p>
          <a:p>
            <a:r>
              <a:rPr lang="en-US" sz="2500" dirty="0" smtClean="0"/>
              <a:t>Search data base of inventory by</a:t>
            </a:r>
          </a:p>
          <a:p>
            <a:pPr>
              <a:buNone/>
            </a:pPr>
            <a:r>
              <a:rPr lang="en-US" sz="2500" dirty="0" smtClean="0"/>
              <a:t>	department</a:t>
            </a:r>
            <a:endParaRPr lang="en-US" sz="2500" dirty="0" smtClean="0"/>
          </a:p>
          <a:p>
            <a:r>
              <a:rPr lang="en-US" sz="2500" dirty="0" smtClean="0"/>
              <a:t>Scan from home screen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 descr="C:\Users\Kelyselis\Desktop\shield tracker\im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538" y="1676400"/>
            <a:ext cx="2548944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Shields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Search shields by name or use </a:t>
            </a:r>
          </a:p>
          <a:p>
            <a:pPr>
              <a:buNone/>
            </a:pPr>
            <a:r>
              <a:rPr lang="en-US" sz="2500" dirty="0" smtClean="0"/>
              <a:t>	scanner</a:t>
            </a:r>
            <a:endParaRPr lang="en-US" sz="2500" dirty="0" smtClean="0"/>
          </a:p>
          <a:p>
            <a:r>
              <a:rPr lang="en-US" sz="2500" dirty="0" smtClean="0"/>
              <a:t>Easy to use qwerty </a:t>
            </a:r>
            <a:r>
              <a:rPr lang="en-US" sz="2500" dirty="0" smtClean="0"/>
              <a:t>keyboard</a:t>
            </a:r>
          </a:p>
          <a:p>
            <a:pPr lvl="1"/>
            <a:r>
              <a:rPr lang="en-US" sz="2100" dirty="0" smtClean="0"/>
              <a:t>Works with other keyboard applications</a:t>
            </a:r>
            <a:endParaRPr lang="en-US" sz="2100" dirty="0" smtClean="0"/>
          </a:p>
          <a:p>
            <a:r>
              <a:rPr lang="en-US" sz="2500" dirty="0" smtClean="0"/>
              <a:t>Scanner uses Apple product camera </a:t>
            </a:r>
          </a:p>
          <a:p>
            <a:endParaRPr lang="en-US" dirty="0"/>
          </a:p>
        </p:txBody>
      </p:sp>
      <p:pic>
        <p:nvPicPr>
          <p:cNvPr id="4098" name="Picture 2" descr="C:\Users\Kelyselis\Desktop\shield tracker\im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784520" cy="4942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Barcodes</a:t>
            </a:r>
            <a:r>
              <a:rPr lang="en-US" sz="2500" dirty="0" smtClean="0"/>
              <a:t> </a:t>
            </a:r>
            <a:r>
              <a:rPr lang="en-US" sz="2500" dirty="0" smtClean="0"/>
              <a:t>are sewn on </a:t>
            </a:r>
            <a:r>
              <a:rPr lang="en-US" sz="2500" dirty="0" smtClean="0"/>
              <a:t>new </a:t>
            </a:r>
            <a:r>
              <a:rPr lang="en-US" sz="2500" dirty="0" smtClean="0"/>
              <a:t>products</a:t>
            </a:r>
          </a:p>
          <a:p>
            <a:r>
              <a:rPr lang="en-US" sz="2500" dirty="0" smtClean="0"/>
              <a:t>Non </a:t>
            </a:r>
            <a:r>
              <a:rPr lang="en-US" sz="2500" dirty="0" err="1" smtClean="0"/>
              <a:t>LiteTech</a:t>
            </a:r>
            <a:r>
              <a:rPr lang="en-US" sz="2500" dirty="0" smtClean="0"/>
              <a:t> </a:t>
            </a:r>
            <a:r>
              <a:rPr lang="en-US" sz="2500" dirty="0" smtClean="0"/>
              <a:t>and older products </a:t>
            </a:r>
          </a:p>
          <a:p>
            <a:pPr>
              <a:buNone/>
            </a:pPr>
            <a:r>
              <a:rPr lang="en-US" sz="2500" dirty="0" smtClean="0"/>
              <a:t>	can have the barcodes added</a:t>
            </a:r>
            <a:endParaRPr lang="en-US" sz="2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895601" cy="2031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26670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5943600"/>
            <a:ext cx="325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Retrofit Labels for Existing Garments</a:t>
            </a:r>
          </a:p>
          <a:p>
            <a:pPr algn="ctr"/>
            <a:r>
              <a:rPr lang="en-US" sz="1400" dirty="0" smtClean="0"/>
              <a:t>(Using </a:t>
            </a:r>
            <a:r>
              <a:rPr lang="en-US" sz="1400" dirty="0"/>
              <a:t>3M 300LSE Adhesive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505200"/>
            <a:ext cx="289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New Garments: Sew-on Labels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Broken down by selected </a:t>
            </a:r>
            <a:endParaRPr lang="en-US" sz="2500" dirty="0"/>
          </a:p>
          <a:p>
            <a:pPr>
              <a:buNone/>
            </a:pPr>
            <a:r>
              <a:rPr lang="en-US" sz="2500" dirty="0" smtClean="0"/>
              <a:t>	Department </a:t>
            </a:r>
            <a:endParaRPr lang="en-US" sz="2500" dirty="0" smtClean="0"/>
          </a:p>
          <a:p>
            <a:r>
              <a:rPr lang="en-US" sz="2500" dirty="0" smtClean="0"/>
              <a:t>Color coded for detecting </a:t>
            </a:r>
          </a:p>
          <a:p>
            <a:pPr>
              <a:buNone/>
            </a:pPr>
            <a:r>
              <a:rPr lang="en-US" sz="2500" dirty="0" smtClean="0"/>
              <a:t>	shields</a:t>
            </a:r>
            <a:endParaRPr lang="en-US" sz="2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Users\Kelyselis\Desktop\shield tracker\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464314" cy="4374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Easy customizable settings</a:t>
            </a:r>
          </a:p>
          <a:p>
            <a:r>
              <a:rPr lang="en-US" sz="2500" dirty="0" smtClean="0"/>
              <a:t>Use default settings for simplified</a:t>
            </a:r>
          </a:p>
          <a:p>
            <a:pPr>
              <a:buNone/>
            </a:pPr>
            <a:r>
              <a:rPr lang="en-US" sz="2500" dirty="0" smtClean="0"/>
              <a:t>	operations </a:t>
            </a:r>
            <a:endParaRPr lang="en-US" sz="25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C:\Users\Kelyselis\Desktop\shield tracker\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122" y="2057400"/>
            <a:ext cx="214647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Downloaded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SheildTracker</a:t>
            </a:r>
            <a:r>
              <a:rPr lang="en-US" sz="2500" dirty="0" smtClean="0"/>
              <a:t> utilizes a </a:t>
            </a:r>
            <a:r>
              <a:rPr lang="en-US" sz="2500" dirty="0" smtClean="0"/>
              <a:t>spreadsheet </a:t>
            </a:r>
          </a:p>
          <a:p>
            <a:pPr>
              <a:buNone/>
            </a:pPr>
            <a:r>
              <a:rPr lang="en-US" sz="2500" dirty="0" smtClean="0"/>
              <a:t>	to </a:t>
            </a:r>
            <a:r>
              <a:rPr lang="en-US" sz="2500" dirty="0" smtClean="0"/>
              <a:t>track shields</a:t>
            </a:r>
          </a:p>
          <a:p>
            <a:r>
              <a:rPr lang="en-US" sz="2500" dirty="0" smtClean="0"/>
              <a:t>Download or directly print </a:t>
            </a:r>
            <a:r>
              <a:rPr lang="en-US" sz="2500" dirty="0" smtClean="0"/>
              <a:t>a</a:t>
            </a:r>
          </a:p>
          <a:p>
            <a:pPr>
              <a:buNone/>
            </a:pPr>
            <a:r>
              <a:rPr lang="en-US" sz="2500" dirty="0" smtClean="0"/>
              <a:t>	spreadsheet </a:t>
            </a:r>
            <a:endParaRPr lang="en-US" sz="2500" dirty="0" smtClean="0"/>
          </a:p>
          <a:p>
            <a:r>
              <a:rPr lang="en-US" sz="2500" dirty="0" smtClean="0"/>
              <a:t>Upload a prior database </a:t>
            </a:r>
          </a:p>
          <a:p>
            <a:endParaRPr lang="en-US" dirty="0" smtClean="0"/>
          </a:p>
        </p:txBody>
      </p:sp>
      <p:pic>
        <p:nvPicPr>
          <p:cNvPr id="7170" name="Picture 2" descr="C:\Users\Kelyselis\Desktop\shield tracker\ima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2743200" cy="486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Email the creators directly</a:t>
            </a:r>
          </a:p>
          <a:p>
            <a:r>
              <a:rPr lang="en-US" sz="2500" dirty="0" smtClean="0"/>
              <a:t>Receive an email or phone call</a:t>
            </a:r>
          </a:p>
          <a:p>
            <a:pPr>
              <a:buNone/>
            </a:pPr>
            <a:r>
              <a:rPr lang="en-US" sz="2500" dirty="0" smtClean="0"/>
              <a:t>	within </a:t>
            </a:r>
            <a:r>
              <a:rPr lang="en-US" sz="2500" dirty="0" smtClean="0"/>
              <a:t>24 hours of contact</a:t>
            </a:r>
          </a:p>
          <a:p>
            <a:endParaRPr lang="en-US" dirty="0"/>
          </a:p>
        </p:txBody>
      </p:sp>
      <p:pic>
        <p:nvPicPr>
          <p:cNvPr id="9218" name="Picture 2" descr="C:\Users\Kelyselis\Desktop\shield tracker\imag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2438400" cy="432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197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ShieldTracker XENOLITE Apron Tracking Application for iPhone, iPad, &amp; iPod Touch From Beverly A. Simpson Inc</vt:lpstr>
      <vt:lpstr>Works on Apple Operating Systems </vt:lpstr>
      <vt:lpstr>Simplified Home Screen</vt:lpstr>
      <vt:lpstr>Searching for Shields</vt:lpstr>
      <vt:lpstr>Scanning</vt:lpstr>
      <vt:lpstr>Database </vt:lpstr>
      <vt:lpstr>Settings </vt:lpstr>
      <vt:lpstr>Downloaded Database</vt:lpstr>
      <vt:lpstr>Customer Service</vt:lpstr>
      <vt:lpstr>Customization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Kelyselis</dc:creator>
  <cp:lastModifiedBy>Kelyselis</cp:lastModifiedBy>
  <cp:revision>10</cp:revision>
  <dcterms:created xsi:type="dcterms:W3CDTF">2015-07-11T01:27:07Z</dcterms:created>
  <dcterms:modified xsi:type="dcterms:W3CDTF">2017-05-10T17:40:56Z</dcterms:modified>
</cp:coreProperties>
</file>