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57" r:id="rId1"/>
  </p:sldMasterIdLst>
  <p:notesMasterIdLst>
    <p:notesMasterId r:id="rId44"/>
  </p:notesMasterIdLst>
  <p:handoutMasterIdLst>
    <p:handoutMasterId r:id="rId45"/>
  </p:handoutMasterIdLst>
  <p:sldIdLst>
    <p:sldId id="259" r:id="rId2"/>
    <p:sldId id="282" r:id="rId3"/>
    <p:sldId id="283" r:id="rId4"/>
    <p:sldId id="271" r:id="rId5"/>
    <p:sldId id="274" r:id="rId6"/>
    <p:sldId id="284" r:id="rId7"/>
    <p:sldId id="275" r:id="rId8"/>
    <p:sldId id="285" r:id="rId9"/>
    <p:sldId id="273" r:id="rId10"/>
    <p:sldId id="286" r:id="rId11"/>
    <p:sldId id="276" r:id="rId12"/>
    <p:sldId id="287" r:id="rId13"/>
    <p:sldId id="272" r:id="rId14"/>
    <p:sldId id="288" r:id="rId15"/>
    <p:sldId id="277" r:id="rId16"/>
    <p:sldId id="289" r:id="rId17"/>
    <p:sldId id="278" r:id="rId18"/>
    <p:sldId id="290" r:id="rId19"/>
    <p:sldId id="279" r:id="rId20"/>
    <p:sldId id="291" r:id="rId21"/>
    <p:sldId id="280" r:id="rId22"/>
    <p:sldId id="292" r:id="rId23"/>
    <p:sldId id="281" r:id="rId24"/>
    <p:sldId id="293" r:id="rId25"/>
    <p:sldId id="294" r:id="rId26"/>
    <p:sldId id="295" r:id="rId27"/>
    <p:sldId id="296" r:id="rId28"/>
    <p:sldId id="297" r:id="rId29"/>
    <p:sldId id="298" r:id="rId30"/>
    <p:sldId id="299" r:id="rId31"/>
    <p:sldId id="302" r:id="rId32"/>
    <p:sldId id="300" r:id="rId33"/>
    <p:sldId id="303" r:id="rId34"/>
    <p:sldId id="301" r:id="rId35"/>
    <p:sldId id="304" r:id="rId36"/>
    <p:sldId id="305" r:id="rId37"/>
    <p:sldId id="306" r:id="rId38"/>
    <p:sldId id="307" r:id="rId39"/>
    <p:sldId id="308" r:id="rId40"/>
    <p:sldId id="309" r:id="rId41"/>
    <p:sldId id="310" r:id="rId42"/>
    <p:sldId id="311" r:id="rId43"/>
  </p:sldIdLst>
  <p:sldSz cx="9144000" cy="6858000" type="screen4x3"/>
  <p:notesSz cx="7315200" cy="9601200"/>
  <p:custDataLst>
    <p:tags r:id="rId46"/>
  </p:custDataLst>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024">
          <p15:clr>
            <a:srgbClr val="A4A3A4"/>
          </p15:clr>
        </p15:guide>
        <p15:guide id="2" pos="230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9A44914-3FC1-C94B-9F8A-6EC08A4E9EB6}" v="14" dt="2023-04-08T14:35:05.56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8997" autoAdjust="0"/>
    <p:restoredTop sz="79592" autoAdjust="0"/>
  </p:normalViewPr>
  <p:slideViewPr>
    <p:cSldViewPr>
      <p:cViewPr varScale="1">
        <p:scale>
          <a:sx n="100" d="100"/>
          <a:sy n="100" d="100"/>
        </p:scale>
        <p:origin x="2288" y="17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1284"/>
    </p:cViewPr>
  </p:sorterViewPr>
  <p:notesViewPr>
    <p:cSldViewPr>
      <p:cViewPr>
        <p:scale>
          <a:sx n="50" d="100"/>
          <a:sy n="50" d="100"/>
        </p:scale>
        <p:origin x="-1836" y="-234"/>
      </p:cViewPr>
      <p:guideLst>
        <p:guide orient="horz" pos="3024"/>
        <p:guide pos="2304"/>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notesMaster" Target="notesMasters/notesMaster1.xml"/><Relationship Id="rId52"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viewProps" Target="viewProps.xml"/><Relationship Id="rId8" Type="http://schemas.openxmlformats.org/officeDocument/2006/relationships/slide" Target="slides/slide7.xml"/><Relationship Id="rId51" Type="http://schemas.microsoft.com/office/2016/11/relationships/changesInfo" Target="changesInfos/changesInfo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gs" Target="tags/tag1.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Paul Salazar" userId="5309875f4aa8aaa4" providerId="LiveId" clId="{C9A44914-3FC1-C94B-9F8A-6EC08A4E9EB6}"/>
    <pc:docChg chg="custSel modSld">
      <pc:chgData name="Paul Salazar" userId="5309875f4aa8aaa4" providerId="LiveId" clId="{C9A44914-3FC1-C94B-9F8A-6EC08A4E9EB6}" dt="2023-04-08T15:13:43.420" v="229" actId="27636"/>
      <pc:docMkLst>
        <pc:docMk/>
      </pc:docMkLst>
      <pc:sldChg chg="modSp mod">
        <pc:chgData name="Paul Salazar" userId="5309875f4aa8aaa4" providerId="LiveId" clId="{C9A44914-3FC1-C94B-9F8A-6EC08A4E9EB6}" dt="2023-04-08T15:10:37.009" v="188" actId="1076"/>
        <pc:sldMkLst>
          <pc:docMk/>
          <pc:sldMk cId="0" sldId="259"/>
        </pc:sldMkLst>
        <pc:spChg chg="mod">
          <ac:chgData name="Paul Salazar" userId="5309875f4aa8aaa4" providerId="LiveId" clId="{C9A44914-3FC1-C94B-9F8A-6EC08A4E9EB6}" dt="2023-04-08T14:35:05.567" v="164"/>
          <ac:spMkLst>
            <pc:docMk/>
            <pc:sldMk cId="0" sldId="259"/>
            <ac:spMk id="7" creationId="{00000000-0000-0000-0000-000000000000}"/>
          </ac:spMkLst>
        </pc:spChg>
        <pc:spChg chg="mod">
          <ac:chgData name="Paul Salazar" userId="5309875f4aa8aaa4" providerId="LiveId" clId="{C9A44914-3FC1-C94B-9F8A-6EC08A4E9EB6}" dt="2023-04-08T15:10:37.009" v="188" actId="1076"/>
          <ac:spMkLst>
            <pc:docMk/>
            <pc:sldMk cId="0" sldId="259"/>
            <ac:spMk id="2053" creationId="{00000000-0000-0000-0000-000000000000}"/>
          </ac:spMkLst>
        </pc:spChg>
      </pc:sldChg>
      <pc:sldChg chg="modSp mod">
        <pc:chgData name="Paul Salazar" userId="5309875f4aa8aaa4" providerId="LiveId" clId="{C9A44914-3FC1-C94B-9F8A-6EC08A4E9EB6}" dt="2023-04-08T15:10:50.519" v="191" actId="1076"/>
        <pc:sldMkLst>
          <pc:docMk/>
          <pc:sldMk cId="0" sldId="271"/>
        </pc:sldMkLst>
        <pc:spChg chg="mod">
          <ac:chgData name="Paul Salazar" userId="5309875f4aa8aaa4" providerId="LiveId" clId="{C9A44914-3FC1-C94B-9F8A-6EC08A4E9EB6}" dt="2023-04-08T14:35:05.567" v="164"/>
          <ac:spMkLst>
            <pc:docMk/>
            <pc:sldMk cId="0" sldId="271"/>
            <ac:spMk id="8" creationId="{00000000-0000-0000-0000-000000000000}"/>
          </ac:spMkLst>
        </pc:spChg>
        <pc:spChg chg="mod">
          <ac:chgData name="Paul Salazar" userId="5309875f4aa8aaa4" providerId="LiveId" clId="{C9A44914-3FC1-C94B-9F8A-6EC08A4E9EB6}" dt="2023-04-08T15:10:50.519" v="191" actId="1076"/>
          <ac:spMkLst>
            <pc:docMk/>
            <pc:sldMk cId="0" sldId="271"/>
            <ac:spMk id="5123" creationId="{00000000-0000-0000-0000-000000000000}"/>
          </ac:spMkLst>
        </pc:spChg>
      </pc:sldChg>
      <pc:sldChg chg="modSp mod">
        <pc:chgData name="Paul Salazar" userId="5309875f4aa8aaa4" providerId="LiveId" clId="{C9A44914-3FC1-C94B-9F8A-6EC08A4E9EB6}" dt="2023-04-08T15:11:33.276" v="201" actId="1076"/>
        <pc:sldMkLst>
          <pc:docMk/>
          <pc:sldMk cId="0" sldId="272"/>
        </pc:sldMkLst>
        <pc:spChg chg="mod">
          <ac:chgData name="Paul Salazar" userId="5309875f4aa8aaa4" providerId="LiveId" clId="{C9A44914-3FC1-C94B-9F8A-6EC08A4E9EB6}" dt="2023-04-08T14:35:05.567" v="164"/>
          <ac:spMkLst>
            <pc:docMk/>
            <pc:sldMk cId="0" sldId="272"/>
            <ac:spMk id="6" creationId="{00000000-0000-0000-0000-000000000000}"/>
          </ac:spMkLst>
        </pc:spChg>
        <pc:spChg chg="mod">
          <ac:chgData name="Paul Salazar" userId="5309875f4aa8aaa4" providerId="LiveId" clId="{C9A44914-3FC1-C94B-9F8A-6EC08A4E9EB6}" dt="2023-04-08T15:11:33.276" v="201" actId="1076"/>
          <ac:spMkLst>
            <pc:docMk/>
            <pc:sldMk cId="0" sldId="272"/>
            <ac:spMk id="14339" creationId="{00000000-0000-0000-0000-000000000000}"/>
          </ac:spMkLst>
        </pc:spChg>
      </pc:sldChg>
      <pc:sldChg chg="modSp mod">
        <pc:chgData name="Paul Salazar" userId="5309875f4aa8aaa4" providerId="LiveId" clId="{C9A44914-3FC1-C94B-9F8A-6EC08A4E9EB6}" dt="2023-04-08T15:11:08.391" v="196" actId="1076"/>
        <pc:sldMkLst>
          <pc:docMk/>
          <pc:sldMk cId="0" sldId="273"/>
        </pc:sldMkLst>
        <pc:spChg chg="mod">
          <ac:chgData name="Paul Salazar" userId="5309875f4aa8aaa4" providerId="LiveId" clId="{C9A44914-3FC1-C94B-9F8A-6EC08A4E9EB6}" dt="2023-04-08T14:35:05.567" v="164"/>
          <ac:spMkLst>
            <pc:docMk/>
            <pc:sldMk cId="0" sldId="273"/>
            <ac:spMk id="6" creationId="{00000000-0000-0000-0000-000000000000}"/>
          </ac:spMkLst>
        </pc:spChg>
        <pc:spChg chg="mod">
          <ac:chgData name="Paul Salazar" userId="5309875f4aa8aaa4" providerId="LiveId" clId="{C9A44914-3FC1-C94B-9F8A-6EC08A4E9EB6}" dt="2023-04-08T15:11:08.391" v="196" actId="1076"/>
          <ac:spMkLst>
            <pc:docMk/>
            <pc:sldMk cId="0" sldId="273"/>
            <ac:spMk id="10243" creationId="{00000000-0000-0000-0000-000000000000}"/>
          </ac:spMkLst>
        </pc:spChg>
      </pc:sldChg>
      <pc:sldChg chg="modSp mod">
        <pc:chgData name="Paul Salazar" userId="5309875f4aa8aaa4" providerId="LiveId" clId="{C9A44914-3FC1-C94B-9F8A-6EC08A4E9EB6}" dt="2023-04-08T15:10:53.238" v="192" actId="1076"/>
        <pc:sldMkLst>
          <pc:docMk/>
          <pc:sldMk cId="0" sldId="274"/>
        </pc:sldMkLst>
        <pc:spChg chg="mod">
          <ac:chgData name="Paul Salazar" userId="5309875f4aa8aaa4" providerId="LiveId" clId="{C9A44914-3FC1-C94B-9F8A-6EC08A4E9EB6}" dt="2023-04-08T14:35:05.567" v="164"/>
          <ac:spMkLst>
            <pc:docMk/>
            <pc:sldMk cId="0" sldId="274"/>
            <ac:spMk id="6" creationId="{00000000-0000-0000-0000-000000000000}"/>
          </ac:spMkLst>
        </pc:spChg>
        <pc:spChg chg="mod">
          <ac:chgData name="Paul Salazar" userId="5309875f4aa8aaa4" providerId="LiveId" clId="{C9A44914-3FC1-C94B-9F8A-6EC08A4E9EB6}" dt="2023-04-08T15:10:53.238" v="192" actId="1076"/>
          <ac:spMkLst>
            <pc:docMk/>
            <pc:sldMk cId="0" sldId="274"/>
            <ac:spMk id="6147" creationId="{00000000-0000-0000-0000-000000000000}"/>
          </ac:spMkLst>
        </pc:spChg>
      </pc:sldChg>
      <pc:sldChg chg="modSp mod">
        <pc:chgData name="Paul Salazar" userId="5309875f4aa8aaa4" providerId="LiveId" clId="{C9A44914-3FC1-C94B-9F8A-6EC08A4E9EB6}" dt="2023-04-08T15:11:01.307" v="194" actId="1076"/>
        <pc:sldMkLst>
          <pc:docMk/>
          <pc:sldMk cId="0" sldId="275"/>
        </pc:sldMkLst>
        <pc:spChg chg="mod">
          <ac:chgData name="Paul Salazar" userId="5309875f4aa8aaa4" providerId="LiveId" clId="{C9A44914-3FC1-C94B-9F8A-6EC08A4E9EB6}" dt="2023-04-08T14:35:05.567" v="164"/>
          <ac:spMkLst>
            <pc:docMk/>
            <pc:sldMk cId="0" sldId="275"/>
            <ac:spMk id="6" creationId="{00000000-0000-0000-0000-000000000000}"/>
          </ac:spMkLst>
        </pc:spChg>
        <pc:spChg chg="mod">
          <ac:chgData name="Paul Salazar" userId="5309875f4aa8aaa4" providerId="LiveId" clId="{C9A44914-3FC1-C94B-9F8A-6EC08A4E9EB6}" dt="2023-04-08T15:11:01.307" v="194" actId="1076"/>
          <ac:spMkLst>
            <pc:docMk/>
            <pc:sldMk cId="0" sldId="275"/>
            <ac:spMk id="8195" creationId="{00000000-0000-0000-0000-000000000000}"/>
          </ac:spMkLst>
        </pc:spChg>
      </pc:sldChg>
      <pc:sldChg chg="modSp mod">
        <pc:chgData name="Paul Salazar" userId="5309875f4aa8aaa4" providerId="LiveId" clId="{C9A44914-3FC1-C94B-9F8A-6EC08A4E9EB6}" dt="2023-04-08T15:11:17.605" v="198" actId="1076"/>
        <pc:sldMkLst>
          <pc:docMk/>
          <pc:sldMk cId="0" sldId="276"/>
        </pc:sldMkLst>
        <pc:spChg chg="mod">
          <ac:chgData name="Paul Salazar" userId="5309875f4aa8aaa4" providerId="LiveId" clId="{C9A44914-3FC1-C94B-9F8A-6EC08A4E9EB6}" dt="2023-04-08T14:35:05.567" v="164"/>
          <ac:spMkLst>
            <pc:docMk/>
            <pc:sldMk cId="0" sldId="276"/>
            <ac:spMk id="6" creationId="{00000000-0000-0000-0000-000000000000}"/>
          </ac:spMkLst>
        </pc:spChg>
        <pc:spChg chg="mod">
          <ac:chgData name="Paul Salazar" userId="5309875f4aa8aaa4" providerId="LiveId" clId="{C9A44914-3FC1-C94B-9F8A-6EC08A4E9EB6}" dt="2023-04-08T15:11:17.605" v="198" actId="1076"/>
          <ac:spMkLst>
            <pc:docMk/>
            <pc:sldMk cId="0" sldId="276"/>
            <ac:spMk id="12291" creationId="{00000000-0000-0000-0000-000000000000}"/>
          </ac:spMkLst>
        </pc:spChg>
      </pc:sldChg>
      <pc:sldChg chg="modSp mod">
        <pc:chgData name="Paul Salazar" userId="5309875f4aa8aaa4" providerId="LiveId" clId="{C9A44914-3FC1-C94B-9F8A-6EC08A4E9EB6}" dt="2023-04-08T15:11:39.527" v="203" actId="1076"/>
        <pc:sldMkLst>
          <pc:docMk/>
          <pc:sldMk cId="0" sldId="277"/>
        </pc:sldMkLst>
        <pc:spChg chg="mod">
          <ac:chgData name="Paul Salazar" userId="5309875f4aa8aaa4" providerId="LiveId" clId="{C9A44914-3FC1-C94B-9F8A-6EC08A4E9EB6}" dt="2023-04-08T14:35:05.567" v="164"/>
          <ac:spMkLst>
            <pc:docMk/>
            <pc:sldMk cId="0" sldId="277"/>
            <ac:spMk id="6" creationId="{00000000-0000-0000-0000-000000000000}"/>
          </ac:spMkLst>
        </pc:spChg>
        <pc:spChg chg="mod">
          <ac:chgData name="Paul Salazar" userId="5309875f4aa8aaa4" providerId="LiveId" clId="{C9A44914-3FC1-C94B-9F8A-6EC08A4E9EB6}" dt="2023-04-08T15:11:39.527" v="203" actId="1076"/>
          <ac:spMkLst>
            <pc:docMk/>
            <pc:sldMk cId="0" sldId="277"/>
            <ac:spMk id="16387" creationId="{00000000-0000-0000-0000-000000000000}"/>
          </ac:spMkLst>
        </pc:spChg>
      </pc:sldChg>
      <pc:sldChg chg="modSp mod">
        <pc:chgData name="Paul Salazar" userId="5309875f4aa8aaa4" providerId="LiveId" clId="{C9A44914-3FC1-C94B-9F8A-6EC08A4E9EB6}" dt="2023-04-08T15:11:48.728" v="205" actId="1076"/>
        <pc:sldMkLst>
          <pc:docMk/>
          <pc:sldMk cId="0" sldId="278"/>
        </pc:sldMkLst>
        <pc:spChg chg="mod">
          <ac:chgData name="Paul Salazar" userId="5309875f4aa8aaa4" providerId="LiveId" clId="{C9A44914-3FC1-C94B-9F8A-6EC08A4E9EB6}" dt="2023-04-08T14:35:05.567" v="164"/>
          <ac:spMkLst>
            <pc:docMk/>
            <pc:sldMk cId="0" sldId="278"/>
            <ac:spMk id="6" creationId="{00000000-0000-0000-0000-000000000000}"/>
          </ac:spMkLst>
        </pc:spChg>
        <pc:spChg chg="mod">
          <ac:chgData name="Paul Salazar" userId="5309875f4aa8aaa4" providerId="LiveId" clId="{C9A44914-3FC1-C94B-9F8A-6EC08A4E9EB6}" dt="2023-04-08T15:11:48.728" v="205" actId="1076"/>
          <ac:spMkLst>
            <pc:docMk/>
            <pc:sldMk cId="0" sldId="278"/>
            <ac:spMk id="18435" creationId="{00000000-0000-0000-0000-000000000000}"/>
          </ac:spMkLst>
        </pc:spChg>
      </pc:sldChg>
      <pc:sldChg chg="modSp mod">
        <pc:chgData name="Paul Salazar" userId="5309875f4aa8aaa4" providerId="LiveId" clId="{C9A44914-3FC1-C94B-9F8A-6EC08A4E9EB6}" dt="2023-04-08T15:11:56.147" v="207" actId="1076"/>
        <pc:sldMkLst>
          <pc:docMk/>
          <pc:sldMk cId="0" sldId="279"/>
        </pc:sldMkLst>
        <pc:spChg chg="mod">
          <ac:chgData name="Paul Salazar" userId="5309875f4aa8aaa4" providerId="LiveId" clId="{C9A44914-3FC1-C94B-9F8A-6EC08A4E9EB6}" dt="2023-04-08T14:35:05.567" v="164"/>
          <ac:spMkLst>
            <pc:docMk/>
            <pc:sldMk cId="0" sldId="279"/>
            <ac:spMk id="6" creationId="{00000000-0000-0000-0000-000000000000}"/>
          </ac:spMkLst>
        </pc:spChg>
        <pc:spChg chg="mod">
          <ac:chgData name="Paul Salazar" userId="5309875f4aa8aaa4" providerId="LiveId" clId="{C9A44914-3FC1-C94B-9F8A-6EC08A4E9EB6}" dt="2023-04-08T15:11:56.147" v="207" actId="1076"/>
          <ac:spMkLst>
            <pc:docMk/>
            <pc:sldMk cId="0" sldId="279"/>
            <ac:spMk id="20483" creationId="{00000000-0000-0000-0000-000000000000}"/>
          </ac:spMkLst>
        </pc:spChg>
      </pc:sldChg>
      <pc:sldChg chg="modSp mod">
        <pc:chgData name="Paul Salazar" userId="5309875f4aa8aaa4" providerId="LiveId" clId="{C9A44914-3FC1-C94B-9F8A-6EC08A4E9EB6}" dt="2023-04-08T15:12:08.225" v="209" actId="1076"/>
        <pc:sldMkLst>
          <pc:docMk/>
          <pc:sldMk cId="0" sldId="280"/>
        </pc:sldMkLst>
        <pc:spChg chg="mod">
          <ac:chgData name="Paul Salazar" userId="5309875f4aa8aaa4" providerId="LiveId" clId="{C9A44914-3FC1-C94B-9F8A-6EC08A4E9EB6}" dt="2023-04-08T14:35:05.567" v="164"/>
          <ac:spMkLst>
            <pc:docMk/>
            <pc:sldMk cId="0" sldId="280"/>
            <ac:spMk id="6" creationId="{00000000-0000-0000-0000-000000000000}"/>
          </ac:spMkLst>
        </pc:spChg>
        <pc:spChg chg="mod">
          <ac:chgData name="Paul Salazar" userId="5309875f4aa8aaa4" providerId="LiveId" clId="{C9A44914-3FC1-C94B-9F8A-6EC08A4E9EB6}" dt="2023-04-08T15:12:08.225" v="209" actId="1076"/>
          <ac:spMkLst>
            <pc:docMk/>
            <pc:sldMk cId="0" sldId="280"/>
            <ac:spMk id="22531" creationId="{00000000-0000-0000-0000-000000000000}"/>
          </ac:spMkLst>
        </pc:spChg>
      </pc:sldChg>
      <pc:sldChg chg="modSp mod">
        <pc:chgData name="Paul Salazar" userId="5309875f4aa8aaa4" providerId="LiveId" clId="{C9A44914-3FC1-C94B-9F8A-6EC08A4E9EB6}" dt="2023-04-08T15:12:21.870" v="211" actId="1076"/>
        <pc:sldMkLst>
          <pc:docMk/>
          <pc:sldMk cId="0" sldId="281"/>
        </pc:sldMkLst>
        <pc:spChg chg="mod">
          <ac:chgData name="Paul Salazar" userId="5309875f4aa8aaa4" providerId="LiveId" clId="{C9A44914-3FC1-C94B-9F8A-6EC08A4E9EB6}" dt="2023-04-08T14:35:05.567" v="164"/>
          <ac:spMkLst>
            <pc:docMk/>
            <pc:sldMk cId="0" sldId="281"/>
            <ac:spMk id="6" creationId="{00000000-0000-0000-0000-000000000000}"/>
          </ac:spMkLst>
        </pc:spChg>
        <pc:spChg chg="mod">
          <ac:chgData name="Paul Salazar" userId="5309875f4aa8aaa4" providerId="LiveId" clId="{C9A44914-3FC1-C94B-9F8A-6EC08A4E9EB6}" dt="2023-04-08T15:12:21.870" v="211" actId="1076"/>
          <ac:spMkLst>
            <pc:docMk/>
            <pc:sldMk cId="0" sldId="281"/>
            <ac:spMk id="24579" creationId="{00000000-0000-0000-0000-000000000000}"/>
          </ac:spMkLst>
        </pc:spChg>
      </pc:sldChg>
      <pc:sldChg chg="modSp mod">
        <pc:chgData name="Paul Salazar" userId="5309875f4aa8aaa4" providerId="LiveId" clId="{C9A44914-3FC1-C94B-9F8A-6EC08A4E9EB6}" dt="2023-04-08T15:10:41.716" v="189" actId="1076"/>
        <pc:sldMkLst>
          <pc:docMk/>
          <pc:sldMk cId="0" sldId="282"/>
        </pc:sldMkLst>
        <pc:spChg chg="mod">
          <ac:chgData name="Paul Salazar" userId="5309875f4aa8aaa4" providerId="LiveId" clId="{C9A44914-3FC1-C94B-9F8A-6EC08A4E9EB6}" dt="2023-04-08T14:35:05.567" v="164"/>
          <ac:spMkLst>
            <pc:docMk/>
            <pc:sldMk cId="0" sldId="282"/>
            <ac:spMk id="8" creationId="{00000000-0000-0000-0000-000000000000}"/>
          </ac:spMkLst>
        </pc:spChg>
        <pc:spChg chg="mod">
          <ac:chgData name="Paul Salazar" userId="5309875f4aa8aaa4" providerId="LiveId" clId="{C9A44914-3FC1-C94B-9F8A-6EC08A4E9EB6}" dt="2023-04-08T15:10:41.716" v="189" actId="1076"/>
          <ac:spMkLst>
            <pc:docMk/>
            <pc:sldMk cId="0" sldId="282"/>
            <ac:spMk id="3076" creationId="{00000000-0000-0000-0000-000000000000}"/>
          </ac:spMkLst>
        </pc:spChg>
      </pc:sldChg>
      <pc:sldChg chg="modSp mod">
        <pc:chgData name="Paul Salazar" userId="5309875f4aa8aaa4" providerId="LiveId" clId="{C9A44914-3FC1-C94B-9F8A-6EC08A4E9EB6}" dt="2023-04-08T15:10:46.482" v="190" actId="1076"/>
        <pc:sldMkLst>
          <pc:docMk/>
          <pc:sldMk cId="0" sldId="283"/>
        </pc:sldMkLst>
        <pc:spChg chg="mod">
          <ac:chgData name="Paul Salazar" userId="5309875f4aa8aaa4" providerId="LiveId" clId="{C9A44914-3FC1-C94B-9F8A-6EC08A4E9EB6}" dt="2023-04-08T14:35:05.567" v="164"/>
          <ac:spMkLst>
            <pc:docMk/>
            <pc:sldMk cId="0" sldId="283"/>
            <ac:spMk id="6" creationId="{00000000-0000-0000-0000-000000000000}"/>
          </ac:spMkLst>
        </pc:spChg>
        <pc:spChg chg="mod">
          <ac:chgData name="Paul Salazar" userId="5309875f4aa8aaa4" providerId="LiveId" clId="{C9A44914-3FC1-C94B-9F8A-6EC08A4E9EB6}" dt="2023-04-08T15:10:46.482" v="190" actId="1076"/>
          <ac:spMkLst>
            <pc:docMk/>
            <pc:sldMk cId="0" sldId="283"/>
            <ac:spMk id="4099" creationId="{00000000-0000-0000-0000-000000000000}"/>
          </ac:spMkLst>
        </pc:spChg>
      </pc:sldChg>
      <pc:sldChg chg="modSp mod">
        <pc:chgData name="Paul Salazar" userId="5309875f4aa8aaa4" providerId="LiveId" clId="{C9A44914-3FC1-C94B-9F8A-6EC08A4E9EB6}" dt="2023-04-08T15:10:58.499" v="193" actId="1076"/>
        <pc:sldMkLst>
          <pc:docMk/>
          <pc:sldMk cId="0" sldId="284"/>
        </pc:sldMkLst>
        <pc:spChg chg="mod">
          <ac:chgData name="Paul Salazar" userId="5309875f4aa8aaa4" providerId="LiveId" clId="{C9A44914-3FC1-C94B-9F8A-6EC08A4E9EB6}" dt="2023-04-08T14:35:05.567" v="164"/>
          <ac:spMkLst>
            <pc:docMk/>
            <pc:sldMk cId="0" sldId="284"/>
            <ac:spMk id="8" creationId="{00000000-0000-0000-0000-000000000000}"/>
          </ac:spMkLst>
        </pc:spChg>
        <pc:spChg chg="mod">
          <ac:chgData name="Paul Salazar" userId="5309875f4aa8aaa4" providerId="LiveId" clId="{C9A44914-3FC1-C94B-9F8A-6EC08A4E9EB6}" dt="2023-04-08T15:10:58.499" v="193" actId="1076"/>
          <ac:spMkLst>
            <pc:docMk/>
            <pc:sldMk cId="0" sldId="284"/>
            <ac:spMk id="7171" creationId="{00000000-0000-0000-0000-000000000000}"/>
          </ac:spMkLst>
        </pc:spChg>
      </pc:sldChg>
      <pc:sldChg chg="modSp mod">
        <pc:chgData name="Paul Salazar" userId="5309875f4aa8aaa4" providerId="LiveId" clId="{C9A44914-3FC1-C94B-9F8A-6EC08A4E9EB6}" dt="2023-04-08T15:11:05.304" v="195" actId="1076"/>
        <pc:sldMkLst>
          <pc:docMk/>
          <pc:sldMk cId="0" sldId="285"/>
        </pc:sldMkLst>
        <pc:spChg chg="mod">
          <ac:chgData name="Paul Salazar" userId="5309875f4aa8aaa4" providerId="LiveId" clId="{C9A44914-3FC1-C94B-9F8A-6EC08A4E9EB6}" dt="2023-04-08T14:35:05.567" v="164"/>
          <ac:spMkLst>
            <pc:docMk/>
            <pc:sldMk cId="0" sldId="285"/>
            <ac:spMk id="8" creationId="{00000000-0000-0000-0000-000000000000}"/>
          </ac:spMkLst>
        </pc:spChg>
        <pc:spChg chg="mod">
          <ac:chgData name="Paul Salazar" userId="5309875f4aa8aaa4" providerId="LiveId" clId="{C9A44914-3FC1-C94B-9F8A-6EC08A4E9EB6}" dt="2023-04-08T15:11:05.304" v="195" actId="1076"/>
          <ac:spMkLst>
            <pc:docMk/>
            <pc:sldMk cId="0" sldId="285"/>
            <ac:spMk id="9219" creationId="{00000000-0000-0000-0000-000000000000}"/>
          </ac:spMkLst>
        </pc:spChg>
      </pc:sldChg>
      <pc:sldChg chg="modSp mod">
        <pc:chgData name="Paul Salazar" userId="5309875f4aa8aaa4" providerId="LiveId" clId="{C9A44914-3FC1-C94B-9F8A-6EC08A4E9EB6}" dt="2023-04-08T15:11:11.642" v="197" actId="1076"/>
        <pc:sldMkLst>
          <pc:docMk/>
          <pc:sldMk cId="0" sldId="286"/>
        </pc:sldMkLst>
        <pc:spChg chg="mod">
          <ac:chgData name="Paul Salazar" userId="5309875f4aa8aaa4" providerId="LiveId" clId="{C9A44914-3FC1-C94B-9F8A-6EC08A4E9EB6}" dt="2023-04-08T14:35:05.567" v="164"/>
          <ac:spMkLst>
            <pc:docMk/>
            <pc:sldMk cId="0" sldId="286"/>
            <ac:spMk id="9" creationId="{00000000-0000-0000-0000-000000000000}"/>
          </ac:spMkLst>
        </pc:spChg>
        <pc:spChg chg="mod">
          <ac:chgData name="Paul Salazar" userId="5309875f4aa8aaa4" providerId="LiveId" clId="{C9A44914-3FC1-C94B-9F8A-6EC08A4E9EB6}" dt="2023-04-08T15:11:11.642" v="197" actId="1076"/>
          <ac:spMkLst>
            <pc:docMk/>
            <pc:sldMk cId="0" sldId="286"/>
            <ac:spMk id="11267" creationId="{00000000-0000-0000-0000-000000000000}"/>
          </ac:spMkLst>
        </pc:spChg>
      </pc:sldChg>
      <pc:sldChg chg="modSp mod">
        <pc:chgData name="Paul Salazar" userId="5309875f4aa8aaa4" providerId="LiveId" clId="{C9A44914-3FC1-C94B-9F8A-6EC08A4E9EB6}" dt="2023-04-08T15:11:26.932" v="200" actId="1076"/>
        <pc:sldMkLst>
          <pc:docMk/>
          <pc:sldMk cId="0" sldId="287"/>
        </pc:sldMkLst>
        <pc:spChg chg="mod">
          <ac:chgData name="Paul Salazar" userId="5309875f4aa8aaa4" providerId="LiveId" clId="{C9A44914-3FC1-C94B-9F8A-6EC08A4E9EB6}" dt="2023-04-08T15:11:26.932" v="200" actId="1076"/>
          <ac:spMkLst>
            <pc:docMk/>
            <pc:sldMk cId="0" sldId="287"/>
            <ac:spMk id="9" creationId="{00000000-0000-0000-0000-000000000000}"/>
          </ac:spMkLst>
        </pc:spChg>
        <pc:spChg chg="mod">
          <ac:chgData name="Paul Salazar" userId="5309875f4aa8aaa4" providerId="LiveId" clId="{C9A44914-3FC1-C94B-9F8A-6EC08A4E9EB6}" dt="2023-04-08T15:11:22.828" v="199" actId="1076"/>
          <ac:spMkLst>
            <pc:docMk/>
            <pc:sldMk cId="0" sldId="287"/>
            <ac:spMk id="13315" creationId="{00000000-0000-0000-0000-000000000000}"/>
          </ac:spMkLst>
        </pc:spChg>
      </pc:sldChg>
      <pc:sldChg chg="modSp mod">
        <pc:chgData name="Paul Salazar" userId="5309875f4aa8aaa4" providerId="LiveId" clId="{C9A44914-3FC1-C94B-9F8A-6EC08A4E9EB6}" dt="2023-04-08T15:11:36.432" v="202" actId="1076"/>
        <pc:sldMkLst>
          <pc:docMk/>
          <pc:sldMk cId="0" sldId="288"/>
        </pc:sldMkLst>
        <pc:spChg chg="mod">
          <ac:chgData name="Paul Salazar" userId="5309875f4aa8aaa4" providerId="LiveId" clId="{C9A44914-3FC1-C94B-9F8A-6EC08A4E9EB6}" dt="2023-04-08T14:35:05.567" v="164"/>
          <ac:spMkLst>
            <pc:docMk/>
            <pc:sldMk cId="0" sldId="288"/>
            <ac:spMk id="8" creationId="{00000000-0000-0000-0000-000000000000}"/>
          </ac:spMkLst>
        </pc:spChg>
        <pc:spChg chg="mod">
          <ac:chgData name="Paul Salazar" userId="5309875f4aa8aaa4" providerId="LiveId" clId="{C9A44914-3FC1-C94B-9F8A-6EC08A4E9EB6}" dt="2023-04-08T15:11:36.432" v="202" actId="1076"/>
          <ac:spMkLst>
            <pc:docMk/>
            <pc:sldMk cId="0" sldId="288"/>
            <ac:spMk id="15363" creationId="{00000000-0000-0000-0000-000000000000}"/>
          </ac:spMkLst>
        </pc:spChg>
      </pc:sldChg>
      <pc:sldChg chg="modSp mod">
        <pc:chgData name="Paul Salazar" userId="5309875f4aa8aaa4" providerId="LiveId" clId="{C9A44914-3FC1-C94B-9F8A-6EC08A4E9EB6}" dt="2023-04-08T15:11:43.209" v="204" actId="1076"/>
        <pc:sldMkLst>
          <pc:docMk/>
          <pc:sldMk cId="0" sldId="289"/>
        </pc:sldMkLst>
        <pc:spChg chg="mod">
          <ac:chgData name="Paul Salazar" userId="5309875f4aa8aaa4" providerId="LiveId" clId="{C9A44914-3FC1-C94B-9F8A-6EC08A4E9EB6}" dt="2023-04-08T14:35:05.567" v="164"/>
          <ac:spMkLst>
            <pc:docMk/>
            <pc:sldMk cId="0" sldId="289"/>
            <ac:spMk id="8" creationId="{00000000-0000-0000-0000-000000000000}"/>
          </ac:spMkLst>
        </pc:spChg>
        <pc:spChg chg="mod">
          <ac:chgData name="Paul Salazar" userId="5309875f4aa8aaa4" providerId="LiveId" clId="{C9A44914-3FC1-C94B-9F8A-6EC08A4E9EB6}" dt="2023-04-08T15:11:43.209" v="204" actId="1076"/>
          <ac:spMkLst>
            <pc:docMk/>
            <pc:sldMk cId="0" sldId="289"/>
            <ac:spMk id="17411" creationId="{00000000-0000-0000-0000-000000000000}"/>
          </ac:spMkLst>
        </pc:spChg>
      </pc:sldChg>
      <pc:sldChg chg="modSp mod">
        <pc:chgData name="Paul Salazar" userId="5309875f4aa8aaa4" providerId="LiveId" clId="{C9A44914-3FC1-C94B-9F8A-6EC08A4E9EB6}" dt="2023-04-08T15:11:51.889" v="206" actId="1076"/>
        <pc:sldMkLst>
          <pc:docMk/>
          <pc:sldMk cId="0" sldId="290"/>
        </pc:sldMkLst>
        <pc:spChg chg="mod">
          <ac:chgData name="Paul Salazar" userId="5309875f4aa8aaa4" providerId="LiveId" clId="{C9A44914-3FC1-C94B-9F8A-6EC08A4E9EB6}" dt="2023-04-08T14:35:05.567" v="164"/>
          <ac:spMkLst>
            <pc:docMk/>
            <pc:sldMk cId="0" sldId="290"/>
            <ac:spMk id="11" creationId="{00000000-0000-0000-0000-000000000000}"/>
          </ac:spMkLst>
        </pc:spChg>
        <pc:spChg chg="mod">
          <ac:chgData name="Paul Salazar" userId="5309875f4aa8aaa4" providerId="LiveId" clId="{C9A44914-3FC1-C94B-9F8A-6EC08A4E9EB6}" dt="2023-04-08T15:11:51.889" v="206" actId="1076"/>
          <ac:spMkLst>
            <pc:docMk/>
            <pc:sldMk cId="0" sldId="290"/>
            <ac:spMk id="19459" creationId="{00000000-0000-0000-0000-000000000000}"/>
          </ac:spMkLst>
        </pc:spChg>
      </pc:sldChg>
      <pc:sldChg chg="modSp mod">
        <pc:chgData name="Paul Salazar" userId="5309875f4aa8aaa4" providerId="LiveId" clId="{C9A44914-3FC1-C94B-9F8A-6EC08A4E9EB6}" dt="2023-04-08T15:12:00.264" v="208" actId="1076"/>
        <pc:sldMkLst>
          <pc:docMk/>
          <pc:sldMk cId="0" sldId="291"/>
        </pc:sldMkLst>
        <pc:spChg chg="mod">
          <ac:chgData name="Paul Salazar" userId="5309875f4aa8aaa4" providerId="LiveId" clId="{C9A44914-3FC1-C94B-9F8A-6EC08A4E9EB6}" dt="2023-04-08T14:35:05.567" v="164"/>
          <ac:spMkLst>
            <pc:docMk/>
            <pc:sldMk cId="0" sldId="291"/>
            <ac:spMk id="7" creationId="{00000000-0000-0000-0000-000000000000}"/>
          </ac:spMkLst>
        </pc:spChg>
        <pc:spChg chg="mod">
          <ac:chgData name="Paul Salazar" userId="5309875f4aa8aaa4" providerId="LiveId" clId="{C9A44914-3FC1-C94B-9F8A-6EC08A4E9EB6}" dt="2023-04-08T15:12:00.264" v="208" actId="1076"/>
          <ac:spMkLst>
            <pc:docMk/>
            <pc:sldMk cId="0" sldId="291"/>
            <ac:spMk id="21507" creationId="{00000000-0000-0000-0000-000000000000}"/>
          </ac:spMkLst>
        </pc:spChg>
      </pc:sldChg>
      <pc:sldChg chg="modSp mod">
        <pc:chgData name="Paul Salazar" userId="5309875f4aa8aaa4" providerId="LiveId" clId="{C9A44914-3FC1-C94B-9F8A-6EC08A4E9EB6}" dt="2023-04-08T15:12:15.292" v="210" actId="1076"/>
        <pc:sldMkLst>
          <pc:docMk/>
          <pc:sldMk cId="0" sldId="292"/>
        </pc:sldMkLst>
        <pc:spChg chg="mod">
          <ac:chgData name="Paul Salazar" userId="5309875f4aa8aaa4" providerId="LiveId" clId="{C9A44914-3FC1-C94B-9F8A-6EC08A4E9EB6}" dt="2023-04-08T14:35:05.567" v="164"/>
          <ac:spMkLst>
            <pc:docMk/>
            <pc:sldMk cId="0" sldId="292"/>
            <ac:spMk id="8" creationId="{00000000-0000-0000-0000-000000000000}"/>
          </ac:spMkLst>
        </pc:spChg>
        <pc:spChg chg="mod">
          <ac:chgData name="Paul Salazar" userId="5309875f4aa8aaa4" providerId="LiveId" clId="{C9A44914-3FC1-C94B-9F8A-6EC08A4E9EB6}" dt="2023-04-08T15:12:15.292" v="210" actId="1076"/>
          <ac:spMkLst>
            <pc:docMk/>
            <pc:sldMk cId="0" sldId="292"/>
            <ac:spMk id="23555" creationId="{00000000-0000-0000-0000-000000000000}"/>
          </ac:spMkLst>
        </pc:spChg>
      </pc:sldChg>
      <pc:sldChg chg="modSp mod">
        <pc:chgData name="Paul Salazar" userId="5309875f4aa8aaa4" providerId="LiveId" clId="{C9A44914-3FC1-C94B-9F8A-6EC08A4E9EB6}" dt="2023-04-08T15:12:29.964" v="212" actId="1076"/>
        <pc:sldMkLst>
          <pc:docMk/>
          <pc:sldMk cId="0" sldId="293"/>
        </pc:sldMkLst>
        <pc:spChg chg="mod">
          <ac:chgData name="Paul Salazar" userId="5309875f4aa8aaa4" providerId="LiveId" clId="{C9A44914-3FC1-C94B-9F8A-6EC08A4E9EB6}" dt="2023-04-08T14:35:05.567" v="164"/>
          <ac:spMkLst>
            <pc:docMk/>
            <pc:sldMk cId="0" sldId="293"/>
            <ac:spMk id="7" creationId="{00000000-0000-0000-0000-000000000000}"/>
          </ac:spMkLst>
        </pc:spChg>
        <pc:spChg chg="mod">
          <ac:chgData name="Paul Salazar" userId="5309875f4aa8aaa4" providerId="LiveId" clId="{C9A44914-3FC1-C94B-9F8A-6EC08A4E9EB6}" dt="2023-04-08T15:12:29.964" v="212" actId="1076"/>
          <ac:spMkLst>
            <pc:docMk/>
            <pc:sldMk cId="0" sldId="293"/>
            <ac:spMk id="25603" creationId="{00000000-0000-0000-0000-000000000000}"/>
          </ac:spMkLst>
        </pc:spChg>
      </pc:sldChg>
      <pc:sldChg chg="modSp">
        <pc:chgData name="Paul Salazar" userId="5309875f4aa8aaa4" providerId="LiveId" clId="{C9A44914-3FC1-C94B-9F8A-6EC08A4E9EB6}" dt="2023-04-08T14:35:05.567" v="164"/>
        <pc:sldMkLst>
          <pc:docMk/>
          <pc:sldMk cId="0" sldId="294"/>
        </pc:sldMkLst>
        <pc:spChg chg="mod">
          <ac:chgData name="Paul Salazar" userId="5309875f4aa8aaa4" providerId="LiveId" clId="{C9A44914-3FC1-C94B-9F8A-6EC08A4E9EB6}" dt="2023-04-08T14:35:05.567" v="164"/>
          <ac:spMkLst>
            <pc:docMk/>
            <pc:sldMk cId="0" sldId="294"/>
            <ac:spMk id="3" creationId="{00000000-0000-0000-0000-000000000000}"/>
          </ac:spMkLst>
        </pc:spChg>
        <pc:spChg chg="mod">
          <ac:chgData name="Paul Salazar" userId="5309875f4aa8aaa4" providerId="LiveId" clId="{C9A44914-3FC1-C94B-9F8A-6EC08A4E9EB6}" dt="2023-04-08T14:35:05.567" v="164"/>
          <ac:spMkLst>
            <pc:docMk/>
            <pc:sldMk cId="0" sldId="294"/>
            <ac:spMk id="4" creationId="{00000000-0000-0000-0000-000000000000}"/>
          </ac:spMkLst>
        </pc:spChg>
        <pc:spChg chg="mod">
          <ac:chgData name="Paul Salazar" userId="5309875f4aa8aaa4" providerId="LiveId" clId="{C9A44914-3FC1-C94B-9F8A-6EC08A4E9EB6}" dt="2023-04-08T14:35:05.567" v="164"/>
          <ac:spMkLst>
            <pc:docMk/>
            <pc:sldMk cId="0" sldId="294"/>
            <ac:spMk id="5" creationId="{00000000-0000-0000-0000-000000000000}"/>
          </ac:spMkLst>
        </pc:spChg>
      </pc:sldChg>
      <pc:sldChg chg="modSp mod">
        <pc:chgData name="Paul Salazar" userId="5309875f4aa8aaa4" providerId="LiveId" clId="{C9A44914-3FC1-C94B-9F8A-6EC08A4E9EB6}" dt="2023-04-08T14:36:00.668" v="187" actId="27636"/>
        <pc:sldMkLst>
          <pc:docMk/>
          <pc:sldMk cId="0" sldId="295"/>
        </pc:sldMkLst>
        <pc:spChg chg="mod">
          <ac:chgData name="Paul Salazar" userId="5309875f4aa8aaa4" providerId="LiveId" clId="{C9A44914-3FC1-C94B-9F8A-6EC08A4E9EB6}" dt="2023-04-08T14:36:00.668" v="187" actId="27636"/>
          <ac:spMkLst>
            <pc:docMk/>
            <pc:sldMk cId="0" sldId="295"/>
            <ac:spMk id="2" creationId="{00000000-0000-0000-0000-000000000000}"/>
          </ac:spMkLst>
        </pc:spChg>
        <pc:spChg chg="mod">
          <ac:chgData name="Paul Salazar" userId="5309875f4aa8aaa4" providerId="LiveId" clId="{C9A44914-3FC1-C94B-9F8A-6EC08A4E9EB6}" dt="2023-04-08T14:35:05.567" v="164"/>
          <ac:spMkLst>
            <pc:docMk/>
            <pc:sldMk cId="0" sldId="295"/>
            <ac:spMk id="3" creationId="{00000000-0000-0000-0000-000000000000}"/>
          </ac:spMkLst>
        </pc:spChg>
        <pc:spChg chg="mod">
          <ac:chgData name="Paul Salazar" userId="5309875f4aa8aaa4" providerId="LiveId" clId="{C9A44914-3FC1-C94B-9F8A-6EC08A4E9EB6}" dt="2023-04-08T14:35:05.567" v="164"/>
          <ac:spMkLst>
            <pc:docMk/>
            <pc:sldMk cId="0" sldId="295"/>
            <ac:spMk id="4" creationId="{00000000-0000-0000-0000-000000000000}"/>
          </ac:spMkLst>
        </pc:spChg>
      </pc:sldChg>
      <pc:sldChg chg="modSp mod">
        <pc:chgData name="Paul Salazar" userId="5309875f4aa8aaa4" providerId="LiveId" clId="{C9A44914-3FC1-C94B-9F8A-6EC08A4E9EB6}" dt="2023-04-08T14:35:05.676" v="172" actId="27636"/>
        <pc:sldMkLst>
          <pc:docMk/>
          <pc:sldMk cId="0" sldId="296"/>
        </pc:sldMkLst>
        <pc:spChg chg="mod">
          <ac:chgData name="Paul Salazar" userId="5309875f4aa8aaa4" providerId="LiveId" clId="{C9A44914-3FC1-C94B-9F8A-6EC08A4E9EB6}" dt="2023-04-08T14:35:05.676" v="172" actId="27636"/>
          <ac:spMkLst>
            <pc:docMk/>
            <pc:sldMk cId="0" sldId="296"/>
            <ac:spMk id="2" creationId="{00000000-0000-0000-0000-000000000000}"/>
          </ac:spMkLst>
        </pc:spChg>
        <pc:spChg chg="mod">
          <ac:chgData name="Paul Salazar" userId="5309875f4aa8aaa4" providerId="LiveId" clId="{C9A44914-3FC1-C94B-9F8A-6EC08A4E9EB6}" dt="2023-04-08T14:35:05.567" v="164"/>
          <ac:spMkLst>
            <pc:docMk/>
            <pc:sldMk cId="0" sldId="296"/>
            <ac:spMk id="3" creationId="{00000000-0000-0000-0000-000000000000}"/>
          </ac:spMkLst>
        </pc:spChg>
        <pc:spChg chg="mod">
          <ac:chgData name="Paul Salazar" userId="5309875f4aa8aaa4" providerId="LiveId" clId="{C9A44914-3FC1-C94B-9F8A-6EC08A4E9EB6}" dt="2023-04-08T14:35:05.567" v="164"/>
          <ac:spMkLst>
            <pc:docMk/>
            <pc:sldMk cId="0" sldId="296"/>
            <ac:spMk id="4" creationId="{00000000-0000-0000-0000-000000000000}"/>
          </ac:spMkLst>
        </pc:spChg>
      </pc:sldChg>
      <pc:sldChg chg="modSp mod">
        <pc:chgData name="Paul Salazar" userId="5309875f4aa8aaa4" providerId="LiveId" clId="{C9A44914-3FC1-C94B-9F8A-6EC08A4E9EB6}" dt="2023-04-08T14:35:34.317" v="182" actId="14100"/>
        <pc:sldMkLst>
          <pc:docMk/>
          <pc:sldMk cId="0" sldId="297"/>
        </pc:sldMkLst>
        <pc:spChg chg="mod">
          <ac:chgData name="Paul Salazar" userId="5309875f4aa8aaa4" providerId="LiveId" clId="{C9A44914-3FC1-C94B-9F8A-6EC08A4E9EB6}" dt="2023-04-08T14:35:34.317" v="182" actId="14100"/>
          <ac:spMkLst>
            <pc:docMk/>
            <pc:sldMk cId="0" sldId="297"/>
            <ac:spMk id="2" creationId="{00000000-0000-0000-0000-000000000000}"/>
          </ac:spMkLst>
        </pc:spChg>
        <pc:spChg chg="mod">
          <ac:chgData name="Paul Salazar" userId="5309875f4aa8aaa4" providerId="LiveId" clId="{C9A44914-3FC1-C94B-9F8A-6EC08A4E9EB6}" dt="2023-04-08T14:35:05.567" v="164"/>
          <ac:spMkLst>
            <pc:docMk/>
            <pc:sldMk cId="0" sldId="297"/>
            <ac:spMk id="3" creationId="{00000000-0000-0000-0000-000000000000}"/>
          </ac:spMkLst>
        </pc:spChg>
        <pc:spChg chg="mod">
          <ac:chgData name="Paul Salazar" userId="5309875f4aa8aaa4" providerId="LiveId" clId="{C9A44914-3FC1-C94B-9F8A-6EC08A4E9EB6}" dt="2023-04-08T14:35:05.567" v="164"/>
          <ac:spMkLst>
            <pc:docMk/>
            <pc:sldMk cId="0" sldId="297"/>
            <ac:spMk id="4" creationId="{00000000-0000-0000-0000-000000000000}"/>
          </ac:spMkLst>
        </pc:spChg>
      </pc:sldChg>
      <pc:sldChg chg="modSp mod">
        <pc:chgData name="Paul Salazar" userId="5309875f4aa8aaa4" providerId="LiveId" clId="{C9A44914-3FC1-C94B-9F8A-6EC08A4E9EB6}" dt="2023-04-08T14:35:05.683" v="174" actId="27636"/>
        <pc:sldMkLst>
          <pc:docMk/>
          <pc:sldMk cId="0" sldId="298"/>
        </pc:sldMkLst>
        <pc:spChg chg="mod">
          <ac:chgData name="Paul Salazar" userId="5309875f4aa8aaa4" providerId="LiveId" clId="{C9A44914-3FC1-C94B-9F8A-6EC08A4E9EB6}" dt="2023-04-08T14:35:05.683" v="173" actId="27636"/>
          <ac:spMkLst>
            <pc:docMk/>
            <pc:sldMk cId="0" sldId="298"/>
            <ac:spMk id="2" creationId="{00000000-0000-0000-0000-000000000000}"/>
          </ac:spMkLst>
        </pc:spChg>
        <pc:spChg chg="mod">
          <ac:chgData name="Paul Salazar" userId="5309875f4aa8aaa4" providerId="LiveId" clId="{C9A44914-3FC1-C94B-9F8A-6EC08A4E9EB6}" dt="2023-04-08T14:35:05.567" v="164"/>
          <ac:spMkLst>
            <pc:docMk/>
            <pc:sldMk cId="0" sldId="298"/>
            <ac:spMk id="3" creationId="{00000000-0000-0000-0000-000000000000}"/>
          </ac:spMkLst>
        </pc:spChg>
        <pc:spChg chg="mod">
          <ac:chgData name="Paul Salazar" userId="5309875f4aa8aaa4" providerId="LiveId" clId="{C9A44914-3FC1-C94B-9F8A-6EC08A4E9EB6}" dt="2023-04-08T14:35:05.683" v="174" actId="27636"/>
          <ac:spMkLst>
            <pc:docMk/>
            <pc:sldMk cId="0" sldId="298"/>
            <ac:spMk id="4" creationId="{00000000-0000-0000-0000-000000000000}"/>
          </ac:spMkLst>
        </pc:spChg>
      </pc:sldChg>
      <pc:sldChg chg="modSp mod">
        <pc:chgData name="Paul Salazar" userId="5309875f4aa8aaa4" providerId="LiveId" clId="{C9A44914-3FC1-C94B-9F8A-6EC08A4E9EB6}" dt="2023-04-08T15:13:06.756" v="219" actId="14100"/>
        <pc:sldMkLst>
          <pc:docMk/>
          <pc:sldMk cId="0" sldId="299"/>
        </pc:sldMkLst>
        <pc:spChg chg="mod">
          <ac:chgData name="Paul Salazar" userId="5309875f4aa8aaa4" providerId="LiveId" clId="{C9A44914-3FC1-C94B-9F8A-6EC08A4E9EB6}" dt="2023-04-08T15:13:06.756" v="219" actId="14100"/>
          <ac:spMkLst>
            <pc:docMk/>
            <pc:sldMk cId="0" sldId="299"/>
            <ac:spMk id="2" creationId="{00000000-0000-0000-0000-000000000000}"/>
          </ac:spMkLst>
        </pc:spChg>
        <pc:spChg chg="mod">
          <ac:chgData name="Paul Salazar" userId="5309875f4aa8aaa4" providerId="LiveId" clId="{C9A44914-3FC1-C94B-9F8A-6EC08A4E9EB6}" dt="2023-04-08T14:35:05.567" v="164"/>
          <ac:spMkLst>
            <pc:docMk/>
            <pc:sldMk cId="0" sldId="299"/>
            <ac:spMk id="3" creationId="{00000000-0000-0000-0000-000000000000}"/>
          </ac:spMkLst>
        </pc:spChg>
        <pc:spChg chg="mod">
          <ac:chgData name="Paul Salazar" userId="5309875f4aa8aaa4" providerId="LiveId" clId="{C9A44914-3FC1-C94B-9F8A-6EC08A4E9EB6}" dt="2023-04-08T14:35:25.158" v="181" actId="404"/>
          <ac:spMkLst>
            <pc:docMk/>
            <pc:sldMk cId="0" sldId="299"/>
            <ac:spMk id="4" creationId="{00000000-0000-0000-0000-000000000000}"/>
          </ac:spMkLst>
        </pc:spChg>
      </pc:sldChg>
      <pc:sldChg chg="modSp mod">
        <pc:chgData name="Paul Salazar" userId="5309875f4aa8aaa4" providerId="LiveId" clId="{C9A44914-3FC1-C94B-9F8A-6EC08A4E9EB6}" dt="2023-04-08T14:35:05.722" v="177" actId="27636"/>
        <pc:sldMkLst>
          <pc:docMk/>
          <pc:sldMk cId="0" sldId="300"/>
        </pc:sldMkLst>
        <pc:spChg chg="mod">
          <ac:chgData name="Paul Salazar" userId="5309875f4aa8aaa4" providerId="LiveId" clId="{C9A44914-3FC1-C94B-9F8A-6EC08A4E9EB6}" dt="2023-04-08T14:35:05.722" v="177" actId="27636"/>
          <ac:spMkLst>
            <pc:docMk/>
            <pc:sldMk cId="0" sldId="300"/>
            <ac:spMk id="2" creationId="{00000000-0000-0000-0000-000000000000}"/>
          </ac:spMkLst>
        </pc:spChg>
        <pc:spChg chg="mod">
          <ac:chgData name="Paul Salazar" userId="5309875f4aa8aaa4" providerId="LiveId" clId="{C9A44914-3FC1-C94B-9F8A-6EC08A4E9EB6}" dt="2023-04-08T14:35:05.567" v="164"/>
          <ac:spMkLst>
            <pc:docMk/>
            <pc:sldMk cId="0" sldId="300"/>
            <ac:spMk id="3" creationId="{00000000-0000-0000-0000-000000000000}"/>
          </ac:spMkLst>
        </pc:spChg>
        <pc:spChg chg="mod">
          <ac:chgData name="Paul Salazar" userId="5309875f4aa8aaa4" providerId="LiveId" clId="{C9A44914-3FC1-C94B-9F8A-6EC08A4E9EB6}" dt="2023-04-08T14:35:05.567" v="164"/>
          <ac:spMkLst>
            <pc:docMk/>
            <pc:sldMk cId="0" sldId="300"/>
            <ac:spMk id="4" creationId="{00000000-0000-0000-0000-000000000000}"/>
          </ac:spMkLst>
        </pc:spChg>
      </pc:sldChg>
      <pc:sldChg chg="modSp mod">
        <pc:chgData name="Paul Salazar" userId="5309875f4aa8aaa4" providerId="LiveId" clId="{C9A44914-3FC1-C94B-9F8A-6EC08A4E9EB6}" dt="2023-04-08T14:35:05.744" v="179" actId="27636"/>
        <pc:sldMkLst>
          <pc:docMk/>
          <pc:sldMk cId="0" sldId="301"/>
        </pc:sldMkLst>
        <pc:spChg chg="mod">
          <ac:chgData name="Paul Salazar" userId="5309875f4aa8aaa4" providerId="LiveId" clId="{C9A44914-3FC1-C94B-9F8A-6EC08A4E9EB6}" dt="2023-04-08T14:35:05.744" v="179" actId="27636"/>
          <ac:spMkLst>
            <pc:docMk/>
            <pc:sldMk cId="0" sldId="301"/>
            <ac:spMk id="2" creationId="{00000000-0000-0000-0000-000000000000}"/>
          </ac:spMkLst>
        </pc:spChg>
        <pc:spChg chg="mod">
          <ac:chgData name="Paul Salazar" userId="5309875f4aa8aaa4" providerId="LiveId" clId="{C9A44914-3FC1-C94B-9F8A-6EC08A4E9EB6}" dt="2023-04-08T14:35:05.567" v="164"/>
          <ac:spMkLst>
            <pc:docMk/>
            <pc:sldMk cId="0" sldId="301"/>
            <ac:spMk id="3" creationId="{00000000-0000-0000-0000-000000000000}"/>
          </ac:spMkLst>
        </pc:spChg>
        <pc:spChg chg="mod">
          <ac:chgData name="Paul Salazar" userId="5309875f4aa8aaa4" providerId="LiveId" clId="{C9A44914-3FC1-C94B-9F8A-6EC08A4E9EB6}" dt="2023-04-08T14:35:05.567" v="164"/>
          <ac:spMkLst>
            <pc:docMk/>
            <pc:sldMk cId="0" sldId="301"/>
            <ac:spMk id="4" creationId="{00000000-0000-0000-0000-000000000000}"/>
          </ac:spMkLst>
        </pc:spChg>
      </pc:sldChg>
      <pc:sldChg chg="modSp mod">
        <pc:chgData name="Paul Salazar" userId="5309875f4aa8aaa4" providerId="LiveId" clId="{C9A44914-3FC1-C94B-9F8A-6EC08A4E9EB6}" dt="2023-04-08T15:13:18.271" v="224" actId="27636"/>
        <pc:sldMkLst>
          <pc:docMk/>
          <pc:sldMk cId="0" sldId="302"/>
        </pc:sldMkLst>
        <pc:spChg chg="mod">
          <ac:chgData name="Paul Salazar" userId="5309875f4aa8aaa4" providerId="LiveId" clId="{C9A44914-3FC1-C94B-9F8A-6EC08A4E9EB6}" dt="2023-04-08T15:13:18.271" v="224" actId="27636"/>
          <ac:spMkLst>
            <pc:docMk/>
            <pc:sldMk cId="0" sldId="302"/>
            <ac:spMk id="2" creationId="{00000000-0000-0000-0000-000000000000}"/>
          </ac:spMkLst>
        </pc:spChg>
        <pc:spChg chg="mod">
          <ac:chgData name="Paul Salazar" userId="5309875f4aa8aaa4" providerId="LiveId" clId="{C9A44914-3FC1-C94B-9F8A-6EC08A4E9EB6}" dt="2023-04-08T14:35:05.567" v="164"/>
          <ac:spMkLst>
            <pc:docMk/>
            <pc:sldMk cId="0" sldId="302"/>
            <ac:spMk id="3" creationId="{00000000-0000-0000-0000-000000000000}"/>
          </ac:spMkLst>
        </pc:spChg>
        <pc:spChg chg="mod">
          <ac:chgData name="Paul Salazar" userId="5309875f4aa8aaa4" providerId="LiveId" clId="{C9A44914-3FC1-C94B-9F8A-6EC08A4E9EB6}" dt="2023-04-08T14:35:05.567" v="164"/>
          <ac:spMkLst>
            <pc:docMk/>
            <pc:sldMk cId="0" sldId="302"/>
            <ac:spMk id="4" creationId="{00000000-0000-0000-0000-000000000000}"/>
          </ac:spMkLst>
        </pc:spChg>
      </pc:sldChg>
      <pc:sldChg chg="modSp mod">
        <pc:chgData name="Paul Salazar" userId="5309875f4aa8aaa4" providerId="LiveId" clId="{C9A44914-3FC1-C94B-9F8A-6EC08A4E9EB6}" dt="2023-04-08T14:35:05.738" v="178" actId="27636"/>
        <pc:sldMkLst>
          <pc:docMk/>
          <pc:sldMk cId="0" sldId="303"/>
        </pc:sldMkLst>
        <pc:spChg chg="mod">
          <ac:chgData name="Paul Salazar" userId="5309875f4aa8aaa4" providerId="LiveId" clId="{C9A44914-3FC1-C94B-9F8A-6EC08A4E9EB6}" dt="2023-04-08T14:35:05.738" v="178" actId="27636"/>
          <ac:spMkLst>
            <pc:docMk/>
            <pc:sldMk cId="0" sldId="303"/>
            <ac:spMk id="2" creationId="{00000000-0000-0000-0000-000000000000}"/>
          </ac:spMkLst>
        </pc:spChg>
        <pc:spChg chg="mod">
          <ac:chgData name="Paul Salazar" userId="5309875f4aa8aaa4" providerId="LiveId" clId="{C9A44914-3FC1-C94B-9F8A-6EC08A4E9EB6}" dt="2023-04-08T14:35:05.567" v="164"/>
          <ac:spMkLst>
            <pc:docMk/>
            <pc:sldMk cId="0" sldId="303"/>
            <ac:spMk id="3" creationId="{00000000-0000-0000-0000-000000000000}"/>
          </ac:spMkLst>
        </pc:spChg>
        <pc:spChg chg="mod">
          <ac:chgData name="Paul Salazar" userId="5309875f4aa8aaa4" providerId="LiveId" clId="{C9A44914-3FC1-C94B-9F8A-6EC08A4E9EB6}" dt="2023-04-08T14:35:05.567" v="164"/>
          <ac:spMkLst>
            <pc:docMk/>
            <pc:sldMk cId="0" sldId="303"/>
            <ac:spMk id="4" creationId="{00000000-0000-0000-0000-000000000000}"/>
          </ac:spMkLst>
        </pc:spChg>
      </pc:sldChg>
      <pc:sldChg chg="modSp mod">
        <pc:chgData name="Paul Salazar" userId="5309875f4aa8aaa4" providerId="LiveId" clId="{C9A44914-3FC1-C94B-9F8A-6EC08A4E9EB6}" dt="2023-04-08T15:13:43.420" v="229" actId="27636"/>
        <pc:sldMkLst>
          <pc:docMk/>
          <pc:sldMk cId="0" sldId="304"/>
        </pc:sldMkLst>
        <pc:spChg chg="mod">
          <ac:chgData name="Paul Salazar" userId="5309875f4aa8aaa4" providerId="LiveId" clId="{C9A44914-3FC1-C94B-9F8A-6EC08A4E9EB6}" dt="2023-04-08T15:13:43.420" v="229" actId="27636"/>
          <ac:spMkLst>
            <pc:docMk/>
            <pc:sldMk cId="0" sldId="304"/>
            <ac:spMk id="2" creationId="{00000000-0000-0000-0000-000000000000}"/>
          </ac:spMkLst>
        </pc:spChg>
        <pc:spChg chg="mod">
          <ac:chgData name="Paul Salazar" userId="5309875f4aa8aaa4" providerId="LiveId" clId="{C9A44914-3FC1-C94B-9F8A-6EC08A4E9EB6}" dt="2023-04-08T14:35:05.567" v="164"/>
          <ac:spMkLst>
            <pc:docMk/>
            <pc:sldMk cId="0" sldId="304"/>
            <ac:spMk id="3" creationId="{00000000-0000-0000-0000-000000000000}"/>
          </ac:spMkLst>
        </pc:spChg>
        <pc:spChg chg="mod">
          <ac:chgData name="Paul Salazar" userId="5309875f4aa8aaa4" providerId="LiveId" clId="{C9A44914-3FC1-C94B-9F8A-6EC08A4E9EB6}" dt="2023-04-08T14:35:05.567" v="164"/>
          <ac:spMkLst>
            <pc:docMk/>
            <pc:sldMk cId="0" sldId="304"/>
            <ac:spMk id="4" creationId="{00000000-0000-0000-0000-000000000000}"/>
          </ac:spMkLst>
        </pc:spChg>
      </pc:sldChg>
      <pc:sldChg chg="modSp">
        <pc:chgData name="Paul Salazar" userId="5309875f4aa8aaa4" providerId="LiveId" clId="{C9A44914-3FC1-C94B-9F8A-6EC08A4E9EB6}" dt="2023-04-08T14:35:05.567" v="164"/>
        <pc:sldMkLst>
          <pc:docMk/>
          <pc:sldMk cId="0" sldId="305"/>
        </pc:sldMkLst>
        <pc:spChg chg="mod">
          <ac:chgData name="Paul Salazar" userId="5309875f4aa8aaa4" providerId="LiveId" clId="{C9A44914-3FC1-C94B-9F8A-6EC08A4E9EB6}" dt="2023-04-08T14:35:05.567" v="164"/>
          <ac:spMkLst>
            <pc:docMk/>
            <pc:sldMk cId="0" sldId="305"/>
            <ac:spMk id="2" creationId="{00000000-0000-0000-0000-000000000000}"/>
          </ac:spMkLst>
        </pc:spChg>
        <pc:spChg chg="mod">
          <ac:chgData name="Paul Salazar" userId="5309875f4aa8aaa4" providerId="LiveId" clId="{C9A44914-3FC1-C94B-9F8A-6EC08A4E9EB6}" dt="2023-04-08T14:35:05.567" v="164"/>
          <ac:spMkLst>
            <pc:docMk/>
            <pc:sldMk cId="0" sldId="305"/>
            <ac:spMk id="3" creationId="{00000000-0000-0000-0000-000000000000}"/>
          </ac:spMkLst>
        </pc:spChg>
        <pc:spChg chg="mod">
          <ac:chgData name="Paul Salazar" userId="5309875f4aa8aaa4" providerId="LiveId" clId="{C9A44914-3FC1-C94B-9F8A-6EC08A4E9EB6}" dt="2023-04-08T14:35:05.567" v="164"/>
          <ac:spMkLst>
            <pc:docMk/>
            <pc:sldMk cId="0" sldId="305"/>
            <ac:spMk id="4" creationId="{00000000-0000-0000-0000-000000000000}"/>
          </ac:spMkLst>
        </pc:spChg>
      </pc:sldChg>
      <pc:sldChg chg="modSp">
        <pc:chgData name="Paul Salazar" userId="5309875f4aa8aaa4" providerId="LiveId" clId="{C9A44914-3FC1-C94B-9F8A-6EC08A4E9EB6}" dt="2023-04-08T14:35:05.567" v="164"/>
        <pc:sldMkLst>
          <pc:docMk/>
          <pc:sldMk cId="0" sldId="306"/>
        </pc:sldMkLst>
        <pc:spChg chg="mod">
          <ac:chgData name="Paul Salazar" userId="5309875f4aa8aaa4" providerId="LiveId" clId="{C9A44914-3FC1-C94B-9F8A-6EC08A4E9EB6}" dt="2023-04-08T14:35:05.567" v="164"/>
          <ac:spMkLst>
            <pc:docMk/>
            <pc:sldMk cId="0" sldId="306"/>
            <ac:spMk id="2" creationId="{00000000-0000-0000-0000-000000000000}"/>
          </ac:spMkLst>
        </pc:spChg>
        <pc:spChg chg="mod">
          <ac:chgData name="Paul Salazar" userId="5309875f4aa8aaa4" providerId="LiveId" clId="{C9A44914-3FC1-C94B-9F8A-6EC08A4E9EB6}" dt="2023-04-08T14:35:05.567" v="164"/>
          <ac:spMkLst>
            <pc:docMk/>
            <pc:sldMk cId="0" sldId="306"/>
            <ac:spMk id="3" creationId="{00000000-0000-0000-0000-000000000000}"/>
          </ac:spMkLst>
        </pc:spChg>
        <pc:spChg chg="mod">
          <ac:chgData name="Paul Salazar" userId="5309875f4aa8aaa4" providerId="LiveId" clId="{C9A44914-3FC1-C94B-9F8A-6EC08A4E9EB6}" dt="2023-04-08T14:35:05.567" v="164"/>
          <ac:spMkLst>
            <pc:docMk/>
            <pc:sldMk cId="0" sldId="306"/>
            <ac:spMk id="4" creationId="{00000000-0000-0000-0000-000000000000}"/>
          </ac:spMkLst>
        </pc:spChg>
      </pc:sldChg>
      <pc:sldChg chg="modSp">
        <pc:chgData name="Paul Salazar" userId="5309875f4aa8aaa4" providerId="LiveId" clId="{C9A44914-3FC1-C94B-9F8A-6EC08A4E9EB6}" dt="2023-04-08T14:35:05.567" v="164"/>
        <pc:sldMkLst>
          <pc:docMk/>
          <pc:sldMk cId="0" sldId="307"/>
        </pc:sldMkLst>
        <pc:spChg chg="mod">
          <ac:chgData name="Paul Salazar" userId="5309875f4aa8aaa4" providerId="LiveId" clId="{C9A44914-3FC1-C94B-9F8A-6EC08A4E9EB6}" dt="2023-04-08T14:35:05.567" v="164"/>
          <ac:spMkLst>
            <pc:docMk/>
            <pc:sldMk cId="0" sldId="307"/>
            <ac:spMk id="2" creationId="{00000000-0000-0000-0000-000000000000}"/>
          </ac:spMkLst>
        </pc:spChg>
        <pc:spChg chg="mod">
          <ac:chgData name="Paul Salazar" userId="5309875f4aa8aaa4" providerId="LiveId" clId="{C9A44914-3FC1-C94B-9F8A-6EC08A4E9EB6}" dt="2023-04-08T14:35:05.567" v="164"/>
          <ac:spMkLst>
            <pc:docMk/>
            <pc:sldMk cId="0" sldId="307"/>
            <ac:spMk id="3" creationId="{00000000-0000-0000-0000-000000000000}"/>
          </ac:spMkLst>
        </pc:spChg>
        <pc:spChg chg="mod">
          <ac:chgData name="Paul Salazar" userId="5309875f4aa8aaa4" providerId="LiveId" clId="{C9A44914-3FC1-C94B-9F8A-6EC08A4E9EB6}" dt="2023-04-08T14:35:05.567" v="164"/>
          <ac:spMkLst>
            <pc:docMk/>
            <pc:sldMk cId="0" sldId="307"/>
            <ac:spMk id="4" creationId="{00000000-0000-0000-0000-000000000000}"/>
          </ac:spMkLst>
        </pc:spChg>
      </pc:sldChg>
      <pc:sldChg chg="modSp mod">
        <pc:chgData name="Paul Salazar" userId="5309875f4aa8aaa4" providerId="LiveId" clId="{C9A44914-3FC1-C94B-9F8A-6EC08A4E9EB6}" dt="2023-04-08T14:35:05.624" v="165" actId="27636"/>
        <pc:sldMkLst>
          <pc:docMk/>
          <pc:sldMk cId="0" sldId="308"/>
        </pc:sldMkLst>
        <pc:spChg chg="mod">
          <ac:chgData name="Paul Salazar" userId="5309875f4aa8aaa4" providerId="LiveId" clId="{C9A44914-3FC1-C94B-9F8A-6EC08A4E9EB6}" dt="2023-04-08T14:35:05.624" v="165" actId="27636"/>
          <ac:spMkLst>
            <pc:docMk/>
            <pc:sldMk cId="0" sldId="308"/>
            <ac:spMk id="2" creationId="{00000000-0000-0000-0000-000000000000}"/>
          </ac:spMkLst>
        </pc:spChg>
        <pc:spChg chg="mod">
          <ac:chgData name="Paul Salazar" userId="5309875f4aa8aaa4" providerId="LiveId" clId="{C9A44914-3FC1-C94B-9F8A-6EC08A4E9EB6}" dt="2023-04-08T14:35:05.567" v="164"/>
          <ac:spMkLst>
            <pc:docMk/>
            <pc:sldMk cId="0" sldId="308"/>
            <ac:spMk id="3" creationId="{00000000-0000-0000-0000-000000000000}"/>
          </ac:spMkLst>
        </pc:spChg>
        <pc:spChg chg="mod">
          <ac:chgData name="Paul Salazar" userId="5309875f4aa8aaa4" providerId="LiveId" clId="{C9A44914-3FC1-C94B-9F8A-6EC08A4E9EB6}" dt="2023-04-08T14:35:05.567" v="164"/>
          <ac:spMkLst>
            <pc:docMk/>
            <pc:sldMk cId="0" sldId="308"/>
            <ac:spMk id="4" creationId="{00000000-0000-0000-0000-000000000000}"/>
          </ac:spMkLst>
        </pc:spChg>
      </pc:sldChg>
      <pc:sldChg chg="modSp">
        <pc:chgData name="Paul Salazar" userId="5309875f4aa8aaa4" providerId="LiveId" clId="{C9A44914-3FC1-C94B-9F8A-6EC08A4E9EB6}" dt="2023-04-08T14:35:05.567" v="164"/>
        <pc:sldMkLst>
          <pc:docMk/>
          <pc:sldMk cId="0" sldId="309"/>
        </pc:sldMkLst>
        <pc:spChg chg="mod">
          <ac:chgData name="Paul Salazar" userId="5309875f4aa8aaa4" providerId="LiveId" clId="{C9A44914-3FC1-C94B-9F8A-6EC08A4E9EB6}" dt="2023-04-08T14:35:05.567" v="164"/>
          <ac:spMkLst>
            <pc:docMk/>
            <pc:sldMk cId="0" sldId="309"/>
            <ac:spMk id="2" creationId="{00000000-0000-0000-0000-000000000000}"/>
          </ac:spMkLst>
        </pc:spChg>
        <pc:spChg chg="mod">
          <ac:chgData name="Paul Salazar" userId="5309875f4aa8aaa4" providerId="LiveId" clId="{C9A44914-3FC1-C94B-9F8A-6EC08A4E9EB6}" dt="2023-04-08T14:35:05.567" v="164"/>
          <ac:spMkLst>
            <pc:docMk/>
            <pc:sldMk cId="0" sldId="309"/>
            <ac:spMk id="3" creationId="{00000000-0000-0000-0000-000000000000}"/>
          </ac:spMkLst>
        </pc:spChg>
        <pc:spChg chg="mod">
          <ac:chgData name="Paul Salazar" userId="5309875f4aa8aaa4" providerId="LiveId" clId="{C9A44914-3FC1-C94B-9F8A-6EC08A4E9EB6}" dt="2023-04-08T14:35:05.567" v="164"/>
          <ac:spMkLst>
            <pc:docMk/>
            <pc:sldMk cId="0" sldId="309"/>
            <ac:spMk id="4" creationId="{00000000-0000-0000-0000-000000000000}"/>
          </ac:spMkLst>
        </pc:spChg>
      </pc:sldChg>
      <pc:sldChg chg="modSp mod">
        <pc:chgData name="Paul Salazar" userId="5309875f4aa8aaa4" providerId="LiveId" clId="{C9A44914-3FC1-C94B-9F8A-6EC08A4E9EB6}" dt="2023-04-08T14:35:05.629" v="166" actId="27636"/>
        <pc:sldMkLst>
          <pc:docMk/>
          <pc:sldMk cId="0" sldId="310"/>
        </pc:sldMkLst>
        <pc:spChg chg="mod">
          <ac:chgData name="Paul Salazar" userId="5309875f4aa8aaa4" providerId="LiveId" clId="{C9A44914-3FC1-C94B-9F8A-6EC08A4E9EB6}" dt="2023-04-08T14:35:05.629" v="166" actId="27636"/>
          <ac:spMkLst>
            <pc:docMk/>
            <pc:sldMk cId="0" sldId="310"/>
            <ac:spMk id="2" creationId="{00000000-0000-0000-0000-000000000000}"/>
          </ac:spMkLst>
        </pc:spChg>
        <pc:spChg chg="mod">
          <ac:chgData name="Paul Salazar" userId="5309875f4aa8aaa4" providerId="LiveId" clId="{C9A44914-3FC1-C94B-9F8A-6EC08A4E9EB6}" dt="2023-04-08T14:35:05.567" v="164"/>
          <ac:spMkLst>
            <pc:docMk/>
            <pc:sldMk cId="0" sldId="310"/>
            <ac:spMk id="3" creationId="{00000000-0000-0000-0000-000000000000}"/>
          </ac:spMkLst>
        </pc:spChg>
        <pc:spChg chg="mod">
          <ac:chgData name="Paul Salazar" userId="5309875f4aa8aaa4" providerId="LiveId" clId="{C9A44914-3FC1-C94B-9F8A-6EC08A4E9EB6}" dt="2023-04-08T14:35:05.567" v="164"/>
          <ac:spMkLst>
            <pc:docMk/>
            <pc:sldMk cId="0" sldId="310"/>
            <ac:spMk id="4" creationId="{00000000-0000-0000-0000-000000000000}"/>
          </ac:spMkLst>
        </pc:spChg>
      </pc:sldChg>
      <pc:sldChg chg="modSp mod">
        <pc:chgData name="Paul Salazar" userId="5309875f4aa8aaa4" providerId="LiveId" clId="{C9A44914-3FC1-C94B-9F8A-6EC08A4E9EB6}" dt="2023-04-08T14:35:05.636" v="167" actId="27636"/>
        <pc:sldMkLst>
          <pc:docMk/>
          <pc:sldMk cId="0" sldId="311"/>
        </pc:sldMkLst>
        <pc:spChg chg="mod">
          <ac:chgData name="Paul Salazar" userId="5309875f4aa8aaa4" providerId="LiveId" clId="{C9A44914-3FC1-C94B-9F8A-6EC08A4E9EB6}" dt="2023-04-08T14:35:05.636" v="167" actId="27636"/>
          <ac:spMkLst>
            <pc:docMk/>
            <pc:sldMk cId="0" sldId="311"/>
            <ac:spMk id="2" creationId="{00000000-0000-0000-0000-000000000000}"/>
          </ac:spMkLst>
        </pc:spChg>
        <pc:spChg chg="mod">
          <ac:chgData name="Paul Salazar" userId="5309875f4aa8aaa4" providerId="LiveId" clId="{C9A44914-3FC1-C94B-9F8A-6EC08A4E9EB6}" dt="2023-04-08T14:35:05.567" v="164"/>
          <ac:spMkLst>
            <pc:docMk/>
            <pc:sldMk cId="0" sldId="311"/>
            <ac:spMk id="3" creationId="{00000000-0000-0000-0000-000000000000}"/>
          </ac:spMkLst>
        </pc:spChg>
        <pc:spChg chg="mod">
          <ac:chgData name="Paul Salazar" userId="5309875f4aa8aaa4" providerId="LiveId" clId="{C9A44914-3FC1-C94B-9F8A-6EC08A4E9EB6}" dt="2023-04-08T14:35:05.567" v="164"/>
          <ac:spMkLst>
            <pc:docMk/>
            <pc:sldMk cId="0" sldId="311"/>
            <ac:spMk id="4" creationId="{00000000-0000-0000-0000-000000000000}"/>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bwMode="auto">
          <a:xfrm>
            <a:off x="0" y="79375"/>
            <a:ext cx="7315200" cy="479425"/>
          </a:xfrm>
          <a:prstGeom prst="rect">
            <a:avLst/>
          </a:prstGeom>
          <a:noFill/>
          <a:ln w="9525">
            <a:noFill/>
            <a:miter lim="800000"/>
            <a:headEnd/>
            <a:tailEnd/>
          </a:ln>
        </p:spPr>
        <p:txBody>
          <a:bodyPr vert="horz" wrap="square" lIns="95747" tIns="47873" rIns="95747" bIns="47873" numCol="1" anchor="t" anchorCtr="0" compatLnSpc="1">
            <a:prstTxWarp prst="textNoShape">
              <a:avLst/>
            </a:prstTxWarp>
          </a:bodyPr>
          <a:lstStyle>
            <a:lvl1pPr algn="ctr" defTabSz="957263">
              <a:defRPr sz="1300"/>
            </a:lvl1pPr>
          </a:lstStyle>
          <a:p>
            <a:endParaRPr lang="en-US"/>
          </a:p>
          <a:p>
            <a:r>
              <a:rPr lang="en-US"/>
              <a:t>Fall Hazard Recognition</a:t>
            </a:r>
          </a:p>
          <a:p>
            <a:r>
              <a:rPr lang="en-US"/>
              <a:t>Instructor Copy</a:t>
            </a:r>
          </a:p>
        </p:txBody>
      </p:sp>
      <p:sp>
        <p:nvSpPr>
          <p:cNvPr id="4" name="Footer Placeholder 3"/>
          <p:cNvSpPr>
            <a:spLocks noGrp="1"/>
          </p:cNvSpPr>
          <p:nvPr>
            <p:ph type="ftr" sz="quarter" idx="2"/>
          </p:nvPr>
        </p:nvSpPr>
        <p:spPr bwMode="auto">
          <a:xfrm>
            <a:off x="0" y="9118600"/>
            <a:ext cx="3170238" cy="481013"/>
          </a:xfrm>
          <a:prstGeom prst="rect">
            <a:avLst/>
          </a:prstGeom>
          <a:noFill/>
          <a:ln w="9525">
            <a:noFill/>
            <a:miter lim="800000"/>
            <a:headEnd/>
            <a:tailEnd/>
          </a:ln>
        </p:spPr>
        <p:txBody>
          <a:bodyPr vert="horz" wrap="square" lIns="95747" tIns="47873" rIns="95747" bIns="47873" numCol="1" anchor="b" anchorCtr="0" compatLnSpc="1">
            <a:prstTxWarp prst="textNoShape">
              <a:avLst/>
            </a:prstTxWarp>
          </a:bodyPr>
          <a:lstStyle>
            <a:lvl1pPr defTabSz="957263">
              <a:defRPr sz="1000"/>
            </a:lvl1pPr>
          </a:lstStyle>
          <a:p>
            <a:r>
              <a:rPr lang="en-US"/>
              <a:t>Construction Focus Four: Fall Hazards</a:t>
            </a:r>
          </a:p>
          <a:p>
            <a:r>
              <a:rPr lang="en-US"/>
              <a:t>April 2011</a:t>
            </a:r>
          </a:p>
        </p:txBody>
      </p:sp>
      <p:sp>
        <p:nvSpPr>
          <p:cNvPr id="5" name="Slide Number Placeholder 4"/>
          <p:cNvSpPr>
            <a:spLocks noGrp="1"/>
          </p:cNvSpPr>
          <p:nvPr>
            <p:ph type="sldNum" sz="quarter" idx="3"/>
          </p:nvPr>
        </p:nvSpPr>
        <p:spPr bwMode="auto">
          <a:xfrm>
            <a:off x="4143375" y="9118600"/>
            <a:ext cx="3170238" cy="481013"/>
          </a:xfrm>
          <a:prstGeom prst="rect">
            <a:avLst/>
          </a:prstGeom>
          <a:noFill/>
          <a:ln w="9525">
            <a:noFill/>
            <a:miter lim="800000"/>
            <a:headEnd/>
            <a:tailEnd/>
          </a:ln>
        </p:spPr>
        <p:txBody>
          <a:bodyPr vert="horz" wrap="square" lIns="95747" tIns="47873" rIns="95747" bIns="47873" numCol="1" anchor="b" anchorCtr="0" compatLnSpc="1">
            <a:prstTxWarp prst="textNoShape">
              <a:avLst/>
            </a:prstTxWarp>
          </a:bodyPr>
          <a:lstStyle>
            <a:lvl1pPr algn="r" defTabSz="957263">
              <a:defRPr sz="1300"/>
            </a:lvl1pPr>
          </a:lstStyle>
          <a:p>
            <a:fld id="{C00DB0D2-8209-403C-97C3-CD5986FC29B9}" type="slidenum">
              <a:rPr lang="en-US"/>
              <a:pPr/>
              <a:t>‹#›</a:t>
            </a:fld>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3170238" cy="481013"/>
          </a:xfrm>
          <a:prstGeom prst="rect">
            <a:avLst/>
          </a:prstGeom>
          <a:noFill/>
          <a:ln w="9525">
            <a:noFill/>
            <a:miter lim="800000"/>
            <a:headEnd/>
            <a:tailEnd/>
          </a:ln>
        </p:spPr>
        <p:txBody>
          <a:bodyPr vert="horz" wrap="square" lIns="95747" tIns="47873" rIns="95747" bIns="47873" numCol="1" anchor="t" anchorCtr="0" compatLnSpc="1">
            <a:prstTxWarp prst="textNoShape">
              <a:avLst/>
            </a:prstTxWarp>
          </a:bodyPr>
          <a:lstStyle>
            <a:lvl1pPr defTabSz="957263">
              <a:defRPr sz="1300"/>
            </a:lvl1pPr>
          </a:lstStyle>
          <a:p>
            <a:endParaRPr lang="en-US"/>
          </a:p>
        </p:txBody>
      </p:sp>
      <p:sp>
        <p:nvSpPr>
          <p:cNvPr id="4099" name="Rectangle 3"/>
          <p:cNvSpPr>
            <a:spLocks noGrp="1" noChangeArrowheads="1"/>
          </p:cNvSpPr>
          <p:nvPr>
            <p:ph type="dt" idx="1"/>
          </p:nvPr>
        </p:nvSpPr>
        <p:spPr bwMode="auto">
          <a:xfrm>
            <a:off x="4143375" y="0"/>
            <a:ext cx="3170238" cy="481013"/>
          </a:xfrm>
          <a:prstGeom prst="rect">
            <a:avLst/>
          </a:prstGeom>
          <a:noFill/>
          <a:ln w="9525">
            <a:noFill/>
            <a:miter lim="800000"/>
            <a:headEnd/>
            <a:tailEnd/>
          </a:ln>
        </p:spPr>
        <p:txBody>
          <a:bodyPr vert="horz" wrap="square" lIns="95747" tIns="47873" rIns="95747" bIns="47873" numCol="1" anchor="t" anchorCtr="0" compatLnSpc="1">
            <a:prstTxWarp prst="textNoShape">
              <a:avLst/>
            </a:prstTxWarp>
          </a:bodyPr>
          <a:lstStyle>
            <a:lvl1pPr algn="r" defTabSz="957263">
              <a:defRPr sz="1300"/>
            </a:lvl1pPr>
          </a:lstStyle>
          <a:p>
            <a:fld id="{FD50D8CA-910E-47A1-918F-8DAAFE7A53F5}" type="datetime1">
              <a:rPr lang="en-US"/>
              <a:pPr/>
              <a:t>4/8/23</a:t>
            </a:fld>
            <a:endParaRPr lang="en-US"/>
          </a:p>
        </p:txBody>
      </p:sp>
      <p:sp>
        <p:nvSpPr>
          <p:cNvPr id="26628" name="Rectangle 4"/>
          <p:cNvSpPr>
            <a:spLocks noGrp="1" noRot="1" noChangeAspect="1" noChangeArrowheads="1" noTextEdit="1"/>
          </p:cNvSpPr>
          <p:nvPr>
            <p:ph type="sldImg" idx="2"/>
          </p:nvPr>
        </p:nvSpPr>
        <p:spPr bwMode="auto">
          <a:xfrm>
            <a:off x="1257300" y="719138"/>
            <a:ext cx="4800600" cy="3600450"/>
          </a:xfrm>
          <a:prstGeom prst="rect">
            <a:avLst/>
          </a:prstGeom>
          <a:noFill/>
          <a:ln w="9525">
            <a:solidFill>
              <a:srgbClr val="000000"/>
            </a:solidFill>
            <a:miter lim="800000"/>
            <a:headEnd/>
            <a:tailEnd/>
          </a:ln>
        </p:spPr>
      </p:sp>
      <p:sp>
        <p:nvSpPr>
          <p:cNvPr id="4101" name="Rectangle 5"/>
          <p:cNvSpPr>
            <a:spLocks noGrp="1" noChangeArrowheads="1"/>
          </p:cNvSpPr>
          <p:nvPr>
            <p:ph type="body" sz="quarter" idx="3"/>
          </p:nvPr>
        </p:nvSpPr>
        <p:spPr bwMode="auto">
          <a:xfrm>
            <a:off x="731838" y="4560888"/>
            <a:ext cx="5851525" cy="4321175"/>
          </a:xfrm>
          <a:prstGeom prst="rect">
            <a:avLst/>
          </a:prstGeom>
          <a:noFill/>
          <a:ln w="9525">
            <a:noFill/>
            <a:miter lim="800000"/>
            <a:headEnd/>
            <a:tailEnd/>
          </a:ln>
        </p:spPr>
        <p:txBody>
          <a:bodyPr vert="horz" wrap="square" lIns="95747" tIns="47873" rIns="95747" bIns="47873" numCol="1" anchor="t" anchorCtr="0" compatLnSpc="1">
            <a:prstTxWarp prst="textNoShape">
              <a:avLst/>
            </a:prstTxWarp>
          </a:bodyPr>
          <a:lstStyle/>
          <a:p>
            <a:pPr lvl="0"/>
            <a:r>
              <a:rPr lang="en-US" noProof="0" dirty="0"/>
              <a:t>Click to edit Master text styles</a:t>
            </a:r>
          </a:p>
          <a:p>
            <a:pPr lvl="1"/>
            <a:r>
              <a:rPr lang="en-US" noProof="0" dirty="0"/>
              <a:t>Second level</a:t>
            </a:r>
          </a:p>
          <a:p>
            <a:pPr lvl="2"/>
            <a:r>
              <a:rPr lang="en-US" noProof="0" dirty="0"/>
              <a:t>Third level</a:t>
            </a:r>
          </a:p>
          <a:p>
            <a:pPr lvl="3"/>
            <a:r>
              <a:rPr lang="en-US" noProof="0" dirty="0"/>
              <a:t>Fourth level</a:t>
            </a:r>
          </a:p>
          <a:p>
            <a:pPr lvl="4"/>
            <a:r>
              <a:rPr lang="en-US" noProof="0" dirty="0"/>
              <a:t>Fifth level</a:t>
            </a:r>
          </a:p>
        </p:txBody>
      </p:sp>
      <p:sp>
        <p:nvSpPr>
          <p:cNvPr id="4102" name="Rectangle 6"/>
          <p:cNvSpPr>
            <a:spLocks noGrp="1" noChangeArrowheads="1"/>
          </p:cNvSpPr>
          <p:nvPr>
            <p:ph type="ftr" sz="quarter" idx="4"/>
          </p:nvPr>
        </p:nvSpPr>
        <p:spPr bwMode="auto">
          <a:xfrm>
            <a:off x="0" y="9118600"/>
            <a:ext cx="3170238" cy="481013"/>
          </a:xfrm>
          <a:prstGeom prst="rect">
            <a:avLst/>
          </a:prstGeom>
          <a:noFill/>
          <a:ln w="9525">
            <a:noFill/>
            <a:miter lim="800000"/>
            <a:headEnd/>
            <a:tailEnd/>
          </a:ln>
        </p:spPr>
        <p:txBody>
          <a:bodyPr vert="horz" wrap="square" lIns="95747" tIns="47873" rIns="95747" bIns="47873" numCol="1" anchor="b" anchorCtr="0" compatLnSpc="1">
            <a:prstTxWarp prst="textNoShape">
              <a:avLst/>
            </a:prstTxWarp>
          </a:bodyPr>
          <a:lstStyle>
            <a:lvl1pPr defTabSz="957263">
              <a:defRPr sz="1300"/>
            </a:lvl1pPr>
          </a:lstStyle>
          <a:p>
            <a:endParaRPr lang="en-US"/>
          </a:p>
        </p:txBody>
      </p:sp>
      <p:sp>
        <p:nvSpPr>
          <p:cNvPr id="4103" name="Rectangle 7"/>
          <p:cNvSpPr>
            <a:spLocks noGrp="1" noChangeArrowheads="1"/>
          </p:cNvSpPr>
          <p:nvPr>
            <p:ph type="sldNum" sz="quarter" idx="5"/>
          </p:nvPr>
        </p:nvSpPr>
        <p:spPr bwMode="auto">
          <a:xfrm>
            <a:off x="4143375" y="9118600"/>
            <a:ext cx="3170238" cy="481013"/>
          </a:xfrm>
          <a:prstGeom prst="rect">
            <a:avLst/>
          </a:prstGeom>
          <a:noFill/>
          <a:ln w="9525">
            <a:noFill/>
            <a:miter lim="800000"/>
            <a:headEnd/>
            <a:tailEnd/>
          </a:ln>
        </p:spPr>
        <p:txBody>
          <a:bodyPr vert="horz" wrap="square" lIns="95747" tIns="47873" rIns="95747" bIns="47873" numCol="1" anchor="b" anchorCtr="0" compatLnSpc="1">
            <a:prstTxWarp prst="textNoShape">
              <a:avLst/>
            </a:prstTxWarp>
          </a:bodyPr>
          <a:lstStyle>
            <a:lvl1pPr algn="r" defTabSz="957263">
              <a:defRPr sz="1300"/>
            </a:lvl1pPr>
          </a:lstStyle>
          <a:p>
            <a:fld id="{852C465C-96CF-47F1-8FFF-B1733B580845}" type="slidenum">
              <a:rPr lang="en-US"/>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p:cNvSpPr>
            <a:spLocks noGrp="1" noChangeArrowheads="1"/>
          </p:cNvSpPr>
          <p:nvPr>
            <p:ph type="sldNum" sz="quarter" idx="5"/>
          </p:nvPr>
        </p:nvSpPr>
        <p:spPr>
          <a:ln/>
        </p:spPr>
        <p:txBody>
          <a:bodyPr/>
          <a:lstStyle/>
          <a:p>
            <a:fld id="{DB626C8F-E420-47DA-AEF5-A2028E99A7D4}" type="slidenum">
              <a:rPr lang="en-US"/>
              <a:pPr/>
              <a:t>1</a:t>
            </a:fld>
            <a:endParaRPr lang="en-US"/>
          </a:p>
        </p:txBody>
      </p:sp>
      <p:sp>
        <p:nvSpPr>
          <p:cNvPr id="27650" name="Rectangle 7"/>
          <p:cNvSpPr txBox="1">
            <a:spLocks noGrp="1" noChangeArrowheads="1"/>
          </p:cNvSpPr>
          <p:nvPr/>
        </p:nvSpPr>
        <p:spPr bwMode="auto">
          <a:xfrm>
            <a:off x="4143375" y="9118600"/>
            <a:ext cx="3170238" cy="481013"/>
          </a:xfrm>
          <a:prstGeom prst="rect">
            <a:avLst/>
          </a:prstGeom>
          <a:noFill/>
          <a:ln w="9525">
            <a:noFill/>
            <a:miter lim="800000"/>
            <a:headEnd/>
            <a:tailEnd/>
          </a:ln>
        </p:spPr>
        <p:txBody>
          <a:bodyPr lIns="95747" tIns="47873" rIns="95747" bIns="47873" anchor="b"/>
          <a:lstStyle/>
          <a:p>
            <a:pPr algn="r" defTabSz="957263"/>
            <a:fld id="{615B85B0-876D-42D9-996C-346E579F0FF3}" type="slidenum">
              <a:rPr lang="en-US" sz="1300"/>
              <a:pPr algn="r" defTabSz="957263"/>
              <a:t>1</a:t>
            </a:fld>
            <a:endParaRPr lang="en-US" sz="1300"/>
          </a:p>
        </p:txBody>
      </p:sp>
      <p:sp>
        <p:nvSpPr>
          <p:cNvPr id="27651" name="Rectangle 2"/>
          <p:cNvSpPr>
            <a:spLocks noGrp="1" noRot="1" noChangeAspect="1" noChangeArrowheads="1" noTextEdit="1"/>
          </p:cNvSpPr>
          <p:nvPr>
            <p:ph type="sldImg"/>
          </p:nvPr>
        </p:nvSpPr>
        <p:spPr>
          <a:ln/>
        </p:spPr>
      </p:sp>
      <p:sp>
        <p:nvSpPr>
          <p:cNvPr id="27652" name="Rectangle 3"/>
          <p:cNvSpPr>
            <a:spLocks noGrp="1" noChangeArrowheads="1"/>
          </p:cNvSpPr>
          <p:nvPr>
            <p:ph type="body" idx="1"/>
          </p:nvPr>
        </p:nvSpPr>
        <p:spPr>
          <a:xfrm>
            <a:off x="974725" y="4560888"/>
            <a:ext cx="5365750" cy="4321175"/>
          </a:xfrm>
          <a:noFill/>
        </p:spPr>
        <p:txBody>
          <a:bodyPr/>
          <a:lstStyle/>
          <a:p>
            <a:pPr marL="228600" indent="-228600" eaLnBrk="1" hangingPunct="1"/>
            <a:r>
              <a:rPr lang="en-US" b="1" i="1" dirty="0"/>
              <a:t>TRAINER NOTE:</a:t>
            </a:r>
            <a:r>
              <a:rPr lang="en-US" i="1" dirty="0"/>
              <a:t> Your options are to use: </a:t>
            </a:r>
          </a:p>
          <a:p>
            <a:pPr marL="228600" indent="-228600" eaLnBrk="1" hangingPunct="1">
              <a:buFontTx/>
              <a:buAutoNum type="arabicParenR"/>
            </a:pPr>
            <a:r>
              <a:rPr lang="en-US" i="1" dirty="0"/>
              <a:t> this presentation as developed to prompt hazard recognition classroom discussions; or </a:t>
            </a:r>
          </a:p>
          <a:p>
            <a:pPr marL="228600" indent="-228600" eaLnBrk="1" hangingPunct="1">
              <a:buFontTx/>
              <a:buAutoNum type="arabicParenR"/>
            </a:pPr>
            <a:r>
              <a:rPr lang="en-US" i="1" dirty="0"/>
              <a:t> the presentation as developed along with the alternative activity approach to encourage student note taking regarding hazard recognition (see “</a:t>
            </a:r>
            <a:r>
              <a:rPr lang="en-US" i="1" dirty="0" err="1"/>
              <a:t>Falls_HazRec_AltActivity</a:t>
            </a:r>
            <a:r>
              <a:rPr lang="en-US" i="1" dirty="0"/>
              <a:t>” folder provided); or </a:t>
            </a:r>
          </a:p>
          <a:p>
            <a:pPr marL="228600" indent="-228600" eaLnBrk="1" hangingPunct="1">
              <a:buFontTx/>
              <a:buAutoNum type="arabicParenR"/>
            </a:pPr>
            <a:r>
              <a:rPr lang="en-US" i="1" dirty="0"/>
              <a:t> your own photos to cover the hazard recognition component.</a:t>
            </a:r>
          </a:p>
          <a:p>
            <a:pPr marL="228600" indent="-228600" eaLnBrk="1" hangingPunct="1"/>
            <a:endParaRPr lang="en-US" b="1" dirty="0"/>
          </a:p>
          <a:p>
            <a:pPr marL="228600" indent="-228600" eaLnBrk="1" hangingPunct="1"/>
            <a:r>
              <a:rPr lang="en-US" b="1" dirty="0"/>
              <a:t>PHOTO:</a:t>
            </a:r>
            <a:r>
              <a:rPr lang="en-US" dirty="0"/>
              <a:t> Workers are climbing on the shoring structure during set up and removal.</a:t>
            </a:r>
            <a:br>
              <a:rPr lang="en-US" dirty="0"/>
            </a:br>
            <a:br>
              <a:rPr lang="en-US" dirty="0"/>
            </a:br>
            <a:br>
              <a:rPr lang="en-US" sz="1000" dirty="0"/>
            </a:br>
            <a:endParaRPr lang="en-US" sz="1000"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p:cNvSpPr>
            <a:spLocks noGrp="1" noChangeArrowheads="1"/>
          </p:cNvSpPr>
          <p:nvPr>
            <p:ph type="sldNum" sz="quarter" idx="5"/>
          </p:nvPr>
        </p:nvSpPr>
        <p:spPr>
          <a:ln/>
        </p:spPr>
        <p:txBody>
          <a:bodyPr/>
          <a:lstStyle/>
          <a:p>
            <a:fld id="{AE227397-01EF-4A7B-BD41-5370A7D5B9A2}" type="slidenum">
              <a:rPr lang="en-US"/>
              <a:pPr/>
              <a:t>10</a:t>
            </a:fld>
            <a:endParaRPr lang="en-US"/>
          </a:p>
        </p:txBody>
      </p:sp>
      <p:sp>
        <p:nvSpPr>
          <p:cNvPr id="36866" name="Rectangle 7"/>
          <p:cNvSpPr txBox="1">
            <a:spLocks noGrp="1" noChangeArrowheads="1"/>
          </p:cNvSpPr>
          <p:nvPr/>
        </p:nvSpPr>
        <p:spPr bwMode="auto">
          <a:xfrm>
            <a:off x="4143375" y="9118600"/>
            <a:ext cx="3170238" cy="481013"/>
          </a:xfrm>
          <a:prstGeom prst="rect">
            <a:avLst/>
          </a:prstGeom>
          <a:noFill/>
          <a:ln w="9525">
            <a:noFill/>
            <a:miter lim="800000"/>
            <a:headEnd/>
            <a:tailEnd/>
          </a:ln>
        </p:spPr>
        <p:txBody>
          <a:bodyPr lIns="95747" tIns="47873" rIns="95747" bIns="47873" anchor="b"/>
          <a:lstStyle/>
          <a:p>
            <a:pPr algn="r" defTabSz="957263"/>
            <a:fld id="{186CD761-B5F5-4163-84C4-CD51ED1FAAC8}" type="slidenum">
              <a:rPr lang="en-US" sz="1300"/>
              <a:pPr algn="r" defTabSz="957263"/>
              <a:t>10</a:t>
            </a:fld>
            <a:endParaRPr lang="en-US" sz="1300"/>
          </a:p>
        </p:txBody>
      </p:sp>
      <p:sp>
        <p:nvSpPr>
          <p:cNvPr id="36867" name="Rectangle 2"/>
          <p:cNvSpPr>
            <a:spLocks noGrp="1" noRot="1" noChangeAspect="1" noChangeArrowheads="1" noTextEdit="1"/>
          </p:cNvSpPr>
          <p:nvPr>
            <p:ph type="sldImg"/>
          </p:nvPr>
        </p:nvSpPr>
        <p:spPr>
          <a:ln/>
        </p:spPr>
      </p:sp>
      <p:sp>
        <p:nvSpPr>
          <p:cNvPr id="36868" name="Rectangle 3"/>
          <p:cNvSpPr>
            <a:spLocks noGrp="1" noChangeArrowheads="1"/>
          </p:cNvSpPr>
          <p:nvPr>
            <p:ph type="body" idx="1"/>
          </p:nvPr>
        </p:nvSpPr>
        <p:spPr>
          <a:noFill/>
        </p:spPr>
        <p:txBody>
          <a:bodyPr/>
          <a:lstStyle/>
          <a:p>
            <a:pPr eaLnBrk="1" hangingPunct="1"/>
            <a:r>
              <a:rPr lang="en-US"/>
              <a:t>There is a missing mid-rail and toeboard on an open-sided floor of a building, exposing workers to a 12 foot fall. When workers are exposed to falling objects from above, hard hats must be worn </a:t>
            </a: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p:cNvSpPr>
            <a:spLocks noGrp="1" noChangeArrowheads="1"/>
          </p:cNvSpPr>
          <p:nvPr>
            <p:ph type="sldNum" sz="quarter" idx="5"/>
          </p:nvPr>
        </p:nvSpPr>
        <p:spPr>
          <a:ln/>
        </p:spPr>
        <p:txBody>
          <a:bodyPr/>
          <a:lstStyle/>
          <a:p>
            <a:fld id="{5982CCAA-691A-47EE-A744-FEE502A5B939}" type="slidenum">
              <a:rPr lang="en-US"/>
              <a:pPr/>
              <a:t>11</a:t>
            </a:fld>
            <a:endParaRPr lang="en-US"/>
          </a:p>
        </p:txBody>
      </p:sp>
      <p:sp>
        <p:nvSpPr>
          <p:cNvPr id="37890" name="Rectangle 7"/>
          <p:cNvSpPr txBox="1">
            <a:spLocks noGrp="1" noChangeArrowheads="1"/>
          </p:cNvSpPr>
          <p:nvPr/>
        </p:nvSpPr>
        <p:spPr bwMode="auto">
          <a:xfrm>
            <a:off x="4143375" y="9118600"/>
            <a:ext cx="3170238" cy="481013"/>
          </a:xfrm>
          <a:prstGeom prst="rect">
            <a:avLst/>
          </a:prstGeom>
          <a:noFill/>
          <a:ln w="9525">
            <a:noFill/>
            <a:miter lim="800000"/>
            <a:headEnd/>
            <a:tailEnd/>
          </a:ln>
        </p:spPr>
        <p:txBody>
          <a:bodyPr lIns="95747" tIns="47873" rIns="95747" bIns="47873" anchor="b"/>
          <a:lstStyle/>
          <a:p>
            <a:pPr algn="r" defTabSz="957263"/>
            <a:fld id="{DD1A2BD5-401C-4B48-944B-2FC837193B4C}" type="slidenum">
              <a:rPr lang="en-US" sz="1300"/>
              <a:pPr algn="r" defTabSz="957263"/>
              <a:t>11</a:t>
            </a:fld>
            <a:endParaRPr lang="en-US" sz="1300"/>
          </a:p>
        </p:txBody>
      </p:sp>
      <p:sp>
        <p:nvSpPr>
          <p:cNvPr id="37891" name="Rectangle 2"/>
          <p:cNvSpPr>
            <a:spLocks noGrp="1" noRot="1" noChangeAspect="1" noChangeArrowheads="1" noTextEdit="1"/>
          </p:cNvSpPr>
          <p:nvPr>
            <p:ph type="sldImg"/>
          </p:nvPr>
        </p:nvSpPr>
        <p:spPr>
          <a:ln/>
        </p:spPr>
      </p:sp>
      <p:sp>
        <p:nvSpPr>
          <p:cNvPr id="37892" name="Rectangle 3"/>
          <p:cNvSpPr>
            <a:spLocks noGrp="1" noChangeArrowheads="1"/>
          </p:cNvSpPr>
          <p:nvPr>
            <p:ph type="body" idx="1"/>
          </p:nvPr>
        </p:nvSpPr>
        <p:spPr/>
        <p:txBody>
          <a:bodyPr/>
          <a:lstStyle/>
          <a:p>
            <a:pPr eaLnBrk="1" hangingPunct="1"/>
            <a:r>
              <a:rPr lang="en-US"/>
              <a:t>Workers on fabricated frame scaffolds stacking blocks.</a:t>
            </a: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p:cNvSpPr>
            <a:spLocks noGrp="1" noChangeArrowheads="1"/>
          </p:cNvSpPr>
          <p:nvPr>
            <p:ph type="sldNum" sz="quarter" idx="5"/>
          </p:nvPr>
        </p:nvSpPr>
        <p:spPr>
          <a:ln/>
        </p:spPr>
        <p:txBody>
          <a:bodyPr/>
          <a:lstStyle/>
          <a:p>
            <a:fld id="{574F4574-30B7-41E1-850F-FB9CE54B27EE}" type="slidenum">
              <a:rPr lang="en-US"/>
              <a:pPr/>
              <a:t>12</a:t>
            </a:fld>
            <a:endParaRPr lang="en-US"/>
          </a:p>
        </p:txBody>
      </p:sp>
      <p:sp>
        <p:nvSpPr>
          <p:cNvPr id="38914" name="Rectangle 7"/>
          <p:cNvSpPr txBox="1">
            <a:spLocks noGrp="1" noChangeArrowheads="1"/>
          </p:cNvSpPr>
          <p:nvPr/>
        </p:nvSpPr>
        <p:spPr bwMode="auto">
          <a:xfrm>
            <a:off x="4143375" y="9118600"/>
            <a:ext cx="3170238" cy="481013"/>
          </a:xfrm>
          <a:prstGeom prst="rect">
            <a:avLst/>
          </a:prstGeom>
          <a:noFill/>
          <a:ln w="9525">
            <a:noFill/>
            <a:miter lim="800000"/>
            <a:headEnd/>
            <a:tailEnd/>
          </a:ln>
        </p:spPr>
        <p:txBody>
          <a:bodyPr lIns="95747" tIns="47873" rIns="95747" bIns="47873" anchor="b"/>
          <a:lstStyle/>
          <a:p>
            <a:pPr algn="r" defTabSz="957263"/>
            <a:fld id="{42E05E77-D5D4-4506-B190-B7FD77F0FE99}" type="slidenum">
              <a:rPr lang="en-US" sz="1300"/>
              <a:pPr algn="r" defTabSz="957263"/>
              <a:t>12</a:t>
            </a:fld>
            <a:endParaRPr lang="en-US" sz="1300"/>
          </a:p>
        </p:txBody>
      </p:sp>
      <p:sp>
        <p:nvSpPr>
          <p:cNvPr id="38915" name="Rectangle 2"/>
          <p:cNvSpPr>
            <a:spLocks noGrp="1" noRot="1" noChangeAspect="1" noChangeArrowheads="1" noTextEdit="1"/>
          </p:cNvSpPr>
          <p:nvPr>
            <p:ph type="sldImg"/>
          </p:nvPr>
        </p:nvSpPr>
        <p:spPr>
          <a:ln/>
        </p:spPr>
      </p:sp>
      <p:sp>
        <p:nvSpPr>
          <p:cNvPr id="38916" name="Rectangle 3"/>
          <p:cNvSpPr>
            <a:spLocks noGrp="1" noChangeArrowheads="1"/>
          </p:cNvSpPr>
          <p:nvPr>
            <p:ph type="body" idx="1"/>
          </p:nvPr>
        </p:nvSpPr>
        <p:spPr>
          <a:noFill/>
        </p:spPr>
        <p:txBody>
          <a:bodyPr/>
          <a:lstStyle/>
          <a:p>
            <a:pPr eaLnBrk="1" hangingPunct="1"/>
            <a:r>
              <a:rPr lang="en-US"/>
              <a:t>Workers on fabricated frame scaffolds stacking blocks are exposed to a 35-foot fall hazard from a scaffold.</a:t>
            </a:r>
          </a:p>
          <a:p>
            <a:pPr eaLnBrk="1" hangingPunct="1"/>
            <a:r>
              <a:rPr lang="en-US"/>
              <a:t>Lack of fall protection for workers on fabricated frame scaffolds. The workers are exposed to a 35-foot fall hazard from a scaffold while stacking blocks prior to overhand bricklaying operations. The planks appear to be overloaded and there is no safe access for the workers. </a:t>
            </a:r>
          </a:p>
          <a:p>
            <a:pPr eaLnBrk="1" hangingPunct="1"/>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p:cNvSpPr>
            <a:spLocks noGrp="1" noChangeArrowheads="1"/>
          </p:cNvSpPr>
          <p:nvPr>
            <p:ph type="sldNum" sz="quarter" idx="5"/>
          </p:nvPr>
        </p:nvSpPr>
        <p:spPr>
          <a:ln/>
        </p:spPr>
        <p:txBody>
          <a:bodyPr/>
          <a:lstStyle/>
          <a:p>
            <a:fld id="{BE395909-AF9B-4D6B-A77C-683290A4954C}" type="slidenum">
              <a:rPr lang="en-US"/>
              <a:pPr/>
              <a:t>13</a:t>
            </a:fld>
            <a:endParaRPr lang="en-US"/>
          </a:p>
        </p:txBody>
      </p:sp>
      <p:sp>
        <p:nvSpPr>
          <p:cNvPr id="39938" name="Rectangle 7"/>
          <p:cNvSpPr txBox="1">
            <a:spLocks noGrp="1" noChangeArrowheads="1"/>
          </p:cNvSpPr>
          <p:nvPr/>
        </p:nvSpPr>
        <p:spPr bwMode="auto">
          <a:xfrm>
            <a:off x="4143375" y="9118600"/>
            <a:ext cx="3170238" cy="481013"/>
          </a:xfrm>
          <a:prstGeom prst="rect">
            <a:avLst/>
          </a:prstGeom>
          <a:noFill/>
          <a:ln w="9525">
            <a:noFill/>
            <a:miter lim="800000"/>
            <a:headEnd/>
            <a:tailEnd/>
          </a:ln>
        </p:spPr>
        <p:txBody>
          <a:bodyPr lIns="95747" tIns="47873" rIns="95747" bIns="47873" anchor="b"/>
          <a:lstStyle/>
          <a:p>
            <a:pPr algn="r" defTabSz="957263"/>
            <a:fld id="{D02E3AF9-CB27-46C6-9DC4-5EFFA29B8DED}" type="slidenum">
              <a:rPr lang="en-US" sz="1300"/>
              <a:pPr algn="r" defTabSz="957263"/>
              <a:t>13</a:t>
            </a:fld>
            <a:endParaRPr lang="en-US" sz="1300"/>
          </a:p>
        </p:txBody>
      </p:sp>
      <p:sp>
        <p:nvSpPr>
          <p:cNvPr id="39939" name="Rectangle 2"/>
          <p:cNvSpPr>
            <a:spLocks noGrp="1" noRot="1" noChangeAspect="1" noChangeArrowheads="1" noTextEdit="1"/>
          </p:cNvSpPr>
          <p:nvPr>
            <p:ph type="sldImg"/>
          </p:nvPr>
        </p:nvSpPr>
        <p:spPr>
          <a:ln/>
        </p:spPr>
      </p:sp>
      <p:sp>
        <p:nvSpPr>
          <p:cNvPr id="39940" name="Rectangle 3"/>
          <p:cNvSpPr>
            <a:spLocks noGrp="1" noChangeArrowheads="1"/>
          </p:cNvSpPr>
          <p:nvPr>
            <p:ph type="body" idx="1"/>
          </p:nvPr>
        </p:nvSpPr>
        <p:spPr/>
        <p:txBody>
          <a:bodyPr/>
          <a:lstStyle/>
          <a:p>
            <a:pPr eaLnBrk="1" hangingPunct="1"/>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p:cNvSpPr>
            <a:spLocks noGrp="1" noChangeArrowheads="1"/>
          </p:cNvSpPr>
          <p:nvPr>
            <p:ph type="sldNum" sz="quarter" idx="5"/>
          </p:nvPr>
        </p:nvSpPr>
        <p:spPr>
          <a:ln/>
        </p:spPr>
        <p:txBody>
          <a:bodyPr/>
          <a:lstStyle/>
          <a:p>
            <a:fld id="{89185386-91E2-4C64-94AC-EC0F53FBEB0A}" type="slidenum">
              <a:rPr lang="en-US"/>
              <a:pPr/>
              <a:t>14</a:t>
            </a:fld>
            <a:endParaRPr lang="en-US"/>
          </a:p>
        </p:txBody>
      </p:sp>
      <p:sp>
        <p:nvSpPr>
          <p:cNvPr id="40962" name="Rectangle 7"/>
          <p:cNvSpPr txBox="1">
            <a:spLocks noGrp="1" noChangeArrowheads="1"/>
          </p:cNvSpPr>
          <p:nvPr/>
        </p:nvSpPr>
        <p:spPr bwMode="auto">
          <a:xfrm>
            <a:off x="4143375" y="9118600"/>
            <a:ext cx="3170238" cy="481013"/>
          </a:xfrm>
          <a:prstGeom prst="rect">
            <a:avLst/>
          </a:prstGeom>
          <a:noFill/>
          <a:ln w="9525">
            <a:noFill/>
            <a:miter lim="800000"/>
            <a:headEnd/>
            <a:tailEnd/>
          </a:ln>
        </p:spPr>
        <p:txBody>
          <a:bodyPr lIns="95747" tIns="47873" rIns="95747" bIns="47873" anchor="b"/>
          <a:lstStyle/>
          <a:p>
            <a:pPr algn="r" defTabSz="957263"/>
            <a:fld id="{B20BBD91-AC32-40AD-B518-0072E3C6305A}" type="slidenum">
              <a:rPr lang="en-US" sz="1300"/>
              <a:pPr algn="r" defTabSz="957263"/>
              <a:t>14</a:t>
            </a:fld>
            <a:endParaRPr lang="en-US" sz="1300"/>
          </a:p>
        </p:txBody>
      </p:sp>
      <p:sp>
        <p:nvSpPr>
          <p:cNvPr id="40963" name="Rectangle 2"/>
          <p:cNvSpPr>
            <a:spLocks noGrp="1" noRot="1" noChangeAspect="1" noChangeArrowheads="1" noTextEdit="1"/>
          </p:cNvSpPr>
          <p:nvPr>
            <p:ph type="sldImg"/>
          </p:nvPr>
        </p:nvSpPr>
        <p:spPr>
          <a:ln/>
        </p:spPr>
      </p:sp>
      <p:sp>
        <p:nvSpPr>
          <p:cNvPr id="40964" name="Rectangle 3"/>
          <p:cNvSpPr>
            <a:spLocks noGrp="1" noChangeArrowheads="1"/>
          </p:cNvSpPr>
          <p:nvPr>
            <p:ph type="body" idx="1"/>
          </p:nvPr>
        </p:nvSpPr>
        <p:spPr>
          <a:noFill/>
        </p:spPr>
        <p:txBody>
          <a:bodyPr/>
          <a:lstStyle/>
          <a:p>
            <a:pPr eaLnBrk="1" hangingPunct="1"/>
            <a:r>
              <a:rPr lang="en-US"/>
              <a:t>Ladder to work platform is not of sufficient length. </a:t>
            </a:r>
          </a:p>
          <a:p>
            <a:pPr eaLnBrk="1" hangingPunct="1"/>
            <a:r>
              <a:rPr lang="en-US"/>
              <a:t>The ladder must extend 3 feet above the working surface. </a:t>
            </a:r>
            <a:br>
              <a:rPr lang="en-US"/>
            </a:br>
            <a:endParaRPr lang="en-US"/>
          </a:p>
          <a:p>
            <a:pPr eaLnBrk="1" hangingPunct="1"/>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p:cNvSpPr>
            <a:spLocks noGrp="1" noChangeArrowheads="1"/>
          </p:cNvSpPr>
          <p:nvPr>
            <p:ph type="sldNum" sz="quarter" idx="5"/>
          </p:nvPr>
        </p:nvSpPr>
        <p:spPr>
          <a:ln/>
        </p:spPr>
        <p:txBody>
          <a:bodyPr/>
          <a:lstStyle/>
          <a:p>
            <a:fld id="{3F377CC7-BF0C-4168-8B52-13B54EC7E15D}" type="slidenum">
              <a:rPr lang="en-US"/>
              <a:pPr/>
              <a:t>15</a:t>
            </a:fld>
            <a:endParaRPr lang="en-US"/>
          </a:p>
        </p:txBody>
      </p:sp>
      <p:sp>
        <p:nvSpPr>
          <p:cNvPr id="41986" name="Rectangle 7"/>
          <p:cNvSpPr txBox="1">
            <a:spLocks noGrp="1" noChangeArrowheads="1"/>
          </p:cNvSpPr>
          <p:nvPr/>
        </p:nvSpPr>
        <p:spPr bwMode="auto">
          <a:xfrm>
            <a:off x="4143375" y="9118600"/>
            <a:ext cx="3170238" cy="481013"/>
          </a:xfrm>
          <a:prstGeom prst="rect">
            <a:avLst/>
          </a:prstGeom>
          <a:noFill/>
          <a:ln w="9525">
            <a:noFill/>
            <a:miter lim="800000"/>
            <a:headEnd/>
            <a:tailEnd/>
          </a:ln>
        </p:spPr>
        <p:txBody>
          <a:bodyPr lIns="95747" tIns="47873" rIns="95747" bIns="47873" anchor="b"/>
          <a:lstStyle/>
          <a:p>
            <a:pPr algn="r" defTabSz="957263"/>
            <a:fld id="{E970B48F-0BCA-4418-B38A-B8DC93209C3A}" type="slidenum">
              <a:rPr lang="en-US" sz="1300"/>
              <a:pPr algn="r" defTabSz="957263"/>
              <a:t>15</a:t>
            </a:fld>
            <a:endParaRPr lang="en-US" sz="1300"/>
          </a:p>
        </p:txBody>
      </p:sp>
      <p:sp>
        <p:nvSpPr>
          <p:cNvPr id="41987" name="Rectangle 2"/>
          <p:cNvSpPr>
            <a:spLocks noGrp="1" noRot="1" noChangeAspect="1" noChangeArrowheads="1" noTextEdit="1"/>
          </p:cNvSpPr>
          <p:nvPr>
            <p:ph type="sldImg"/>
          </p:nvPr>
        </p:nvSpPr>
        <p:spPr>
          <a:ln/>
        </p:spPr>
      </p:sp>
      <p:sp>
        <p:nvSpPr>
          <p:cNvPr id="41988" name="Rectangle 3"/>
          <p:cNvSpPr>
            <a:spLocks noGrp="1" noChangeArrowheads="1"/>
          </p:cNvSpPr>
          <p:nvPr>
            <p:ph type="body" idx="1"/>
          </p:nvPr>
        </p:nvSpPr>
        <p:spPr/>
        <p:txBody>
          <a:bodyPr/>
          <a:lstStyle/>
          <a:p>
            <a:pPr eaLnBrk="1" hangingPunct="1"/>
            <a:r>
              <a:rPr lang="en-US"/>
              <a:t>Worker is working off of the top of a step ladder. </a:t>
            </a: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p:cNvSpPr>
            <a:spLocks noGrp="1" noChangeArrowheads="1"/>
          </p:cNvSpPr>
          <p:nvPr>
            <p:ph type="sldNum" sz="quarter" idx="5"/>
          </p:nvPr>
        </p:nvSpPr>
        <p:spPr>
          <a:ln/>
        </p:spPr>
        <p:txBody>
          <a:bodyPr/>
          <a:lstStyle/>
          <a:p>
            <a:fld id="{179C5384-D07A-41AE-8989-97CB4D03E4BB}" type="slidenum">
              <a:rPr lang="en-US"/>
              <a:pPr/>
              <a:t>16</a:t>
            </a:fld>
            <a:endParaRPr lang="en-US"/>
          </a:p>
        </p:txBody>
      </p:sp>
      <p:sp>
        <p:nvSpPr>
          <p:cNvPr id="43010" name="Rectangle 7"/>
          <p:cNvSpPr txBox="1">
            <a:spLocks noGrp="1" noChangeArrowheads="1"/>
          </p:cNvSpPr>
          <p:nvPr/>
        </p:nvSpPr>
        <p:spPr bwMode="auto">
          <a:xfrm>
            <a:off x="4143375" y="9118600"/>
            <a:ext cx="3170238" cy="481013"/>
          </a:xfrm>
          <a:prstGeom prst="rect">
            <a:avLst/>
          </a:prstGeom>
          <a:noFill/>
          <a:ln w="9525">
            <a:noFill/>
            <a:miter lim="800000"/>
            <a:headEnd/>
            <a:tailEnd/>
          </a:ln>
        </p:spPr>
        <p:txBody>
          <a:bodyPr lIns="95747" tIns="47873" rIns="95747" bIns="47873" anchor="b"/>
          <a:lstStyle/>
          <a:p>
            <a:pPr algn="r" defTabSz="957263"/>
            <a:fld id="{7E699396-4B2D-434E-AE3C-0B0F7B62EAD2}" type="slidenum">
              <a:rPr lang="en-US" sz="1300"/>
              <a:pPr algn="r" defTabSz="957263"/>
              <a:t>16</a:t>
            </a:fld>
            <a:endParaRPr lang="en-US" sz="1300"/>
          </a:p>
        </p:txBody>
      </p:sp>
      <p:sp>
        <p:nvSpPr>
          <p:cNvPr id="43011" name="Rectangle 2"/>
          <p:cNvSpPr>
            <a:spLocks noGrp="1" noRot="1" noChangeAspect="1" noChangeArrowheads="1" noTextEdit="1"/>
          </p:cNvSpPr>
          <p:nvPr>
            <p:ph type="sldImg"/>
          </p:nvPr>
        </p:nvSpPr>
        <p:spPr>
          <a:ln/>
        </p:spPr>
      </p:sp>
      <p:sp>
        <p:nvSpPr>
          <p:cNvPr id="43012" name="Rectangle 3"/>
          <p:cNvSpPr>
            <a:spLocks noGrp="1" noChangeArrowheads="1"/>
          </p:cNvSpPr>
          <p:nvPr>
            <p:ph type="body" idx="1"/>
          </p:nvPr>
        </p:nvSpPr>
        <p:spPr>
          <a:noFill/>
        </p:spPr>
        <p:txBody>
          <a:bodyPr/>
          <a:lstStyle/>
          <a:p>
            <a:pPr eaLnBrk="1" hangingPunct="1"/>
            <a:r>
              <a:rPr lang="en-US"/>
              <a:t>OSHA standards do not permit the top or top step of a stepladder to be used as a step. See 1926.1053(b)(13).</a:t>
            </a:r>
          </a:p>
          <a:p>
            <a:pPr eaLnBrk="1" hangingPunct="1"/>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p:cNvSpPr>
            <a:spLocks noGrp="1" noChangeArrowheads="1"/>
          </p:cNvSpPr>
          <p:nvPr>
            <p:ph type="sldNum" sz="quarter" idx="5"/>
          </p:nvPr>
        </p:nvSpPr>
        <p:spPr>
          <a:ln/>
        </p:spPr>
        <p:txBody>
          <a:bodyPr/>
          <a:lstStyle/>
          <a:p>
            <a:fld id="{579B47F5-07BF-4E99-8094-5C538B53DA15}" type="slidenum">
              <a:rPr lang="en-US"/>
              <a:pPr/>
              <a:t>17</a:t>
            </a:fld>
            <a:endParaRPr lang="en-US"/>
          </a:p>
        </p:txBody>
      </p:sp>
      <p:sp>
        <p:nvSpPr>
          <p:cNvPr id="44034" name="Rectangle 7"/>
          <p:cNvSpPr txBox="1">
            <a:spLocks noGrp="1" noChangeArrowheads="1"/>
          </p:cNvSpPr>
          <p:nvPr/>
        </p:nvSpPr>
        <p:spPr bwMode="auto">
          <a:xfrm>
            <a:off x="4143375" y="9118600"/>
            <a:ext cx="3170238" cy="481013"/>
          </a:xfrm>
          <a:prstGeom prst="rect">
            <a:avLst/>
          </a:prstGeom>
          <a:noFill/>
          <a:ln w="9525">
            <a:noFill/>
            <a:miter lim="800000"/>
            <a:headEnd/>
            <a:tailEnd/>
          </a:ln>
        </p:spPr>
        <p:txBody>
          <a:bodyPr lIns="95747" tIns="47873" rIns="95747" bIns="47873" anchor="b"/>
          <a:lstStyle/>
          <a:p>
            <a:pPr algn="r" defTabSz="957263"/>
            <a:fld id="{F2C4F83E-CD86-4B77-8247-58391E1F5742}" type="slidenum">
              <a:rPr lang="en-US" sz="1300"/>
              <a:pPr algn="r" defTabSz="957263"/>
              <a:t>17</a:t>
            </a:fld>
            <a:endParaRPr lang="en-US" sz="1300"/>
          </a:p>
        </p:txBody>
      </p:sp>
      <p:sp>
        <p:nvSpPr>
          <p:cNvPr id="44035" name="Rectangle 2"/>
          <p:cNvSpPr>
            <a:spLocks noGrp="1" noRot="1" noChangeAspect="1" noChangeArrowheads="1" noTextEdit="1"/>
          </p:cNvSpPr>
          <p:nvPr>
            <p:ph type="sldImg"/>
          </p:nvPr>
        </p:nvSpPr>
        <p:spPr>
          <a:ln/>
        </p:spPr>
      </p:sp>
      <p:sp>
        <p:nvSpPr>
          <p:cNvPr id="44036" name="Rectangle 3"/>
          <p:cNvSpPr>
            <a:spLocks noGrp="1" noChangeArrowheads="1"/>
          </p:cNvSpPr>
          <p:nvPr>
            <p:ph type="body" idx="1"/>
          </p:nvPr>
        </p:nvSpPr>
        <p:spPr/>
        <p:txBody>
          <a:bodyPr/>
          <a:lstStyle/>
          <a:p>
            <a:pPr eaLnBrk="1" hangingPunct="1"/>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p:cNvSpPr>
            <a:spLocks noGrp="1" noChangeArrowheads="1"/>
          </p:cNvSpPr>
          <p:nvPr>
            <p:ph type="sldNum" sz="quarter" idx="5"/>
          </p:nvPr>
        </p:nvSpPr>
        <p:spPr>
          <a:ln/>
        </p:spPr>
        <p:txBody>
          <a:bodyPr/>
          <a:lstStyle/>
          <a:p>
            <a:fld id="{E64F19AB-E86D-4A8E-973C-8C74DE452A95}" type="slidenum">
              <a:rPr lang="en-US"/>
              <a:pPr/>
              <a:t>18</a:t>
            </a:fld>
            <a:endParaRPr lang="en-US"/>
          </a:p>
        </p:txBody>
      </p:sp>
      <p:sp>
        <p:nvSpPr>
          <p:cNvPr id="45058" name="Rectangle 7"/>
          <p:cNvSpPr txBox="1">
            <a:spLocks noGrp="1" noChangeArrowheads="1"/>
          </p:cNvSpPr>
          <p:nvPr/>
        </p:nvSpPr>
        <p:spPr bwMode="auto">
          <a:xfrm>
            <a:off x="4143375" y="9118600"/>
            <a:ext cx="3170238" cy="481013"/>
          </a:xfrm>
          <a:prstGeom prst="rect">
            <a:avLst/>
          </a:prstGeom>
          <a:noFill/>
          <a:ln w="9525">
            <a:noFill/>
            <a:miter lim="800000"/>
            <a:headEnd/>
            <a:tailEnd/>
          </a:ln>
        </p:spPr>
        <p:txBody>
          <a:bodyPr lIns="95747" tIns="47873" rIns="95747" bIns="47873" anchor="b"/>
          <a:lstStyle/>
          <a:p>
            <a:pPr algn="r" defTabSz="957263"/>
            <a:fld id="{7305C7BA-79CC-41D1-AB99-6DCEF3644A09}" type="slidenum">
              <a:rPr lang="en-US" sz="1300"/>
              <a:pPr algn="r" defTabSz="957263"/>
              <a:t>18</a:t>
            </a:fld>
            <a:endParaRPr lang="en-US" sz="1300"/>
          </a:p>
        </p:txBody>
      </p:sp>
      <p:sp>
        <p:nvSpPr>
          <p:cNvPr id="45059" name="Rectangle 2"/>
          <p:cNvSpPr>
            <a:spLocks noGrp="1" noRot="1" noChangeAspect="1" noChangeArrowheads="1" noTextEdit="1"/>
          </p:cNvSpPr>
          <p:nvPr>
            <p:ph type="sldImg"/>
          </p:nvPr>
        </p:nvSpPr>
        <p:spPr>
          <a:ln/>
        </p:spPr>
      </p:sp>
      <p:sp>
        <p:nvSpPr>
          <p:cNvPr id="45060" name="Rectangle 3"/>
          <p:cNvSpPr>
            <a:spLocks noGrp="1" noChangeArrowheads="1"/>
          </p:cNvSpPr>
          <p:nvPr>
            <p:ph type="body" idx="1"/>
          </p:nvPr>
        </p:nvSpPr>
        <p:spPr>
          <a:noFill/>
        </p:spPr>
        <p:txBody>
          <a:bodyPr/>
          <a:lstStyle/>
          <a:p>
            <a:pPr eaLnBrk="1" hangingPunct="1"/>
            <a:r>
              <a:rPr lang="en-US"/>
              <a:t>There is no guardrail or other fall protection for the worker on the carpenters' scaffold. This scaffold extends too far beyond either end, and is not wide enough. </a:t>
            </a:r>
            <a:r>
              <a:rPr lang="en-US" b="1"/>
              <a:t>It must be at least 18 inches. </a:t>
            </a:r>
            <a:r>
              <a:rPr lang="en-US"/>
              <a:t>The scaffold must meet 1926.451(a)(1), four times the intended load. If installed, the top rails must have 200 lbs. capacity and the midrails must have 150 lbs. capacity. In addition, the worker did not have proper access to the scaffold. The worker inside of the window was not provided with fall protection because a standard guardrail was not provided for the window. The worker working below was exposed to the struck-by hazards of tools and equipment from the employees working above. When workers are exposed to falling objects, the employer shall have each employee wear a hard hat and implement protective measures, such as toeboards, screens, or barricades for the area underneath. </a:t>
            </a:r>
            <a:r>
              <a:rPr lang="en-US" b="1"/>
              <a:t>In addition, scaffolds must be erected, moved, dismantled and altered only under the supervision of a competent person. See 1926.451(f)(7).</a:t>
            </a:r>
          </a:p>
          <a:p>
            <a:pPr eaLnBrk="1" hangingPunct="1"/>
            <a:endParaRPr lang="en-US" b="1"/>
          </a:p>
          <a:p>
            <a:pPr eaLnBrk="1" hangingPunct="1"/>
            <a:endParaRPr lang="en-US"/>
          </a:p>
          <a:p>
            <a:pPr eaLnBrk="1" hangingPunct="1"/>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p:cNvSpPr>
            <a:spLocks noGrp="1" noChangeArrowheads="1"/>
          </p:cNvSpPr>
          <p:nvPr>
            <p:ph type="sldNum" sz="quarter" idx="5"/>
          </p:nvPr>
        </p:nvSpPr>
        <p:spPr>
          <a:ln/>
        </p:spPr>
        <p:txBody>
          <a:bodyPr/>
          <a:lstStyle/>
          <a:p>
            <a:fld id="{5750F866-B2A1-4F1E-A15B-38CFF41EBB4C}" type="slidenum">
              <a:rPr lang="en-US"/>
              <a:pPr/>
              <a:t>19</a:t>
            </a:fld>
            <a:endParaRPr lang="en-US"/>
          </a:p>
        </p:txBody>
      </p:sp>
      <p:sp>
        <p:nvSpPr>
          <p:cNvPr id="46082" name="Rectangle 7"/>
          <p:cNvSpPr txBox="1">
            <a:spLocks noGrp="1" noChangeArrowheads="1"/>
          </p:cNvSpPr>
          <p:nvPr/>
        </p:nvSpPr>
        <p:spPr bwMode="auto">
          <a:xfrm>
            <a:off x="4143375" y="9118600"/>
            <a:ext cx="3170238" cy="481013"/>
          </a:xfrm>
          <a:prstGeom prst="rect">
            <a:avLst/>
          </a:prstGeom>
          <a:noFill/>
          <a:ln w="9525">
            <a:noFill/>
            <a:miter lim="800000"/>
            <a:headEnd/>
            <a:tailEnd/>
          </a:ln>
        </p:spPr>
        <p:txBody>
          <a:bodyPr lIns="95747" tIns="47873" rIns="95747" bIns="47873" anchor="b"/>
          <a:lstStyle/>
          <a:p>
            <a:pPr algn="r" defTabSz="957263"/>
            <a:fld id="{AEF317DE-DC8E-478A-A1B3-51DC3F9D86B9}" type="slidenum">
              <a:rPr lang="en-US" sz="1300"/>
              <a:pPr algn="r" defTabSz="957263"/>
              <a:t>19</a:t>
            </a:fld>
            <a:endParaRPr lang="en-US" sz="1300"/>
          </a:p>
        </p:txBody>
      </p:sp>
      <p:sp>
        <p:nvSpPr>
          <p:cNvPr id="46083" name="Rectangle 2"/>
          <p:cNvSpPr>
            <a:spLocks noGrp="1" noRot="1" noChangeAspect="1" noChangeArrowheads="1" noTextEdit="1"/>
          </p:cNvSpPr>
          <p:nvPr>
            <p:ph type="sldImg"/>
          </p:nvPr>
        </p:nvSpPr>
        <p:spPr>
          <a:ln/>
        </p:spPr>
      </p:sp>
      <p:sp>
        <p:nvSpPr>
          <p:cNvPr id="46084" name="Rectangle 3"/>
          <p:cNvSpPr>
            <a:spLocks noGrp="1" noChangeArrowheads="1"/>
          </p:cNvSpPr>
          <p:nvPr>
            <p:ph type="body" idx="1"/>
          </p:nvPr>
        </p:nvSpPr>
        <p:spPr/>
        <p:txBody>
          <a:bodyPr/>
          <a:lstStyle/>
          <a:p>
            <a:pPr eaLnBrk="1" hangingPunct="1"/>
            <a:r>
              <a:rPr lang="en-US"/>
              <a:t>Workers working on balcony of structure.</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p:cNvSpPr>
            <a:spLocks noGrp="1" noChangeArrowheads="1"/>
          </p:cNvSpPr>
          <p:nvPr>
            <p:ph type="sldNum" sz="quarter" idx="5"/>
          </p:nvPr>
        </p:nvSpPr>
        <p:spPr>
          <a:ln/>
        </p:spPr>
        <p:txBody>
          <a:bodyPr/>
          <a:lstStyle/>
          <a:p>
            <a:fld id="{D286174F-4126-4F7E-BFA3-8E3DF11C1FB8}" type="slidenum">
              <a:rPr lang="en-US"/>
              <a:pPr/>
              <a:t>2</a:t>
            </a:fld>
            <a:endParaRPr lang="en-US"/>
          </a:p>
        </p:txBody>
      </p:sp>
      <p:sp>
        <p:nvSpPr>
          <p:cNvPr id="28674" name="Rectangle 7"/>
          <p:cNvSpPr txBox="1">
            <a:spLocks noGrp="1" noChangeArrowheads="1"/>
          </p:cNvSpPr>
          <p:nvPr/>
        </p:nvSpPr>
        <p:spPr bwMode="auto">
          <a:xfrm>
            <a:off x="4143375" y="9118600"/>
            <a:ext cx="3170238" cy="481013"/>
          </a:xfrm>
          <a:prstGeom prst="rect">
            <a:avLst/>
          </a:prstGeom>
          <a:noFill/>
          <a:ln w="9525">
            <a:noFill/>
            <a:miter lim="800000"/>
            <a:headEnd/>
            <a:tailEnd/>
          </a:ln>
        </p:spPr>
        <p:txBody>
          <a:bodyPr lIns="95747" tIns="47873" rIns="95747" bIns="47873" anchor="b"/>
          <a:lstStyle/>
          <a:p>
            <a:pPr algn="r" defTabSz="957263"/>
            <a:fld id="{8F9D9AC3-8EA8-4132-9BDD-65B30B310AF5}" type="slidenum">
              <a:rPr lang="en-US" sz="1300"/>
              <a:pPr algn="r" defTabSz="957263"/>
              <a:t>2</a:t>
            </a:fld>
            <a:endParaRPr lang="en-US" sz="1300"/>
          </a:p>
        </p:txBody>
      </p:sp>
      <p:sp>
        <p:nvSpPr>
          <p:cNvPr id="28675" name="Rectangle 2"/>
          <p:cNvSpPr>
            <a:spLocks noGrp="1" noRot="1" noChangeAspect="1" noChangeArrowheads="1" noTextEdit="1"/>
          </p:cNvSpPr>
          <p:nvPr>
            <p:ph type="sldImg"/>
          </p:nvPr>
        </p:nvSpPr>
        <p:spPr>
          <a:ln/>
        </p:spPr>
      </p:sp>
      <p:sp>
        <p:nvSpPr>
          <p:cNvPr id="28676" name="Rectangle 3"/>
          <p:cNvSpPr>
            <a:spLocks noGrp="1" noChangeArrowheads="1"/>
          </p:cNvSpPr>
          <p:nvPr>
            <p:ph type="body" idx="1"/>
          </p:nvPr>
        </p:nvSpPr>
        <p:spPr>
          <a:xfrm>
            <a:off x="974725" y="4560888"/>
            <a:ext cx="5365750" cy="4321175"/>
          </a:xfrm>
          <a:noFill/>
        </p:spPr>
        <p:txBody>
          <a:bodyPr/>
          <a:lstStyle/>
          <a:p>
            <a:pPr eaLnBrk="1" hangingPunct="1"/>
            <a:r>
              <a:rPr lang="en-US"/>
              <a:t>Ladders/lifts are needed for safe access to the shoring structure.</a:t>
            </a:r>
            <a:br>
              <a:rPr lang="en-US"/>
            </a:br>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p:cNvSpPr>
            <a:spLocks noGrp="1" noChangeArrowheads="1"/>
          </p:cNvSpPr>
          <p:nvPr>
            <p:ph type="sldNum" sz="quarter" idx="5"/>
          </p:nvPr>
        </p:nvSpPr>
        <p:spPr>
          <a:ln/>
        </p:spPr>
        <p:txBody>
          <a:bodyPr/>
          <a:lstStyle/>
          <a:p>
            <a:fld id="{AA56CAFF-03CE-4EB0-8478-998BA2F6DF56}" type="slidenum">
              <a:rPr lang="en-US"/>
              <a:pPr/>
              <a:t>20</a:t>
            </a:fld>
            <a:endParaRPr lang="en-US"/>
          </a:p>
        </p:txBody>
      </p:sp>
      <p:sp>
        <p:nvSpPr>
          <p:cNvPr id="47106" name="Rectangle 7"/>
          <p:cNvSpPr txBox="1">
            <a:spLocks noGrp="1" noChangeArrowheads="1"/>
          </p:cNvSpPr>
          <p:nvPr/>
        </p:nvSpPr>
        <p:spPr bwMode="auto">
          <a:xfrm>
            <a:off x="4143375" y="9118600"/>
            <a:ext cx="3170238" cy="481013"/>
          </a:xfrm>
          <a:prstGeom prst="rect">
            <a:avLst/>
          </a:prstGeom>
          <a:noFill/>
          <a:ln w="9525">
            <a:noFill/>
            <a:miter lim="800000"/>
            <a:headEnd/>
            <a:tailEnd/>
          </a:ln>
        </p:spPr>
        <p:txBody>
          <a:bodyPr lIns="95747" tIns="47873" rIns="95747" bIns="47873" anchor="b"/>
          <a:lstStyle/>
          <a:p>
            <a:pPr algn="r" defTabSz="957263"/>
            <a:fld id="{14112F6D-9011-4B87-8F65-164E426FD437}" type="slidenum">
              <a:rPr lang="en-US" sz="1300"/>
              <a:pPr algn="r" defTabSz="957263"/>
              <a:t>20</a:t>
            </a:fld>
            <a:endParaRPr lang="en-US" sz="1300"/>
          </a:p>
        </p:txBody>
      </p:sp>
      <p:sp>
        <p:nvSpPr>
          <p:cNvPr id="47107" name="Rectangle 2"/>
          <p:cNvSpPr>
            <a:spLocks noGrp="1" noRot="1" noChangeAspect="1" noChangeArrowheads="1" noTextEdit="1"/>
          </p:cNvSpPr>
          <p:nvPr>
            <p:ph type="sldImg"/>
          </p:nvPr>
        </p:nvSpPr>
        <p:spPr>
          <a:ln/>
        </p:spPr>
      </p:sp>
      <p:sp>
        <p:nvSpPr>
          <p:cNvPr id="47108" name="Rectangle 3"/>
          <p:cNvSpPr>
            <a:spLocks noGrp="1" noChangeArrowheads="1"/>
          </p:cNvSpPr>
          <p:nvPr>
            <p:ph type="body" idx="1"/>
          </p:nvPr>
        </p:nvSpPr>
        <p:spPr/>
        <p:txBody>
          <a:bodyPr/>
          <a:lstStyle/>
          <a:p>
            <a:pPr eaLnBrk="1" hangingPunct="1"/>
            <a:r>
              <a:rPr lang="en-US"/>
              <a:t>Workers are exposed to a fall hazard due to the unprotected sides/edges of the balcony.</a:t>
            </a:r>
            <a:br>
              <a:rPr lang="en-US"/>
            </a:br>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p:cNvSpPr>
            <a:spLocks noGrp="1" noChangeArrowheads="1"/>
          </p:cNvSpPr>
          <p:nvPr>
            <p:ph type="sldNum" sz="quarter" idx="5"/>
          </p:nvPr>
        </p:nvSpPr>
        <p:spPr>
          <a:ln/>
        </p:spPr>
        <p:txBody>
          <a:bodyPr/>
          <a:lstStyle/>
          <a:p>
            <a:fld id="{8BD6D707-8412-41FD-A391-61286131603E}" type="slidenum">
              <a:rPr lang="en-US"/>
              <a:pPr/>
              <a:t>21</a:t>
            </a:fld>
            <a:endParaRPr lang="en-US"/>
          </a:p>
        </p:txBody>
      </p:sp>
      <p:sp>
        <p:nvSpPr>
          <p:cNvPr id="48130" name="Rectangle 7"/>
          <p:cNvSpPr txBox="1">
            <a:spLocks noGrp="1" noChangeArrowheads="1"/>
          </p:cNvSpPr>
          <p:nvPr/>
        </p:nvSpPr>
        <p:spPr bwMode="auto">
          <a:xfrm>
            <a:off x="4143375" y="9118600"/>
            <a:ext cx="3170238" cy="481013"/>
          </a:xfrm>
          <a:prstGeom prst="rect">
            <a:avLst/>
          </a:prstGeom>
          <a:noFill/>
          <a:ln w="9525">
            <a:noFill/>
            <a:miter lim="800000"/>
            <a:headEnd/>
            <a:tailEnd/>
          </a:ln>
        </p:spPr>
        <p:txBody>
          <a:bodyPr lIns="95747" tIns="47873" rIns="95747" bIns="47873" anchor="b"/>
          <a:lstStyle/>
          <a:p>
            <a:pPr algn="r" defTabSz="957263"/>
            <a:fld id="{4E91490B-2BBA-4852-816A-E437DB1DC3A2}" type="slidenum">
              <a:rPr lang="en-US" sz="1300"/>
              <a:pPr algn="r" defTabSz="957263"/>
              <a:t>21</a:t>
            </a:fld>
            <a:endParaRPr lang="en-US" sz="1300"/>
          </a:p>
        </p:txBody>
      </p:sp>
      <p:sp>
        <p:nvSpPr>
          <p:cNvPr id="48131" name="Rectangle 2"/>
          <p:cNvSpPr>
            <a:spLocks noGrp="1" noRot="1" noChangeAspect="1" noChangeArrowheads="1" noTextEdit="1"/>
          </p:cNvSpPr>
          <p:nvPr>
            <p:ph type="sldImg"/>
          </p:nvPr>
        </p:nvSpPr>
        <p:spPr>
          <a:ln/>
        </p:spPr>
      </p:sp>
      <p:sp>
        <p:nvSpPr>
          <p:cNvPr id="48132" name="Rectangle 3"/>
          <p:cNvSpPr>
            <a:spLocks noGrp="1" noChangeArrowheads="1"/>
          </p:cNvSpPr>
          <p:nvPr>
            <p:ph type="body" idx="1"/>
          </p:nvPr>
        </p:nvSpPr>
        <p:spPr/>
        <p:txBody>
          <a:bodyPr/>
          <a:lstStyle/>
          <a:p>
            <a:pPr eaLnBrk="1" hangingPunct="1"/>
            <a:r>
              <a:rPr lang="en-US"/>
              <a:t>Worker working on an 8:12 pitch roof with the lifeline tied to his waist as fall protection. </a:t>
            </a: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p:cNvSpPr>
            <a:spLocks noGrp="1" noChangeArrowheads="1"/>
          </p:cNvSpPr>
          <p:nvPr>
            <p:ph type="sldNum" sz="quarter" idx="5"/>
          </p:nvPr>
        </p:nvSpPr>
        <p:spPr>
          <a:ln/>
        </p:spPr>
        <p:txBody>
          <a:bodyPr/>
          <a:lstStyle/>
          <a:p>
            <a:fld id="{6C269F21-7B13-4F2D-BD3C-3418520B7591}" type="slidenum">
              <a:rPr lang="en-US"/>
              <a:pPr/>
              <a:t>22</a:t>
            </a:fld>
            <a:endParaRPr lang="en-US"/>
          </a:p>
        </p:txBody>
      </p:sp>
      <p:sp>
        <p:nvSpPr>
          <p:cNvPr id="49154" name="Rectangle 7"/>
          <p:cNvSpPr txBox="1">
            <a:spLocks noGrp="1" noChangeArrowheads="1"/>
          </p:cNvSpPr>
          <p:nvPr/>
        </p:nvSpPr>
        <p:spPr bwMode="auto">
          <a:xfrm>
            <a:off x="4143375" y="9118600"/>
            <a:ext cx="3170238" cy="481013"/>
          </a:xfrm>
          <a:prstGeom prst="rect">
            <a:avLst/>
          </a:prstGeom>
          <a:noFill/>
          <a:ln w="9525">
            <a:noFill/>
            <a:miter lim="800000"/>
            <a:headEnd/>
            <a:tailEnd/>
          </a:ln>
        </p:spPr>
        <p:txBody>
          <a:bodyPr lIns="95747" tIns="47873" rIns="95747" bIns="47873" anchor="b"/>
          <a:lstStyle/>
          <a:p>
            <a:pPr algn="r" defTabSz="957263"/>
            <a:fld id="{45DC84C6-1C92-451F-B61C-AD3338E18391}" type="slidenum">
              <a:rPr lang="en-US" sz="1300"/>
              <a:pPr algn="r" defTabSz="957263"/>
              <a:t>22</a:t>
            </a:fld>
            <a:endParaRPr lang="en-US" sz="1300"/>
          </a:p>
        </p:txBody>
      </p:sp>
      <p:sp>
        <p:nvSpPr>
          <p:cNvPr id="49155" name="Rectangle 2"/>
          <p:cNvSpPr>
            <a:spLocks noGrp="1" noRot="1" noChangeAspect="1" noChangeArrowheads="1" noTextEdit="1"/>
          </p:cNvSpPr>
          <p:nvPr>
            <p:ph type="sldImg"/>
          </p:nvPr>
        </p:nvSpPr>
        <p:spPr>
          <a:ln/>
        </p:spPr>
      </p:sp>
      <p:sp>
        <p:nvSpPr>
          <p:cNvPr id="49156" name="Rectangle 3"/>
          <p:cNvSpPr>
            <a:spLocks noGrp="1" noChangeArrowheads="1"/>
          </p:cNvSpPr>
          <p:nvPr>
            <p:ph type="body" idx="1"/>
          </p:nvPr>
        </p:nvSpPr>
        <p:spPr>
          <a:noFill/>
        </p:spPr>
        <p:txBody>
          <a:bodyPr/>
          <a:lstStyle/>
          <a:p>
            <a:pPr eaLnBrk="1" hangingPunct="1"/>
            <a:r>
              <a:rPr lang="en-US"/>
              <a:t>Employer must provide full body harnesses.</a:t>
            </a:r>
          </a:p>
          <a:p>
            <a:pPr eaLnBrk="1" hangingPunct="1"/>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p:cNvSpPr>
            <a:spLocks noGrp="1" noChangeArrowheads="1"/>
          </p:cNvSpPr>
          <p:nvPr>
            <p:ph type="sldNum" sz="quarter" idx="5"/>
          </p:nvPr>
        </p:nvSpPr>
        <p:spPr>
          <a:ln/>
        </p:spPr>
        <p:txBody>
          <a:bodyPr/>
          <a:lstStyle/>
          <a:p>
            <a:fld id="{BD4B3D38-1DC9-4A50-A5A4-DEC056C52C7F}" type="slidenum">
              <a:rPr lang="en-US"/>
              <a:pPr/>
              <a:t>23</a:t>
            </a:fld>
            <a:endParaRPr lang="en-US"/>
          </a:p>
        </p:txBody>
      </p:sp>
      <p:sp>
        <p:nvSpPr>
          <p:cNvPr id="50178" name="Rectangle 7"/>
          <p:cNvSpPr txBox="1">
            <a:spLocks noGrp="1" noChangeArrowheads="1"/>
          </p:cNvSpPr>
          <p:nvPr/>
        </p:nvSpPr>
        <p:spPr bwMode="auto">
          <a:xfrm>
            <a:off x="4143375" y="9118600"/>
            <a:ext cx="3170238" cy="481013"/>
          </a:xfrm>
          <a:prstGeom prst="rect">
            <a:avLst/>
          </a:prstGeom>
          <a:noFill/>
          <a:ln w="9525">
            <a:noFill/>
            <a:miter lim="800000"/>
            <a:headEnd/>
            <a:tailEnd/>
          </a:ln>
        </p:spPr>
        <p:txBody>
          <a:bodyPr lIns="95747" tIns="47873" rIns="95747" bIns="47873" anchor="b"/>
          <a:lstStyle/>
          <a:p>
            <a:pPr algn="r" defTabSz="957263"/>
            <a:fld id="{5ADAF692-952D-4C5B-B1D1-50C44AEC25C1}" type="slidenum">
              <a:rPr lang="en-US" sz="1300"/>
              <a:pPr algn="r" defTabSz="957263"/>
              <a:t>23</a:t>
            </a:fld>
            <a:endParaRPr lang="en-US" sz="1300"/>
          </a:p>
        </p:txBody>
      </p:sp>
      <p:sp>
        <p:nvSpPr>
          <p:cNvPr id="50179" name="Rectangle 2"/>
          <p:cNvSpPr>
            <a:spLocks noGrp="1" noRot="1" noChangeAspect="1" noChangeArrowheads="1" noTextEdit="1"/>
          </p:cNvSpPr>
          <p:nvPr>
            <p:ph type="sldImg"/>
          </p:nvPr>
        </p:nvSpPr>
        <p:spPr>
          <a:ln/>
        </p:spPr>
      </p:sp>
      <p:sp>
        <p:nvSpPr>
          <p:cNvPr id="50180" name="Rectangle 3"/>
          <p:cNvSpPr>
            <a:spLocks noGrp="1" noChangeArrowheads="1"/>
          </p:cNvSpPr>
          <p:nvPr>
            <p:ph type="body" idx="1"/>
          </p:nvPr>
        </p:nvSpPr>
        <p:spPr/>
        <p:txBody>
          <a:bodyPr/>
          <a:lstStyle/>
          <a:p>
            <a:pPr eaLnBrk="1" hangingPunct="1"/>
            <a:r>
              <a:rPr lang="en-US"/>
              <a:t>Workers were working at heights greater than 10 feet.</a:t>
            </a:r>
            <a:br>
              <a:rPr lang="en-US"/>
            </a:br>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p:cNvSpPr>
            <a:spLocks noGrp="1" noChangeArrowheads="1"/>
          </p:cNvSpPr>
          <p:nvPr>
            <p:ph type="sldNum" sz="quarter" idx="5"/>
          </p:nvPr>
        </p:nvSpPr>
        <p:spPr>
          <a:ln/>
        </p:spPr>
        <p:txBody>
          <a:bodyPr/>
          <a:lstStyle/>
          <a:p>
            <a:fld id="{26B677E5-6F62-4444-9EE9-E21C7CD9127B}" type="slidenum">
              <a:rPr lang="en-US"/>
              <a:pPr/>
              <a:t>24</a:t>
            </a:fld>
            <a:endParaRPr lang="en-US"/>
          </a:p>
        </p:txBody>
      </p:sp>
      <p:sp>
        <p:nvSpPr>
          <p:cNvPr id="51202" name="Rectangle 7"/>
          <p:cNvSpPr txBox="1">
            <a:spLocks noGrp="1" noChangeArrowheads="1"/>
          </p:cNvSpPr>
          <p:nvPr/>
        </p:nvSpPr>
        <p:spPr bwMode="auto">
          <a:xfrm>
            <a:off x="4143375" y="9118600"/>
            <a:ext cx="3170238" cy="481013"/>
          </a:xfrm>
          <a:prstGeom prst="rect">
            <a:avLst/>
          </a:prstGeom>
          <a:noFill/>
          <a:ln w="9525">
            <a:noFill/>
            <a:miter lim="800000"/>
            <a:headEnd/>
            <a:tailEnd/>
          </a:ln>
        </p:spPr>
        <p:txBody>
          <a:bodyPr lIns="95747" tIns="47873" rIns="95747" bIns="47873" anchor="b"/>
          <a:lstStyle/>
          <a:p>
            <a:pPr algn="r" defTabSz="957263"/>
            <a:fld id="{965B8F9D-2991-44AC-B441-F0BD3D01F6C6}" type="slidenum">
              <a:rPr lang="en-US" sz="1300"/>
              <a:pPr algn="r" defTabSz="957263"/>
              <a:t>24</a:t>
            </a:fld>
            <a:endParaRPr lang="en-US" sz="1300"/>
          </a:p>
        </p:txBody>
      </p:sp>
      <p:sp>
        <p:nvSpPr>
          <p:cNvPr id="51203" name="Rectangle 2"/>
          <p:cNvSpPr>
            <a:spLocks noGrp="1" noRot="1" noChangeAspect="1" noChangeArrowheads="1" noTextEdit="1"/>
          </p:cNvSpPr>
          <p:nvPr>
            <p:ph type="sldImg"/>
          </p:nvPr>
        </p:nvSpPr>
        <p:spPr>
          <a:ln/>
        </p:spPr>
      </p:sp>
      <p:sp>
        <p:nvSpPr>
          <p:cNvPr id="51204" name="Rectangle 3"/>
          <p:cNvSpPr>
            <a:spLocks noGrp="1" noChangeArrowheads="1"/>
          </p:cNvSpPr>
          <p:nvPr>
            <p:ph type="body" idx="1"/>
          </p:nvPr>
        </p:nvSpPr>
        <p:spPr/>
        <p:txBody>
          <a:bodyPr/>
          <a:lstStyle/>
          <a:p>
            <a:pPr eaLnBrk="1" hangingPunct="1"/>
            <a:r>
              <a:rPr lang="en-US"/>
              <a:t>The scaffold was not erected with guardrails in areas where workers were working at heights above 10 feet.</a:t>
            </a: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52C465C-96CF-47F1-8FFF-B1733B580845}" type="slidenum">
              <a:rPr lang="en-US" smtClean="0"/>
              <a:pPr/>
              <a:t>25</a:t>
            </a:fld>
            <a:endParaRPr 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52C465C-96CF-47F1-8FFF-B1733B580845}" type="slidenum">
              <a:rPr lang="en-US" smtClean="0"/>
              <a:pPr/>
              <a:t>26</a:t>
            </a:fld>
            <a:endParaRPr 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52C465C-96CF-47F1-8FFF-B1733B580845}" type="slidenum">
              <a:rPr lang="en-US" smtClean="0"/>
              <a:pPr/>
              <a:t>27</a:t>
            </a:fld>
            <a:endParaRPr 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52C465C-96CF-47F1-8FFF-B1733B580845}" type="slidenum">
              <a:rPr lang="en-US" smtClean="0"/>
              <a:pPr/>
              <a:t>28</a:t>
            </a:fld>
            <a:endParaRPr lang="en-US"/>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52C465C-96CF-47F1-8FFF-B1733B580845}" type="slidenum">
              <a:rPr lang="en-US" smtClean="0"/>
              <a:pPr/>
              <a:t>29</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p:cNvSpPr>
            <a:spLocks noGrp="1" noChangeArrowheads="1"/>
          </p:cNvSpPr>
          <p:nvPr>
            <p:ph type="sldNum" sz="quarter" idx="5"/>
          </p:nvPr>
        </p:nvSpPr>
        <p:spPr>
          <a:ln/>
        </p:spPr>
        <p:txBody>
          <a:bodyPr/>
          <a:lstStyle/>
          <a:p>
            <a:fld id="{A9DDFED7-CF89-47EB-978E-65846C55D234}" type="slidenum">
              <a:rPr lang="en-US"/>
              <a:pPr/>
              <a:t>3</a:t>
            </a:fld>
            <a:endParaRPr lang="en-US"/>
          </a:p>
        </p:txBody>
      </p:sp>
      <p:sp>
        <p:nvSpPr>
          <p:cNvPr id="29698" name="Rectangle 7"/>
          <p:cNvSpPr txBox="1">
            <a:spLocks noGrp="1" noChangeArrowheads="1"/>
          </p:cNvSpPr>
          <p:nvPr/>
        </p:nvSpPr>
        <p:spPr bwMode="auto">
          <a:xfrm>
            <a:off x="4143375" y="9118600"/>
            <a:ext cx="3170238" cy="481013"/>
          </a:xfrm>
          <a:prstGeom prst="rect">
            <a:avLst/>
          </a:prstGeom>
          <a:noFill/>
          <a:ln w="9525">
            <a:noFill/>
            <a:miter lim="800000"/>
            <a:headEnd/>
            <a:tailEnd/>
          </a:ln>
        </p:spPr>
        <p:txBody>
          <a:bodyPr lIns="95747" tIns="47873" rIns="95747" bIns="47873" anchor="b"/>
          <a:lstStyle/>
          <a:p>
            <a:pPr algn="r" defTabSz="957263"/>
            <a:fld id="{B8DE6AD4-6F2F-41D8-B172-D8641BCAAD81}" type="slidenum">
              <a:rPr lang="en-US" sz="1300"/>
              <a:pPr algn="r" defTabSz="957263"/>
              <a:t>3</a:t>
            </a:fld>
            <a:endParaRPr lang="en-US" sz="1300"/>
          </a:p>
        </p:txBody>
      </p:sp>
      <p:sp>
        <p:nvSpPr>
          <p:cNvPr id="29699" name="Rectangle 2"/>
          <p:cNvSpPr>
            <a:spLocks noGrp="1" noRot="1" noChangeAspect="1" noChangeArrowheads="1" noTextEdit="1"/>
          </p:cNvSpPr>
          <p:nvPr>
            <p:ph type="sldImg"/>
          </p:nvPr>
        </p:nvSpPr>
        <p:spPr>
          <a:ln/>
        </p:spPr>
      </p:sp>
      <p:sp>
        <p:nvSpPr>
          <p:cNvPr id="29700" name="Rectangle 3"/>
          <p:cNvSpPr>
            <a:spLocks noGrp="1" noChangeArrowheads="1"/>
          </p:cNvSpPr>
          <p:nvPr>
            <p:ph type="body" idx="1"/>
          </p:nvPr>
        </p:nvSpPr>
        <p:spPr>
          <a:noFill/>
        </p:spPr>
        <p:txBody>
          <a:bodyPr/>
          <a:lstStyle/>
          <a:p>
            <a:pPr eaLnBrk="1" hangingPunct="1"/>
            <a:r>
              <a:rPr lang="en-US"/>
              <a:t>Worker working above ground level.</a:t>
            </a: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kern="1200" baseline="0" dirty="0">
                <a:solidFill>
                  <a:schemeClr val="tx1"/>
                </a:solidFill>
                <a:latin typeface="Arial" charset="0"/>
                <a:ea typeface="+mn-ea"/>
                <a:cs typeface="+mn-cs"/>
              </a:rPr>
              <a:t>The accident could have been</a:t>
            </a:r>
          </a:p>
          <a:p>
            <a:r>
              <a:rPr lang="en-US" sz="1200" kern="1200" baseline="0" dirty="0">
                <a:solidFill>
                  <a:schemeClr val="tx1"/>
                </a:solidFill>
                <a:latin typeface="Arial" charset="0"/>
                <a:ea typeface="+mn-ea"/>
                <a:cs typeface="+mn-cs"/>
              </a:rPr>
              <a:t>prevented if the ironworker was</a:t>
            </a:r>
          </a:p>
          <a:p>
            <a:r>
              <a:rPr lang="en-US" sz="1200" kern="1200" baseline="0" dirty="0">
                <a:solidFill>
                  <a:schemeClr val="tx1"/>
                </a:solidFill>
                <a:latin typeface="Arial" charset="0"/>
                <a:ea typeface="+mn-ea"/>
                <a:cs typeface="+mn-cs"/>
              </a:rPr>
              <a:t>properly tied off.</a:t>
            </a:r>
          </a:p>
          <a:p>
            <a:endParaRPr lang="en-US" sz="1200" kern="1200" baseline="0" dirty="0">
              <a:solidFill>
                <a:schemeClr val="tx1"/>
              </a:solidFill>
              <a:latin typeface="Arial" charset="0"/>
              <a:ea typeface="+mn-ea"/>
              <a:cs typeface="+mn-cs"/>
            </a:endParaRPr>
          </a:p>
          <a:p>
            <a:r>
              <a:rPr lang="en-US" sz="1200" kern="1200" baseline="0" dirty="0">
                <a:solidFill>
                  <a:schemeClr val="tx1"/>
                </a:solidFill>
                <a:latin typeface="Arial" charset="0"/>
                <a:ea typeface="+mn-ea"/>
                <a:cs typeface="+mn-cs"/>
              </a:rPr>
              <a:t>Holes, including skylights, must</a:t>
            </a:r>
          </a:p>
          <a:p>
            <a:r>
              <a:rPr lang="en-US" sz="1200" kern="1200" baseline="0" dirty="0">
                <a:solidFill>
                  <a:schemeClr val="tx1"/>
                </a:solidFill>
                <a:latin typeface="Arial" charset="0"/>
                <a:ea typeface="+mn-ea"/>
                <a:cs typeface="+mn-cs"/>
              </a:rPr>
              <a:t>have covers that are capable of</a:t>
            </a:r>
          </a:p>
          <a:p>
            <a:r>
              <a:rPr lang="en-US" sz="1200" kern="1200" baseline="0" dirty="0">
                <a:solidFill>
                  <a:schemeClr val="tx1"/>
                </a:solidFill>
                <a:latin typeface="Arial" charset="0"/>
                <a:ea typeface="+mn-ea"/>
                <a:cs typeface="+mn-cs"/>
              </a:rPr>
              <a:t>supporting, without failure, at least</a:t>
            </a:r>
          </a:p>
          <a:p>
            <a:r>
              <a:rPr lang="en-US" sz="1200" kern="1200" baseline="0" dirty="0">
                <a:solidFill>
                  <a:schemeClr val="tx1"/>
                </a:solidFill>
                <a:latin typeface="Arial" charset="0"/>
                <a:ea typeface="+mn-ea"/>
                <a:cs typeface="+mn-cs"/>
              </a:rPr>
              <a:t>twice the weight of employees,</a:t>
            </a:r>
          </a:p>
          <a:p>
            <a:r>
              <a:rPr lang="en-US" sz="1200" kern="1200" baseline="0" dirty="0">
                <a:solidFill>
                  <a:schemeClr val="tx1"/>
                </a:solidFill>
                <a:latin typeface="Arial" charset="0"/>
                <a:ea typeface="+mn-ea"/>
                <a:cs typeface="+mn-cs"/>
              </a:rPr>
              <a:t>equipment and materials that may</a:t>
            </a:r>
          </a:p>
          <a:p>
            <a:r>
              <a:rPr lang="en-US" sz="1200" kern="1200" baseline="0" dirty="0">
                <a:solidFill>
                  <a:schemeClr val="tx1"/>
                </a:solidFill>
                <a:latin typeface="Arial" charset="0"/>
                <a:ea typeface="+mn-ea"/>
                <a:cs typeface="+mn-cs"/>
              </a:rPr>
              <a:t>be imposed on the cover at any</a:t>
            </a:r>
          </a:p>
          <a:p>
            <a:r>
              <a:rPr lang="en-US" sz="1200" kern="1200" baseline="0" dirty="0">
                <a:solidFill>
                  <a:schemeClr val="tx1"/>
                </a:solidFill>
                <a:latin typeface="Arial" charset="0"/>
                <a:ea typeface="+mn-ea"/>
                <a:cs typeface="+mn-cs"/>
              </a:rPr>
              <a:t>one time.</a:t>
            </a:r>
            <a:endParaRPr lang="en-US" dirty="0"/>
          </a:p>
        </p:txBody>
      </p:sp>
      <p:sp>
        <p:nvSpPr>
          <p:cNvPr id="4" name="Slide Number Placeholder 3"/>
          <p:cNvSpPr>
            <a:spLocks noGrp="1"/>
          </p:cNvSpPr>
          <p:nvPr>
            <p:ph type="sldNum" sz="quarter" idx="10"/>
          </p:nvPr>
        </p:nvSpPr>
        <p:spPr/>
        <p:txBody>
          <a:bodyPr/>
          <a:lstStyle/>
          <a:p>
            <a:fld id="{852C465C-96CF-47F1-8FFF-B1733B580845}" type="slidenum">
              <a:rPr lang="en-US" smtClean="0"/>
              <a:pPr/>
              <a:t>30</a:t>
            </a:fld>
            <a:endParaRPr lang="en-US"/>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kern="1200" baseline="0" dirty="0">
                <a:solidFill>
                  <a:schemeClr val="tx1"/>
                </a:solidFill>
                <a:latin typeface="Arial" charset="0"/>
                <a:ea typeface="+mn-ea"/>
                <a:cs typeface="+mn-cs"/>
              </a:rPr>
              <a:t>If your employer uses </a:t>
            </a:r>
            <a:r>
              <a:rPr lang="en-US" sz="1200" b="1" kern="1200" baseline="0" dirty="0">
                <a:solidFill>
                  <a:schemeClr val="tx1"/>
                </a:solidFill>
                <a:latin typeface="Arial" charset="0"/>
                <a:ea typeface="+mn-ea"/>
                <a:cs typeface="+mn-cs"/>
              </a:rPr>
              <a:t>guardrails:</a:t>
            </a:r>
          </a:p>
          <a:p>
            <a:r>
              <a:rPr lang="en-US" sz="1200" kern="1200" baseline="0" dirty="0">
                <a:solidFill>
                  <a:schemeClr val="tx1"/>
                </a:solidFill>
                <a:latin typeface="Arial" charset="0"/>
                <a:ea typeface="+mn-ea"/>
                <a:cs typeface="+mn-cs"/>
              </a:rPr>
              <a:t>● </a:t>
            </a:r>
            <a:r>
              <a:rPr lang="en-US" sz="1200" kern="1200" baseline="0" dirty="0" err="1">
                <a:solidFill>
                  <a:schemeClr val="tx1"/>
                </a:solidFill>
                <a:latin typeface="Arial" charset="0"/>
                <a:ea typeface="+mn-ea"/>
                <a:cs typeface="+mn-cs"/>
              </a:rPr>
              <a:t>Toprails</a:t>
            </a:r>
            <a:r>
              <a:rPr lang="en-US" sz="1200" kern="1200" baseline="0" dirty="0">
                <a:solidFill>
                  <a:schemeClr val="tx1"/>
                </a:solidFill>
                <a:latin typeface="Arial" charset="0"/>
                <a:ea typeface="+mn-ea"/>
                <a:cs typeface="+mn-cs"/>
              </a:rPr>
              <a:t> must be at least ¼ inch thick to</a:t>
            </a:r>
          </a:p>
          <a:p>
            <a:r>
              <a:rPr lang="en-US" sz="1200" kern="1200" baseline="0" dirty="0">
                <a:solidFill>
                  <a:schemeClr val="tx1"/>
                </a:solidFill>
                <a:latin typeface="Arial" charset="0"/>
                <a:ea typeface="+mn-ea"/>
                <a:cs typeface="+mn-cs"/>
              </a:rPr>
              <a:t>prevent cuts and lacerations; and they must be</a:t>
            </a:r>
          </a:p>
          <a:p>
            <a:r>
              <a:rPr lang="en-US" sz="1200" kern="1200" baseline="0" dirty="0">
                <a:solidFill>
                  <a:schemeClr val="tx1"/>
                </a:solidFill>
                <a:latin typeface="Arial" charset="0"/>
                <a:ea typeface="+mn-ea"/>
                <a:cs typeface="+mn-cs"/>
              </a:rPr>
              <a:t>between 39 and 45 inches from the working</a:t>
            </a:r>
          </a:p>
          <a:p>
            <a:r>
              <a:rPr lang="en-US" sz="1200" kern="1200" baseline="0" dirty="0">
                <a:solidFill>
                  <a:schemeClr val="tx1"/>
                </a:solidFill>
                <a:latin typeface="Arial" charset="0"/>
                <a:ea typeface="+mn-ea"/>
                <a:cs typeface="+mn-cs"/>
              </a:rPr>
              <a:t>surface;</a:t>
            </a:r>
          </a:p>
          <a:p>
            <a:r>
              <a:rPr lang="en-US" sz="1200" kern="1200" baseline="0" dirty="0">
                <a:solidFill>
                  <a:schemeClr val="tx1"/>
                </a:solidFill>
                <a:latin typeface="Arial" charset="0"/>
                <a:ea typeface="+mn-ea"/>
                <a:cs typeface="+mn-cs"/>
              </a:rPr>
              <a:t>● If wire rope is used, it must be flagged at least</a:t>
            </a:r>
          </a:p>
          <a:p>
            <a:r>
              <a:rPr lang="en-US" sz="1200" kern="1200" baseline="0" dirty="0">
                <a:solidFill>
                  <a:schemeClr val="tx1"/>
                </a:solidFill>
                <a:latin typeface="Arial" charset="0"/>
                <a:ea typeface="+mn-ea"/>
                <a:cs typeface="+mn-cs"/>
              </a:rPr>
              <a:t>every six feet with highly visible materials;</a:t>
            </a:r>
          </a:p>
          <a:p>
            <a:r>
              <a:rPr lang="en-US" sz="1200" kern="1200" baseline="0" dirty="0">
                <a:solidFill>
                  <a:schemeClr val="tx1"/>
                </a:solidFill>
                <a:latin typeface="Arial" charset="0"/>
                <a:ea typeface="+mn-ea"/>
                <a:cs typeface="+mn-cs"/>
              </a:rPr>
              <a:t>● </a:t>
            </a:r>
            <a:r>
              <a:rPr lang="en-US" sz="1200" kern="1200" baseline="0" dirty="0" err="1">
                <a:solidFill>
                  <a:schemeClr val="tx1"/>
                </a:solidFill>
                <a:latin typeface="Arial" charset="0"/>
                <a:ea typeface="+mn-ea"/>
                <a:cs typeface="+mn-cs"/>
              </a:rPr>
              <a:t>Midrails</a:t>
            </a:r>
            <a:r>
              <a:rPr lang="en-US" sz="1200" kern="1200" baseline="0" dirty="0">
                <a:solidFill>
                  <a:schemeClr val="tx1"/>
                </a:solidFill>
                <a:latin typeface="Arial" charset="0"/>
                <a:ea typeface="+mn-ea"/>
                <a:cs typeface="+mn-cs"/>
              </a:rPr>
              <a:t>, screens or mesh must be installed</a:t>
            </a:r>
          </a:p>
          <a:p>
            <a:r>
              <a:rPr lang="en-US" sz="1200" kern="1200" baseline="0" dirty="0">
                <a:solidFill>
                  <a:schemeClr val="tx1"/>
                </a:solidFill>
                <a:latin typeface="Arial" charset="0"/>
                <a:ea typeface="+mn-ea"/>
                <a:cs typeface="+mn-cs"/>
              </a:rPr>
              <a:t>when there are no walls at least 21 inches high.</a:t>
            </a:r>
          </a:p>
          <a:p>
            <a:r>
              <a:rPr lang="en-US" sz="1200" kern="1200" baseline="0" dirty="0">
                <a:solidFill>
                  <a:schemeClr val="tx1"/>
                </a:solidFill>
                <a:latin typeface="Arial" charset="0"/>
                <a:ea typeface="+mn-ea"/>
                <a:cs typeface="+mn-cs"/>
              </a:rPr>
              <a:t>Screens and mesh must extend from the </a:t>
            </a:r>
            <a:r>
              <a:rPr lang="en-US" sz="1200" kern="1200" baseline="0" dirty="0" err="1">
                <a:solidFill>
                  <a:schemeClr val="tx1"/>
                </a:solidFill>
                <a:latin typeface="Arial" charset="0"/>
                <a:ea typeface="+mn-ea"/>
                <a:cs typeface="+mn-cs"/>
              </a:rPr>
              <a:t>toprail</a:t>
            </a:r>
            <a:r>
              <a:rPr lang="en-US" sz="1200" kern="1200" baseline="0" dirty="0">
                <a:solidFill>
                  <a:schemeClr val="tx1"/>
                </a:solidFill>
                <a:latin typeface="Arial" charset="0"/>
                <a:ea typeface="+mn-ea"/>
                <a:cs typeface="+mn-cs"/>
              </a:rPr>
              <a:t> to the working level.</a:t>
            </a:r>
          </a:p>
          <a:p>
            <a:r>
              <a:rPr lang="en-US" sz="1200" kern="1200" baseline="0" dirty="0">
                <a:solidFill>
                  <a:schemeClr val="tx1"/>
                </a:solidFill>
                <a:latin typeface="Arial" charset="0"/>
                <a:ea typeface="+mn-ea"/>
                <a:cs typeface="+mn-cs"/>
              </a:rPr>
              <a:t>● There can be no openings more than 19 inches;</a:t>
            </a:r>
          </a:p>
          <a:p>
            <a:r>
              <a:rPr lang="en-US" sz="1200" kern="1200" baseline="0" dirty="0">
                <a:solidFill>
                  <a:schemeClr val="tx1"/>
                </a:solidFill>
                <a:latin typeface="Arial" charset="0"/>
                <a:ea typeface="+mn-ea"/>
                <a:cs typeface="+mn-cs"/>
              </a:rPr>
              <a:t>● The </a:t>
            </a:r>
            <a:r>
              <a:rPr lang="en-US" sz="1200" kern="1200" baseline="0" dirty="0" err="1">
                <a:solidFill>
                  <a:schemeClr val="tx1"/>
                </a:solidFill>
                <a:latin typeface="Arial" charset="0"/>
                <a:ea typeface="+mn-ea"/>
                <a:cs typeface="+mn-cs"/>
              </a:rPr>
              <a:t>toprail</a:t>
            </a:r>
            <a:r>
              <a:rPr lang="en-US" sz="1200" kern="1200" baseline="0" dirty="0">
                <a:solidFill>
                  <a:schemeClr val="tx1"/>
                </a:solidFill>
                <a:latin typeface="Arial" charset="0"/>
                <a:ea typeface="+mn-ea"/>
                <a:cs typeface="+mn-cs"/>
              </a:rPr>
              <a:t> must withstand at least 200 lbs. of force; the </a:t>
            </a:r>
            <a:r>
              <a:rPr lang="en-US" sz="1200" kern="1200" baseline="0" dirty="0" err="1">
                <a:solidFill>
                  <a:schemeClr val="tx1"/>
                </a:solidFill>
                <a:latin typeface="Arial" charset="0"/>
                <a:ea typeface="+mn-ea"/>
                <a:cs typeface="+mn-cs"/>
              </a:rPr>
              <a:t>midrail</a:t>
            </a:r>
            <a:r>
              <a:rPr lang="en-US" sz="1200" kern="1200" baseline="0" dirty="0">
                <a:solidFill>
                  <a:schemeClr val="tx1"/>
                </a:solidFill>
                <a:latin typeface="Arial" charset="0"/>
                <a:ea typeface="+mn-ea"/>
                <a:cs typeface="+mn-cs"/>
              </a:rPr>
              <a:t> must</a:t>
            </a:r>
          </a:p>
          <a:p>
            <a:r>
              <a:rPr lang="en-US" sz="1200" kern="1200" baseline="0" dirty="0">
                <a:solidFill>
                  <a:schemeClr val="tx1"/>
                </a:solidFill>
                <a:latin typeface="Arial" charset="0"/>
                <a:ea typeface="+mn-ea"/>
                <a:cs typeface="+mn-cs"/>
              </a:rPr>
              <a:t>withstand 150 lbs. of force;</a:t>
            </a:r>
          </a:p>
          <a:p>
            <a:r>
              <a:rPr lang="en-US" sz="1200" kern="1200" baseline="0" dirty="0">
                <a:solidFill>
                  <a:schemeClr val="tx1"/>
                </a:solidFill>
                <a:latin typeface="Arial" charset="0"/>
                <a:ea typeface="+mn-ea"/>
                <a:cs typeface="+mn-cs"/>
              </a:rPr>
              <a:t>● The system must be smooth enough to protect workers from cuts and</a:t>
            </a:r>
          </a:p>
          <a:p>
            <a:r>
              <a:rPr lang="en-US" sz="1200" kern="1200" baseline="0" dirty="0">
                <a:solidFill>
                  <a:schemeClr val="tx1"/>
                </a:solidFill>
                <a:latin typeface="Arial" charset="0"/>
                <a:ea typeface="+mn-ea"/>
                <a:cs typeface="+mn-cs"/>
              </a:rPr>
              <a:t>getting their clothes snagged by the rail.</a:t>
            </a:r>
          </a:p>
          <a:p>
            <a:r>
              <a:rPr lang="en-US" sz="1200" kern="1200" baseline="0" dirty="0">
                <a:solidFill>
                  <a:schemeClr val="tx1"/>
                </a:solidFill>
                <a:latin typeface="Arial" charset="0"/>
                <a:ea typeface="+mn-ea"/>
                <a:cs typeface="+mn-cs"/>
              </a:rPr>
              <a:t>● If guardrails are used around holes at points of access, like a </a:t>
            </a:r>
            <a:r>
              <a:rPr lang="en-US" sz="1200" kern="1200" baseline="0" dirty="0" err="1">
                <a:solidFill>
                  <a:schemeClr val="tx1"/>
                </a:solidFill>
                <a:latin typeface="Arial" charset="0"/>
                <a:ea typeface="+mn-ea"/>
                <a:cs typeface="+mn-cs"/>
              </a:rPr>
              <a:t>ladderway</a:t>
            </a:r>
            <a:r>
              <a:rPr lang="en-US" sz="1200" kern="1200" baseline="0" dirty="0">
                <a:solidFill>
                  <a:schemeClr val="tx1"/>
                </a:solidFill>
                <a:latin typeface="Arial" charset="0"/>
                <a:ea typeface="+mn-ea"/>
                <a:cs typeface="+mn-cs"/>
              </a:rPr>
              <a:t>, a</a:t>
            </a:r>
          </a:p>
          <a:p>
            <a:r>
              <a:rPr lang="en-US" sz="1200" kern="1200" baseline="0" dirty="0">
                <a:solidFill>
                  <a:schemeClr val="tx1"/>
                </a:solidFill>
                <a:latin typeface="Arial" charset="0"/>
                <a:ea typeface="+mn-ea"/>
                <a:cs typeface="+mn-cs"/>
              </a:rPr>
              <a:t>gate must be used to prevent someone from falling through the hole, or be</a:t>
            </a:r>
          </a:p>
          <a:p>
            <a:r>
              <a:rPr lang="en-US" sz="1200" kern="1200" baseline="0" dirty="0">
                <a:solidFill>
                  <a:schemeClr val="tx1"/>
                </a:solidFill>
                <a:latin typeface="Arial" charset="0"/>
                <a:ea typeface="+mn-ea"/>
                <a:cs typeface="+mn-cs"/>
              </a:rPr>
              <a:t>offset so that a person cannot walk directly into the hole.</a:t>
            </a:r>
            <a:endParaRPr lang="en-US" dirty="0"/>
          </a:p>
        </p:txBody>
      </p:sp>
      <p:sp>
        <p:nvSpPr>
          <p:cNvPr id="4" name="Slide Number Placeholder 3"/>
          <p:cNvSpPr>
            <a:spLocks noGrp="1"/>
          </p:cNvSpPr>
          <p:nvPr>
            <p:ph type="sldNum" sz="quarter" idx="10"/>
          </p:nvPr>
        </p:nvSpPr>
        <p:spPr/>
        <p:txBody>
          <a:bodyPr/>
          <a:lstStyle/>
          <a:p>
            <a:fld id="{852C465C-96CF-47F1-8FFF-B1733B580845}" type="slidenum">
              <a:rPr lang="en-US" smtClean="0"/>
              <a:pPr/>
              <a:t>31</a:t>
            </a:fld>
            <a:endParaRPr lang="en-US"/>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52C465C-96CF-47F1-8FFF-B1733B580845}" type="slidenum">
              <a:rPr lang="en-US" smtClean="0"/>
              <a:pPr/>
              <a:t>32</a:t>
            </a:fld>
            <a:endParaRPr lang="en-US"/>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b="0" i="0" kern="1200" dirty="0">
                <a:solidFill>
                  <a:schemeClr val="tx1"/>
                </a:solidFill>
                <a:latin typeface="Arial" charset="0"/>
                <a:ea typeface="+mn-ea"/>
                <a:cs typeface="+mn-cs"/>
              </a:rPr>
              <a:t>Climbing the structural cross-braces of a scaffold is </a:t>
            </a:r>
            <a:r>
              <a:rPr lang="en-US" sz="1200" b="0" i="1" kern="1200" dirty="0">
                <a:solidFill>
                  <a:schemeClr val="tx1"/>
                </a:solidFill>
                <a:latin typeface="Arial" charset="0"/>
                <a:ea typeface="+mn-ea"/>
                <a:cs typeface="+mn-cs"/>
              </a:rPr>
              <a:t>unsafe</a:t>
            </a:r>
            <a:r>
              <a:rPr lang="en-US" sz="1200" b="0" i="0" kern="1200" dirty="0">
                <a:solidFill>
                  <a:schemeClr val="tx1"/>
                </a:solidFill>
                <a:latin typeface="Arial" charset="0"/>
                <a:ea typeface="+mn-ea"/>
                <a:cs typeface="+mn-cs"/>
              </a:rPr>
              <a:t>, and </a:t>
            </a:r>
            <a:r>
              <a:rPr lang="en-US" sz="1200" b="0" i="1" kern="1200" dirty="0">
                <a:solidFill>
                  <a:schemeClr val="tx1"/>
                </a:solidFill>
                <a:latin typeface="Arial" charset="0"/>
                <a:ea typeface="+mn-ea"/>
                <a:cs typeface="+mn-cs"/>
              </a:rPr>
              <a:t>specifically forbidden</a:t>
            </a:r>
            <a:r>
              <a:rPr lang="en-US" sz="1200" b="0" i="0" kern="1200" dirty="0">
                <a:solidFill>
                  <a:schemeClr val="tx1"/>
                </a:solidFill>
                <a:latin typeface="Arial" charset="0"/>
                <a:ea typeface="+mn-ea"/>
                <a:cs typeface="+mn-cs"/>
              </a:rPr>
              <a:t> by federal standards.  However, OSHA permits direct access from another scaffold, structure, or personnel hoist. </a:t>
            </a:r>
            <a:br>
              <a:rPr lang="en-US" dirty="0"/>
            </a:br>
            <a:br>
              <a:rPr lang="en-US" dirty="0"/>
            </a:br>
            <a:r>
              <a:rPr lang="en-US" sz="1200" b="0" i="0" kern="1200" dirty="0">
                <a:solidFill>
                  <a:schemeClr val="tx1"/>
                </a:solidFill>
                <a:latin typeface="Arial" charset="0"/>
                <a:ea typeface="+mn-ea"/>
                <a:cs typeface="+mn-cs"/>
              </a:rPr>
              <a:t>If such access is not possible, portable ladders, hook-on ladders, attachable ladders, stair towers, stairway-type ladders, ramps, walkways, or built-in ladders must be used, under the following regulations:</a:t>
            </a:r>
            <a:br>
              <a:rPr lang="en-US" dirty="0"/>
            </a:br>
            <a:endParaRPr lang="en-US" dirty="0"/>
          </a:p>
        </p:txBody>
      </p:sp>
      <p:sp>
        <p:nvSpPr>
          <p:cNvPr id="4" name="Slide Number Placeholder 3"/>
          <p:cNvSpPr>
            <a:spLocks noGrp="1"/>
          </p:cNvSpPr>
          <p:nvPr>
            <p:ph type="sldNum" sz="quarter" idx="10"/>
          </p:nvPr>
        </p:nvSpPr>
        <p:spPr/>
        <p:txBody>
          <a:bodyPr/>
          <a:lstStyle/>
          <a:p>
            <a:fld id="{852C465C-96CF-47F1-8FFF-B1733B580845}" type="slidenum">
              <a:rPr lang="en-US" smtClean="0"/>
              <a:pPr/>
              <a:t>33</a:t>
            </a:fld>
            <a:endParaRPr lang="en-US"/>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kern="1200" baseline="0" dirty="0">
                <a:solidFill>
                  <a:schemeClr val="tx1"/>
                </a:solidFill>
                <a:latin typeface="Arial" charset="0"/>
                <a:ea typeface="+mn-ea"/>
                <a:cs typeface="+mn-cs"/>
              </a:rPr>
              <a:t>BLS data show that falls from ladders account for over</a:t>
            </a:r>
          </a:p>
          <a:p>
            <a:r>
              <a:rPr lang="en-US" sz="1200" kern="1200" baseline="0" dirty="0">
                <a:solidFill>
                  <a:schemeClr val="tx1"/>
                </a:solidFill>
                <a:latin typeface="Arial" charset="0"/>
                <a:ea typeface="+mn-ea"/>
                <a:cs typeface="+mn-cs"/>
              </a:rPr>
              <a:t>100 fatalities each year. Factors that contribute to falls</a:t>
            </a:r>
          </a:p>
          <a:p>
            <a:r>
              <a:rPr lang="en-US" sz="1200" kern="1200" baseline="0" dirty="0">
                <a:solidFill>
                  <a:schemeClr val="tx1"/>
                </a:solidFill>
                <a:latin typeface="Arial" charset="0"/>
                <a:ea typeface="+mn-ea"/>
                <a:cs typeface="+mn-cs"/>
              </a:rPr>
              <a:t>from ladders are ladder slip (top or bottom),</a:t>
            </a:r>
          </a:p>
          <a:p>
            <a:r>
              <a:rPr lang="en-US" sz="1200" kern="1200" baseline="0" dirty="0">
                <a:solidFill>
                  <a:schemeClr val="tx1"/>
                </a:solidFill>
                <a:latin typeface="Arial" charset="0"/>
                <a:ea typeface="+mn-ea"/>
                <a:cs typeface="+mn-cs"/>
              </a:rPr>
              <a:t>overreaching, slipping on rungs/steps, defective</a:t>
            </a:r>
          </a:p>
          <a:p>
            <a:r>
              <a:rPr lang="en-US" sz="1200" kern="1200" baseline="0" dirty="0">
                <a:solidFill>
                  <a:schemeClr val="tx1"/>
                </a:solidFill>
                <a:latin typeface="Arial" charset="0"/>
                <a:ea typeface="+mn-ea"/>
                <a:cs typeface="+mn-cs"/>
              </a:rPr>
              <a:t>equipment and improper ladder selection for a given</a:t>
            </a:r>
          </a:p>
          <a:p>
            <a:r>
              <a:rPr lang="en-US" sz="1200" kern="1200" baseline="0" dirty="0">
                <a:solidFill>
                  <a:schemeClr val="tx1"/>
                </a:solidFill>
                <a:latin typeface="Arial" charset="0"/>
                <a:ea typeface="+mn-ea"/>
                <a:cs typeface="+mn-cs"/>
              </a:rPr>
              <a:t>task. Frequently cited OSHA ladder violations include</a:t>
            </a:r>
          </a:p>
          <a:p>
            <a:r>
              <a:rPr lang="en-US" sz="1200" kern="1200" baseline="0" dirty="0">
                <a:solidFill>
                  <a:schemeClr val="tx1"/>
                </a:solidFill>
                <a:latin typeface="Arial" charset="0"/>
                <a:ea typeface="+mn-ea"/>
                <a:cs typeface="+mn-cs"/>
              </a:rPr>
              <a:t>not having a portable ladder extend 3 feet above the</a:t>
            </a:r>
          </a:p>
          <a:p>
            <a:r>
              <a:rPr lang="en-US" sz="1200" kern="1200" baseline="0" dirty="0">
                <a:solidFill>
                  <a:schemeClr val="tx1"/>
                </a:solidFill>
                <a:latin typeface="Arial" charset="0"/>
                <a:ea typeface="+mn-ea"/>
                <a:cs typeface="+mn-cs"/>
              </a:rPr>
              <a:t>landing, no worker training, and improper use of the</a:t>
            </a:r>
          </a:p>
          <a:p>
            <a:r>
              <a:rPr lang="en-US" sz="1200" kern="1200" baseline="0" dirty="0">
                <a:solidFill>
                  <a:schemeClr val="tx1"/>
                </a:solidFill>
                <a:latin typeface="Arial" charset="0"/>
                <a:ea typeface="+mn-ea"/>
                <a:cs typeface="+mn-cs"/>
              </a:rPr>
              <a:t>top of stepladders.</a:t>
            </a:r>
            <a:endParaRPr lang="en-US" dirty="0"/>
          </a:p>
        </p:txBody>
      </p:sp>
      <p:sp>
        <p:nvSpPr>
          <p:cNvPr id="4" name="Slide Number Placeholder 3"/>
          <p:cNvSpPr>
            <a:spLocks noGrp="1"/>
          </p:cNvSpPr>
          <p:nvPr>
            <p:ph type="sldNum" sz="quarter" idx="10"/>
          </p:nvPr>
        </p:nvSpPr>
        <p:spPr/>
        <p:txBody>
          <a:bodyPr/>
          <a:lstStyle/>
          <a:p>
            <a:fld id="{852C465C-96CF-47F1-8FFF-B1733B580845}" type="slidenum">
              <a:rPr lang="en-US" smtClean="0"/>
              <a:pPr/>
              <a:t>34</a:t>
            </a:fld>
            <a:endParaRPr lang="en-US"/>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85000" lnSpcReduction="10000"/>
          </a:bodyPr>
          <a:lstStyle/>
          <a:p>
            <a:pPr>
              <a:buFont typeface="Arial" pitchFamily="34" charset="0"/>
              <a:buNone/>
            </a:pPr>
            <a:r>
              <a:rPr lang="en-US" sz="1200" b="1" kern="1200" dirty="0">
                <a:solidFill>
                  <a:schemeClr val="tx1"/>
                </a:solidFill>
                <a:latin typeface="Arial" charset="0"/>
                <a:ea typeface="+mn-ea"/>
                <a:cs typeface="+mn-cs"/>
              </a:rPr>
              <a:t>Loads </a:t>
            </a:r>
            <a:r>
              <a:rPr lang="en-US" sz="1200" kern="1200" dirty="0">
                <a:solidFill>
                  <a:schemeClr val="tx1"/>
                </a:solidFill>
                <a:latin typeface="Arial" charset="0"/>
                <a:ea typeface="+mn-ea"/>
                <a:cs typeface="+mn-cs"/>
              </a:rPr>
              <a:t>Self-supporting (foldout) and non-self-supporting (leaning) portable ladders must be able to support at least four times the maximum intended load, except extra-heavy-duty metal or plastic ladders, which must be able to sustain 3.3 times the maximum intended load. </a:t>
            </a:r>
          </a:p>
          <a:p>
            <a:pPr>
              <a:buFont typeface="Arial" pitchFamily="34" charset="0"/>
              <a:buNone/>
            </a:pPr>
            <a:br>
              <a:rPr lang="en-US" sz="1200" b="1" kern="1200" dirty="0">
                <a:solidFill>
                  <a:schemeClr val="tx1"/>
                </a:solidFill>
                <a:latin typeface="Arial" charset="0"/>
                <a:ea typeface="+mn-ea"/>
                <a:cs typeface="+mn-cs"/>
              </a:rPr>
            </a:br>
            <a:r>
              <a:rPr lang="en-US" sz="1200" b="1" kern="1200" dirty="0">
                <a:solidFill>
                  <a:schemeClr val="tx1"/>
                </a:solidFill>
                <a:latin typeface="Arial" charset="0"/>
                <a:ea typeface="+mn-ea"/>
                <a:cs typeface="+mn-cs"/>
              </a:rPr>
              <a:t>Angle </a:t>
            </a:r>
            <a:r>
              <a:rPr lang="en-US" sz="1200" kern="1200" dirty="0">
                <a:solidFill>
                  <a:schemeClr val="tx1"/>
                </a:solidFill>
                <a:latin typeface="Arial" charset="0"/>
                <a:ea typeface="+mn-ea"/>
                <a:cs typeface="+mn-cs"/>
              </a:rPr>
              <a:t>Non-self-supporting ladders, which must lean against a wall or other support, are to be positioned at such an angle that the horizontal distance from the top support to the foot of the ladder is about 1/4 the working length of the ladder. In the case of job-made wooden ladders, that angle should equal about 1/8 the working length. This minimizes the strain of the load on ladder joints that may not be as strong as on commercially manufactured ladders.</a:t>
            </a:r>
          </a:p>
          <a:p>
            <a:pPr>
              <a:buFont typeface="Arial" pitchFamily="34" charset="0"/>
              <a:buChar char="•"/>
            </a:pPr>
            <a:endParaRPr lang="en-US" sz="1200" kern="1200" dirty="0">
              <a:solidFill>
                <a:schemeClr val="tx1"/>
              </a:solidFill>
              <a:latin typeface="Arial" charset="0"/>
              <a:ea typeface="+mn-ea"/>
              <a:cs typeface="+mn-cs"/>
            </a:endParaRPr>
          </a:p>
          <a:p>
            <a:pPr>
              <a:buFont typeface="Arial" pitchFamily="34" charset="0"/>
              <a:buNone/>
            </a:pPr>
            <a:r>
              <a:rPr lang="en-US" sz="1200" b="1" kern="1200" dirty="0">
                <a:solidFill>
                  <a:schemeClr val="tx1"/>
                </a:solidFill>
                <a:latin typeface="Arial" charset="0"/>
                <a:ea typeface="+mn-ea"/>
                <a:cs typeface="+mn-cs"/>
              </a:rPr>
              <a:t>Rungs </a:t>
            </a:r>
            <a:r>
              <a:rPr lang="en-US" sz="1200" kern="1200" dirty="0">
                <a:solidFill>
                  <a:schemeClr val="tx1"/>
                </a:solidFill>
                <a:latin typeface="Arial" charset="0"/>
                <a:ea typeface="+mn-ea"/>
                <a:cs typeface="+mn-cs"/>
              </a:rPr>
              <a:t>Ladder rungs, cleats, or steps must be parallel, level, and uniformly spaced when the ladder is in position for use. Rungs must be spaced between 10 and 14 inches apart. For extension trestle ladders, the spacing must be 8-18 inches for the base, and 6-12 inches on the extension section. Rungs must be so shaped that an employee's foot cannot slide off, and must be skid-resistant. </a:t>
            </a:r>
          </a:p>
          <a:p>
            <a:pPr>
              <a:buFont typeface="Arial" pitchFamily="34" charset="0"/>
              <a:buChar char="•"/>
            </a:pPr>
            <a:endParaRPr lang="en-US" sz="1200" kern="1200" dirty="0">
              <a:solidFill>
                <a:schemeClr val="tx1"/>
              </a:solidFill>
              <a:latin typeface="Arial" charset="0"/>
              <a:ea typeface="+mn-ea"/>
              <a:cs typeface="+mn-cs"/>
            </a:endParaRPr>
          </a:p>
          <a:p>
            <a:pPr>
              <a:buFont typeface="Arial" pitchFamily="34" charset="0"/>
              <a:buNone/>
            </a:pPr>
            <a:r>
              <a:rPr lang="en-US" sz="1200" b="1" kern="1200" dirty="0">
                <a:solidFill>
                  <a:schemeClr val="tx1"/>
                </a:solidFill>
                <a:latin typeface="Arial" charset="0"/>
                <a:ea typeface="+mn-ea"/>
                <a:cs typeface="+mn-cs"/>
              </a:rPr>
              <a:t>Slipping </a:t>
            </a:r>
            <a:r>
              <a:rPr lang="en-US" sz="1200" kern="1200" dirty="0">
                <a:solidFill>
                  <a:schemeClr val="tx1"/>
                </a:solidFill>
                <a:latin typeface="Arial" charset="0"/>
                <a:ea typeface="+mn-ea"/>
                <a:cs typeface="+mn-cs"/>
              </a:rPr>
              <a:t>Ladders are to be kept free of oil, grease, wet paint, and other slipping hazards. Wood ladders must not be coated with any opaque covering, except identification or warning labels on one face only of a side rail.</a:t>
            </a:r>
          </a:p>
          <a:p>
            <a:pPr>
              <a:buFont typeface="Arial" pitchFamily="34" charset="0"/>
              <a:buChar char="•"/>
            </a:pPr>
            <a:endParaRPr lang="en-US" sz="1200" kern="1200" dirty="0">
              <a:solidFill>
                <a:schemeClr val="tx1"/>
              </a:solidFill>
              <a:latin typeface="Arial" charset="0"/>
              <a:ea typeface="+mn-ea"/>
              <a:cs typeface="+mn-cs"/>
            </a:endParaRPr>
          </a:p>
          <a:p>
            <a:pPr>
              <a:buFont typeface="Arial" pitchFamily="34" charset="0"/>
              <a:buNone/>
            </a:pPr>
            <a:r>
              <a:rPr lang="en-US" sz="1200" b="1" kern="1200" dirty="0">
                <a:solidFill>
                  <a:schemeClr val="tx1"/>
                </a:solidFill>
                <a:latin typeface="Arial" charset="0"/>
                <a:ea typeface="+mn-ea"/>
                <a:cs typeface="+mn-cs"/>
              </a:rPr>
              <a:t>Other Requirements </a:t>
            </a:r>
            <a:r>
              <a:rPr lang="en-US" sz="1200" kern="1200" dirty="0">
                <a:solidFill>
                  <a:schemeClr val="tx1"/>
                </a:solidFill>
                <a:latin typeface="Arial" charset="0"/>
                <a:ea typeface="+mn-ea"/>
                <a:cs typeface="+mn-cs"/>
              </a:rPr>
              <a:t>Foldout or stepladders must have a metal spreader or locking device to hold the front and back sections in an open position when in use. When two or more ladders are used to reach a work area, they must be offset with a landing or platform between the ladders. The area around the top and bottom of ladder must be kept clear. Ladders must not be tied or fastened together to provide longer sections, unless they are specifically designed for such use. Never use a ladder for any purpose other than the one for which it was designed.</a:t>
            </a:r>
          </a:p>
          <a:p>
            <a:pPr>
              <a:buFont typeface="Arial" pitchFamily="34" charset="0"/>
              <a:buChar char="•"/>
            </a:pPr>
            <a:endParaRPr lang="en-US" dirty="0"/>
          </a:p>
        </p:txBody>
      </p:sp>
      <p:sp>
        <p:nvSpPr>
          <p:cNvPr id="4" name="Slide Number Placeholder 3"/>
          <p:cNvSpPr>
            <a:spLocks noGrp="1"/>
          </p:cNvSpPr>
          <p:nvPr>
            <p:ph type="sldNum" sz="quarter" idx="10"/>
          </p:nvPr>
        </p:nvSpPr>
        <p:spPr/>
        <p:txBody>
          <a:bodyPr/>
          <a:lstStyle/>
          <a:p>
            <a:fld id="{852C465C-96CF-47F1-8FFF-B1733B580845}" type="slidenum">
              <a:rPr lang="en-US" smtClean="0"/>
              <a:pPr/>
              <a:t>35</a:t>
            </a:fld>
            <a:endParaRPr lang="en-US"/>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52C465C-96CF-47F1-8FFF-B1733B580845}" type="slidenum">
              <a:rPr lang="en-US" smtClean="0"/>
              <a:pPr/>
              <a:t>36</a:t>
            </a:fld>
            <a:endParaRPr lang="en-US"/>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lnSpcReduction="10000"/>
          </a:bodyPr>
          <a:lstStyle/>
          <a:p>
            <a:r>
              <a:rPr lang="en-US" sz="1200" kern="1200" baseline="0" dirty="0">
                <a:solidFill>
                  <a:schemeClr val="tx1"/>
                </a:solidFill>
                <a:latin typeface="Arial" charset="0"/>
                <a:ea typeface="+mn-ea"/>
                <a:cs typeface="+mn-cs"/>
              </a:rPr>
              <a:t>See 29 CFR, Subpart M, Fall</a:t>
            </a:r>
          </a:p>
          <a:p>
            <a:r>
              <a:rPr lang="en-US" sz="1200" kern="1200" baseline="0" dirty="0">
                <a:solidFill>
                  <a:schemeClr val="tx1"/>
                </a:solidFill>
                <a:latin typeface="Arial" charset="0"/>
                <a:ea typeface="+mn-ea"/>
                <a:cs typeface="+mn-cs"/>
              </a:rPr>
              <a:t>Protection, 1926.500, 1926.501,</a:t>
            </a:r>
          </a:p>
          <a:p>
            <a:r>
              <a:rPr lang="en-US" sz="1200" kern="1200" baseline="0" dirty="0">
                <a:solidFill>
                  <a:schemeClr val="tx1"/>
                </a:solidFill>
                <a:latin typeface="Arial" charset="0"/>
                <a:ea typeface="+mn-ea"/>
                <a:cs typeface="+mn-cs"/>
              </a:rPr>
              <a:t>1926.502, and 1926.503</a:t>
            </a:r>
          </a:p>
          <a:p>
            <a:endParaRPr lang="en-US" sz="1200" kern="1200" baseline="0" dirty="0">
              <a:solidFill>
                <a:schemeClr val="tx1"/>
              </a:solidFill>
              <a:latin typeface="Arial" charset="0"/>
              <a:ea typeface="+mn-ea"/>
              <a:cs typeface="+mn-cs"/>
            </a:endParaRPr>
          </a:p>
          <a:p>
            <a:r>
              <a:rPr lang="en-US" sz="1200" kern="1200" baseline="0" dirty="0">
                <a:solidFill>
                  <a:schemeClr val="tx1"/>
                </a:solidFill>
                <a:latin typeface="Arial" charset="0"/>
                <a:ea typeface="+mn-ea"/>
                <a:cs typeface="+mn-cs"/>
              </a:rPr>
              <a:t>Under 1926.502(d), OSHA</a:t>
            </a:r>
          </a:p>
          <a:p>
            <a:r>
              <a:rPr lang="en-US" sz="1200" kern="1200" baseline="0" dirty="0">
                <a:solidFill>
                  <a:schemeClr val="tx1"/>
                </a:solidFill>
                <a:latin typeface="Arial" charset="0"/>
                <a:ea typeface="+mn-ea"/>
                <a:cs typeface="+mn-cs"/>
              </a:rPr>
              <a:t>requires that employers provide for</a:t>
            </a:r>
          </a:p>
          <a:p>
            <a:r>
              <a:rPr lang="en-US" sz="1200" kern="1200" baseline="0" dirty="0">
                <a:solidFill>
                  <a:schemeClr val="tx1"/>
                </a:solidFill>
                <a:latin typeface="Arial" charset="0"/>
                <a:ea typeface="+mn-ea"/>
                <a:cs typeface="+mn-cs"/>
              </a:rPr>
              <a:t>“prompt rescue of employees in</a:t>
            </a:r>
          </a:p>
          <a:p>
            <a:r>
              <a:rPr lang="en-US" sz="1200" kern="1200" baseline="0" dirty="0">
                <a:solidFill>
                  <a:schemeClr val="tx1"/>
                </a:solidFill>
                <a:latin typeface="Arial" charset="0"/>
                <a:ea typeface="+mn-ea"/>
                <a:cs typeface="+mn-cs"/>
              </a:rPr>
              <a:t>the event of a fall or shall assure</a:t>
            </a:r>
          </a:p>
          <a:p>
            <a:r>
              <a:rPr lang="en-US" sz="1200" kern="1200" baseline="0" dirty="0">
                <a:solidFill>
                  <a:schemeClr val="tx1"/>
                </a:solidFill>
                <a:latin typeface="Arial" charset="0"/>
                <a:ea typeface="+mn-ea"/>
                <a:cs typeface="+mn-cs"/>
              </a:rPr>
              <a:t>that employees are able to rescue</a:t>
            </a:r>
          </a:p>
          <a:p>
            <a:r>
              <a:rPr lang="en-US" sz="1200" kern="1200" baseline="0" dirty="0">
                <a:solidFill>
                  <a:schemeClr val="tx1"/>
                </a:solidFill>
                <a:latin typeface="Arial" charset="0"/>
                <a:ea typeface="+mn-ea"/>
                <a:cs typeface="+mn-cs"/>
              </a:rPr>
              <a:t>themselves.” This should include</a:t>
            </a:r>
          </a:p>
          <a:p>
            <a:r>
              <a:rPr lang="en-US" sz="1200" kern="1200" baseline="0" dirty="0">
                <a:solidFill>
                  <a:schemeClr val="tx1"/>
                </a:solidFill>
                <a:latin typeface="Arial" charset="0"/>
                <a:ea typeface="+mn-ea"/>
                <a:cs typeface="+mn-cs"/>
              </a:rPr>
              <a:t>identifying rescue procedures that</a:t>
            </a:r>
          </a:p>
          <a:p>
            <a:r>
              <a:rPr lang="en-US" sz="1200" kern="1200" baseline="0" dirty="0">
                <a:solidFill>
                  <a:schemeClr val="tx1"/>
                </a:solidFill>
                <a:latin typeface="Arial" charset="0"/>
                <a:ea typeface="+mn-ea"/>
                <a:cs typeface="+mn-cs"/>
              </a:rPr>
              <a:t>address the potential for</a:t>
            </a:r>
          </a:p>
          <a:p>
            <a:r>
              <a:rPr lang="en-US" sz="1200" kern="1200" baseline="0" dirty="0">
                <a:solidFill>
                  <a:schemeClr val="tx1"/>
                </a:solidFill>
                <a:latin typeface="Arial" charset="0"/>
                <a:ea typeface="+mn-ea"/>
                <a:cs typeface="+mn-cs"/>
              </a:rPr>
              <a:t>suspension trauma or orthostatic</a:t>
            </a:r>
          </a:p>
          <a:p>
            <a:r>
              <a:rPr lang="en-US" sz="1200" kern="1200" baseline="0" dirty="0">
                <a:solidFill>
                  <a:schemeClr val="tx1"/>
                </a:solidFill>
                <a:latin typeface="Arial" charset="0"/>
                <a:ea typeface="+mn-ea"/>
                <a:cs typeface="+mn-cs"/>
              </a:rPr>
              <a:t>intolerance, which may be</a:t>
            </a:r>
          </a:p>
          <a:p>
            <a:r>
              <a:rPr lang="en-US" sz="1200" kern="1200" baseline="0" dirty="0">
                <a:solidFill>
                  <a:schemeClr val="tx1"/>
                </a:solidFill>
                <a:latin typeface="Arial" charset="0"/>
                <a:ea typeface="+mn-ea"/>
                <a:cs typeface="+mn-cs"/>
              </a:rPr>
              <a:t>experienced by workers using fall</a:t>
            </a:r>
          </a:p>
          <a:p>
            <a:r>
              <a:rPr lang="en-US" sz="1200" kern="1200" baseline="0" dirty="0">
                <a:solidFill>
                  <a:schemeClr val="tx1"/>
                </a:solidFill>
                <a:latin typeface="Arial" charset="0"/>
                <a:ea typeface="+mn-ea"/>
                <a:cs typeface="+mn-cs"/>
              </a:rPr>
              <a:t>arrest systems. See the</a:t>
            </a:r>
          </a:p>
          <a:p>
            <a:r>
              <a:rPr lang="en-US" sz="1200" kern="1200" baseline="0" dirty="0">
                <a:solidFill>
                  <a:schemeClr val="tx1"/>
                </a:solidFill>
                <a:latin typeface="Arial" charset="0"/>
                <a:ea typeface="+mn-ea"/>
                <a:cs typeface="+mn-cs"/>
              </a:rPr>
              <a:t>Suspension Trauma Safety and</a:t>
            </a:r>
          </a:p>
          <a:p>
            <a:r>
              <a:rPr lang="en-US" sz="1200" kern="1200" baseline="0" dirty="0">
                <a:solidFill>
                  <a:schemeClr val="tx1"/>
                </a:solidFill>
                <a:latin typeface="Arial" charset="0"/>
                <a:ea typeface="+mn-ea"/>
                <a:cs typeface="+mn-cs"/>
              </a:rPr>
              <a:t>Health Information Bulletin,</a:t>
            </a:r>
          </a:p>
          <a:p>
            <a:r>
              <a:rPr lang="en-US" sz="1200" kern="1200" baseline="0" dirty="0">
                <a:solidFill>
                  <a:schemeClr val="tx1"/>
                </a:solidFill>
                <a:latin typeface="Arial" charset="0"/>
                <a:ea typeface="+mn-ea"/>
                <a:cs typeface="+mn-cs"/>
              </a:rPr>
              <a:t>http://www.osha.gov/dts/shib/</a:t>
            </a:r>
          </a:p>
          <a:p>
            <a:r>
              <a:rPr lang="en-US" sz="1200" kern="1200" baseline="0" dirty="0">
                <a:solidFill>
                  <a:schemeClr val="tx1"/>
                </a:solidFill>
                <a:latin typeface="Arial" charset="0"/>
                <a:ea typeface="+mn-ea"/>
                <a:cs typeface="+mn-cs"/>
              </a:rPr>
              <a:t>shib032404.pdf</a:t>
            </a:r>
          </a:p>
          <a:p>
            <a:r>
              <a:rPr lang="en-US" sz="1200" kern="1200" baseline="0" dirty="0">
                <a:solidFill>
                  <a:schemeClr val="tx1"/>
                </a:solidFill>
                <a:latin typeface="Arial" charset="0"/>
                <a:ea typeface="+mn-ea"/>
                <a:cs typeface="+mn-cs"/>
              </a:rPr>
              <a:t>for additional information.</a:t>
            </a:r>
            <a:endParaRPr lang="en-US" dirty="0"/>
          </a:p>
        </p:txBody>
      </p:sp>
      <p:sp>
        <p:nvSpPr>
          <p:cNvPr id="4" name="Slide Number Placeholder 3"/>
          <p:cNvSpPr>
            <a:spLocks noGrp="1"/>
          </p:cNvSpPr>
          <p:nvPr>
            <p:ph type="sldNum" sz="quarter" idx="10"/>
          </p:nvPr>
        </p:nvSpPr>
        <p:spPr/>
        <p:txBody>
          <a:bodyPr/>
          <a:lstStyle/>
          <a:p>
            <a:fld id="{852C465C-96CF-47F1-8FFF-B1733B580845}" type="slidenum">
              <a:rPr lang="en-US" smtClean="0"/>
              <a:pPr/>
              <a:t>37</a:t>
            </a:fld>
            <a:endParaRPr lang="en-US"/>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85000" lnSpcReduction="20000"/>
          </a:bodyPr>
          <a:lstStyle/>
          <a:p>
            <a:r>
              <a:rPr lang="en-US" sz="1200" kern="1200" baseline="0" dirty="0">
                <a:solidFill>
                  <a:schemeClr val="tx1"/>
                </a:solidFill>
                <a:latin typeface="Arial" charset="0"/>
                <a:ea typeface="+mn-ea"/>
                <a:cs typeface="+mn-cs"/>
              </a:rPr>
              <a:t>The following are some things your employer should</a:t>
            </a:r>
          </a:p>
          <a:p>
            <a:r>
              <a:rPr lang="en-US" sz="1200" kern="1200" baseline="0" dirty="0">
                <a:solidFill>
                  <a:schemeClr val="tx1"/>
                </a:solidFill>
                <a:latin typeface="Arial" charset="0"/>
                <a:ea typeface="+mn-ea"/>
                <a:cs typeface="+mn-cs"/>
              </a:rPr>
              <a:t>do to prevent fall hazards at your worksite:</a:t>
            </a:r>
          </a:p>
          <a:p>
            <a:r>
              <a:rPr lang="en-US" sz="1200" kern="1200" baseline="0" dirty="0">
                <a:solidFill>
                  <a:schemeClr val="tx1"/>
                </a:solidFill>
                <a:latin typeface="Arial" charset="0"/>
                <a:ea typeface="+mn-ea"/>
                <a:cs typeface="+mn-cs"/>
              </a:rPr>
              <a:t>1. Develop a written fall protection plan.</a:t>
            </a:r>
          </a:p>
          <a:p>
            <a:r>
              <a:rPr lang="en-US" sz="1200" kern="1200" baseline="0" dirty="0">
                <a:solidFill>
                  <a:schemeClr val="tx1"/>
                </a:solidFill>
                <a:latin typeface="Arial" charset="0"/>
                <a:ea typeface="+mn-ea"/>
                <a:cs typeface="+mn-cs"/>
              </a:rPr>
              <a:t>2. Identify potential fall hazards prior to each project</a:t>
            </a:r>
          </a:p>
          <a:p>
            <a:r>
              <a:rPr lang="en-US" sz="1200" kern="1200" baseline="0" dirty="0">
                <a:solidFill>
                  <a:schemeClr val="tx1"/>
                </a:solidFill>
                <a:latin typeface="Arial" charset="0"/>
                <a:ea typeface="+mn-ea"/>
                <a:cs typeface="+mn-cs"/>
              </a:rPr>
              <a:t>and during daily walk-</a:t>
            </a:r>
            <a:r>
              <a:rPr lang="en-US" sz="1200" kern="1200" baseline="0" dirty="0" err="1">
                <a:solidFill>
                  <a:schemeClr val="tx1"/>
                </a:solidFill>
                <a:latin typeface="Arial" charset="0"/>
                <a:ea typeface="+mn-ea"/>
                <a:cs typeface="+mn-cs"/>
              </a:rPr>
              <a:t>arounds</a:t>
            </a:r>
            <a:r>
              <a:rPr lang="en-US" sz="1200" kern="1200" baseline="0" dirty="0">
                <a:solidFill>
                  <a:schemeClr val="tx1"/>
                </a:solidFill>
                <a:latin typeface="Arial" charset="0"/>
                <a:ea typeface="+mn-ea"/>
                <a:cs typeface="+mn-cs"/>
              </a:rPr>
              <a:t>. Pay attention to</a:t>
            </a:r>
          </a:p>
          <a:p>
            <a:r>
              <a:rPr lang="en-US" sz="1200" kern="1200" baseline="0" dirty="0">
                <a:solidFill>
                  <a:schemeClr val="tx1"/>
                </a:solidFill>
                <a:latin typeface="Arial" charset="0"/>
                <a:ea typeface="+mn-ea"/>
                <a:cs typeface="+mn-cs"/>
              </a:rPr>
              <a:t>hazards associated with routine and non-routine</a:t>
            </a:r>
          </a:p>
          <a:p>
            <a:r>
              <a:rPr lang="en-US" sz="1200" kern="1200" baseline="0" dirty="0">
                <a:solidFill>
                  <a:schemeClr val="tx1"/>
                </a:solidFill>
                <a:latin typeface="Arial" charset="0"/>
                <a:ea typeface="+mn-ea"/>
                <a:cs typeface="+mn-cs"/>
              </a:rPr>
              <a:t>tasks.</a:t>
            </a:r>
          </a:p>
          <a:p>
            <a:r>
              <a:rPr lang="en-US" sz="1200" kern="1200" baseline="0" dirty="0">
                <a:solidFill>
                  <a:schemeClr val="tx1"/>
                </a:solidFill>
                <a:latin typeface="Arial" charset="0"/>
                <a:ea typeface="+mn-ea"/>
                <a:cs typeface="+mn-cs"/>
              </a:rPr>
              <a:t>3. Eliminate the need for fall protection where</a:t>
            </a:r>
          </a:p>
          <a:p>
            <a:r>
              <a:rPr lang="en-US" sz="1200" kern="1200" baseline="0" dirty="0">
                <a:solidFill>
                  <a:schemeClr val="tx1"/>
                </a:solidFill>
                <a:latin typeface="Arial" charset="0"/>
                <a:ea typeface="+mn-ea"/>
                <a:cs typeface="+mn-cs"/>
              </a:rPr>
              <a:t>possible by rescheduling the task, isolating the</a:t>
            </a:r>
          </a:p>
          <a:p>
            <a:r>
              <a:rPr lang="en-US" sz="1200" kern="1200" baseline="0" dirty="0">
                <a:solidFill>
                  <a:schemeClr val="tx1"/>
                </a:solidFill>
                <a:latin typeface="Arial" charset="0"/>
                <a:ea typeface="+mn-ea"/>
                <a:cs typeface="+mn-cs"/>
              </a:rPr>
              <a:t>task, or changing the task.</a:t>
            </a:r>
          </a:p>
          <a:p>
            <a:r>
              <a:rPr lang="en-US" sz="1200" kern="1200" baseline="0" dirty="0">
                <a:solidFill>
                  <a:schemeClr val="tx1"/>
                </a:solidFill>
                <a:latin typeface="Arial" charset="0"/>
                <a:ea typeface="+mn-ea"/>
                <a:cs typeface="+mn-cs"/>
              </a:rPr>
              <a:t>4. Ensure that fall protection equipment is</a:t>
            </a:r>
          </a:p>
          <a:p>
            <a:r>
              <a:rPr lang="en-US" sz="1200" kern="1200" baseline="0" dirty="0">
                <a:solidFill>
                  <a:schemeClr val="tx1"/>
                </a:solidFill>
                <a:latin typeface="Arial" charset="0"/>
                <a:ea typeface="+mn-ea"/>
                <a:cs typeface="+mn-cs"/>
              </a:rPr>
              <a:t>appropriate to the task, in good condition and</a:t>
            </a:r>
          </a:p>
          <a:p>
            <a:r>
              <a:rPr lang="en-US" sz="1200" kern="1200" baseline="0" dirty="0">
                <a:solidFill>
                  <a:schemeClr val="tx1"/>
                </a:solidFill>
                <a:latin typeface="Arial" charset="0"/>
                <a:ea typeface="+mn-ea"/>
                <a:cs typeface="+mn-cs"/>
              </a:rPr>
              <a:t>used properly.</a:t>
            </a:r>
          </a:p>
          <a:p>
            <a:r>
              <a:rPr lang="en-US" sz="1200" kern="1200" baseline="0" dirty="0">
                <a:solidFill>
                  <a:schemeClr val="tx1"/>
                </a:solidFill>
                <a:latin typeface="Arial" charset="0"/>
                <a:ea typeface="+mn-ea"/>
                <a:cs typeface="+mn-cs"/>
              </a:rPr>
              <a:t>5. Conduct general fall prevention training on a</a:t>
            </a:r>
          </a:p>
          <a:p>
            <a:r>
              <a:rPr lang="en-US" sz="1200" kern="1200" baseline="0" dirty="0">
                <a:solidFill>
                  <a:schemeClr val="tx1"/>
                </a:solidFill>
                <a:latin typeface="Arial" charset="0"/>
                <a:ea typeface="+mn-ea"/>
                <a:cs typeface="+mn-cs"/>
              </a:rPr>
              <a:t>regular basis.</a:t>
            </a:r>
          </a:p>
          <a:p>
            <a:r>
              <a:rPr lang="en-US" sz="1200" kern="1200" baseline="0" dirty="0">
                <a:solidFill>
                  <a:schemeClr val="tx1"/>
                </a:solidFill>
                <a:latin typeface="Arial" charset="0"/>
                <a:ea typeface="+mn-ea"/>
                <a:cs typeface="+mn-cs"/>
              </a:rPr>
              <a:t>6. Train workers on the specific fall hazards identified</a:t>
            </a:r>
          </a:p>
          <a:p>
            <a:r>
              <a:rPr lang="en-US" sz="1200" kern="1200" baseline="0" dirty="0">
                <a:solidFill>
                  <a:schemeClr val="tx1"/>
                </a:solidFill>
                <a:latin typeface="Arial" charset="0"/>
                <a:ea typeface="+mn-ea"/>
                <a:cs typeface="+mn-cs"/>
              </a:rPr>
              <a:t>and on the required personal protective</a:t>
            </a:r>
          </a:p>
          <a:p>
            <a:r>
              <a:rPr lang="en-US" sz="1200" kern="1200" baseline="0" dirty="0">
                <a:solidFill>
                  <a:schemeClr val="tx1"/>
                </a:solidFill>
                <a:latin typeface="Arial" charset="0"/>
                <a:ea typeface="+mn-ea"/>
                <a:cs typeface="+mn-cs"/>
              </a:rPr>
              <a:t>equipment.</a:t>
            </a:r>
          </a:p>
          <a:p>
            <a:r>
              <a:rPr lang="en-US" sz="1200" kern="1200" baseline="0" dirty="0">
                <a:solidFill>
                  <a:schemeClr val="tx1"/>
                </a:solidFill>
                <a:latin typeface="Arial" charset="0"/>
                <a:ea typeface="+mn-ea"/>
                <a:cs typeface="+mn-cs"/>
              </a:rPr>
              <a:t>7. Conduct regular inspections of fall protection</a:t>
            </a:r>
          </a:p>
          <a:p>
            <a:r>
              <a:rPr lang="en-US" sz="1200" kern="1200" baseline="0" dirty="0">
                <a:solidFill>
                  <a:schemeClr val="tx1"/>
                </a:solidFill>
                <a:latin typeface="Arial" charset="0"/>
                <a:ea typeface="+mn-ea"/>
                <a:cs typeface="+mn-cs"/>
              </a:rPr>
              <a:t>equipment in accordance with the manufacturer’s</a:t>
            </a:r>
          </a:p>
          <a:p>
            <a:r>
              <a:rPr lang="en-US" sz="1200" kern="1200" baseline="0" dirty="0">
                <a:solidFill>
                  <a:schemeClr val="tx1"/>
                </a:solidFill>
                <a:latin typeface="Arial" charset="0"/>
                <a:ea typeface="+mn-ea"/>
                <a:cs typeface="+mn-cs"/>
              </a:rPr>
              <a:t>recommendations and OSHA’s requirements.</a:t>
            </a:r>
          </a:p>
          <a:p>
            <a:r>
              <a:rPr lang="en-US" sz="1200" kern="1200" baseline="0" dirty="0">
                <a:solidFill>
                  <a:schemeClr val="tx1"/>
                </a:solidFill>
                <a:latin typeface="Arial" charset="0"/>
                <a:ea typeface="+mn-ea"/>
                <a:cs typeface="+mn-cs"/>
              </a:rPr>
              <a:t>8. Emphasize fall hazards unique to the site, such as</a:t>
            </a:r>
          </a:p>
          <a:p>
            <a:r>
              <a:rPr lang="en-US" sz="1200" kern="1200" baseline="0" dirty="0">
                <a:solidFill>
                  <a:schemeClr val="tx1"/>
                </a:solidFill>
                <a:latin typeface="Arial" charset="0"/>
                <a:ea typeface="+mn-ea"/>
                <a:cs typeface="+mn-cs"/>
              </a:rPr>
              <a:t>open floor holes or shafts, riser penetrations and</a:t>
            </a:r>
          </a:p>
          <a:p>
            <a:r>
              <a:rPr lang="en-US" sz="1200" kern="1200" baseline="0" dirty="0">
                <a:solidFill>
                  <a:schemeClr val="tx1"/>
                </a:solidFill>
                <a:latin typeface="Arial" charset="0"/>
                <a:ea typeface="+mn-ea"/>
                <a:cs typeface="+mn-cs"/>
              </a:rPr>
              <a:t>skylights.</a:t>
            </a:r>
            <a:endParaRPr lang="en-US" dirty="0"/>
          </a:p>
        </p:txBody>
      </p:sp>
      <p:sp>
        <p:nvSpPr>
          <p:cNvPr id="4" name="Slide Number Placeholder 3"/>
          <p:cNvSpPr>
            <a:spLocks noGrp="1"/>
          </p:cNvSpPr>
          <p:nvPr>
            <p:ph type="sldNum" sz="quarter" idx="10"/>
          </p:nvPr>
        </p:nvSpPr>
        <p:spPr/>
        <p:txBody>
          <a:bodyPr/>
          <a:lstStyle/>
          <a:p>
            <a:fld id="{852C465C-96CF-47F1-8FFF-B1733B580845}" type="slidenum">
              <a:rPr lang="en-US" smtClean="0"/>
              <a:pPr/>
              <a:t>38</a:t>
            </a:fld>
            <a:endParaRPr lang="en-US"/>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kern="1200" baseline="0" dirty="0">
                <a:solidFill>
                  <a:schemeClr val="tx1"/>
                </a:solidFill>
                <a:latin typeface="Arial" charset="0"/>
                <a:ea typeface="+mn-ea"/>
                <a:cs typeface="+mn-cs"/>
              </a:rPr>
              <a:t>OSHA defines a “competent</a:t>
            </a:r>
          </a:p>
          <a:p>
            <a:r>
              <a:rPr lang="en-US" sz="1200" kern="1200" baseline="0" dirty="0">
                <a:solidFill>
                  <a:schemeClr val="tx1"/>
                </a:solidFill>
                <a:latin typeface="Arial" charset="0"/>
                <a:ea typeface="+mn-ea"/>
                <a:cs typeface="+mn-cs"/>
              </a:rPr>
              <a:t>person’ as “one who is capable of</a:t>
            </a:r>
          </a:p>
          <a:p>
            <a:r>
              <a:rPr lang="en-US" sz="1200" kern="1200" baseline="0" dirty="0">
                <a:solidFill>
                  <a:schemeClr val="tx1"/>
                </a:solidFill>
                <a:latin typeface="Arial" charset="0"/>
                <a:ea typeface="+mn-ea"/>
                <a:cs typeface="+mn-cs"/>
              </a:rPr>
              <a:t>identifying existing and predictable</a:t>
            </a:r>
          </a:p>
          <a:p>
            <a:r>
              <a:rPr lang="en-US" sz="1200" kern="1200" baseline="0" dirty="0">
                <a:solidFill>
                  <a:schemeClr val="tx1"/>
                </a:solidFill>
                <a:latin typeface="Arial" charset="0"/>
                <a:ea typeface="+mn-ea"/>
                <a:cs typeface="+mn-cs"/>
              </a:rPr>
              <a:t>hazards in the surroundings or</a:t>
            </a:r>
          </a:p>
          <a:p>
            <a:r>
              <a:rPr lang="en-US" sz="1200" kern="1200" baseline="0" dirty="0">
                <a:solidFill>
                  <a:schemeClr val="tx1"/>
                </a:solidFill>
                <a:latin typeface="Arial" charset="0"/>
                <a:ea typeface="+mn-ea"/>
                <a:cs typeface="+mn-cs"/>
              </a:rPr>
              <a:t>working conditions which are</a:t>
            </a:r>
          </a:p>
          <a:p>
            <a:r>
              <a:rPr lang="en-US" sz="1200" kern="1200" baseline="0" dirty="0">
                <a:solidFill>
                  <a:schemeClr val="tx1"/>
                </a:solidFill>
                <a:latin typeface="Arial" charset="0"/>
                <a:ea typeface="+mn-ea"/>
                <a:cs typeface="+mn-cs"/>
              </a:rPr>
              <a:t>unsanitary, hazardous, or</a:t>
            </a:r>
          </a:p>
          <a:p>
            <a:r>
              <a:rPr lang="en-US" sz="1200" kern="1200" baseline="0" dirty="0">
                <a:solidFill>
                  <a:schemeClr val="tx1"/>
                </a:solidFill>
                <a:latin typeface="Arial" charset="0"/>
                <a:ea typeface="+mn-ea"/>
                <a:cs typeface="+mn-cs"/>
              </a:rPr>
              <a:t>dangerous to workers, and who</a:t>
            </a:r>
          </a:p>
          <a:p>
            <a:r>
              <a:rPr lang="en-US" sz="1200" kern="1200" baseline="0" dirty="0">
                <a:solidFill>
                  <a:schemeClr val="tx1"/>
                </a:solidFill>
                <a:latin typeface="Arial" charset="0"/>
                <a:ea typeface="+mn-ea"/>
                <a:cs typeface="+mn-cs"/>
              </a:rPr>
              <a:t>has authorization to take prompt</a:t>
            </a:r>
          </a:p>
          <a:p>
            <a:r>
              <a:rPr lang="en-US" sz="1200" kern="1200" baseline="0" dirty="0">
                <a:solidFill>
                  <a:schemeClr val="tx1"/>
                </a:solidFill>
                <a:latin typeface="Arial" charset="0"/>
                <a:ea typeface="+mn-ea"/>
                <a:cs typeface="+mn-cs"/>
              </a:rPr>
              <a:t>corrective measures to eliminate</a:t>
            </a:r>
          </a:p>
          <a:p>
            <a:r>
              <a:rPr lang="en-US" sz="1200" kern="1200" baseline="0" dirty="0">
                <a:solidFill>
                  <a:schemeClr val="tx1"/>
                </a:solidFill>
                <a:latin typeface="Arial" charset="0"/>
                <a:ea typeface="+mn-ea"/>
                <a:cs typeface="+mn-cs"/>
              </a:rPr>
              <a:t>them.”</a:t>
            </a:r>
          </a:p>
          <a:p>
            <a:endParaRPr lang="en-US" sz="1200" kern="1200" baseline="0" dirty="0">
              <a:solidFill>
                <a:schemeClr val="tx1"/>
              </a:solidFill>
              <a:latin typeface="Arial" charset="0"/>
              <a:ea typeface="+mn-ea"/>
              <a:cs typeface="+mn-cs"/>
            </a:endParaRPr>
          </a:p>
          <a:p>
            <a:r>
              <a:rPr lang="en-US" sz="1200" kern="1200" baseline="0" dirty="0">
                <a:solidFill>
                  <a:schemeClr val="tx1"/>
                </a:solidFill>
                <a:latin typeface="Arial" charset="0"/>
                <a:ea typeface="+mn-ea"/>
                <a:cs typeface="+mn-cs"/>
              </a:rPr>
              <a:t>See 29 CFR 1926.450 – 1926.454,</a:t>
            </a:r>
          </a:p>
          <a:p>
            <a:r>
              <a:rPr lang="en-US" sz="1200" kern="1200" baseline="0" dirty="0">
                <a:solidFill>
                  <a:schemeClr val="tx1"/>
                </a:solidFill>
                <a:latin typeface="Arial" charset="0"/>
                <a:ea typeface="+mn-ea"/>
                <a:cs typeface="+mn-cs"/>
              </a:rPr>
              <a:t>Scaffold requirements</a:t>
            </a:r>
            <a:endParaRPr lang="en-US" dirty="0"/>
          </a:p>
        </p:txBody>
      </p:sp>
      <p:sp>
        <p:nvSpPr>
          <p:cNvPr id="4" name="Slide Number Placeholder 3"/>
          <p:cNvSpPr>
            <a:spLocks noGrp="1"/>
          </p:cNvSpPr>
          <p:nvPr>
            <p:ph type="sldNum" sz="quarter" idx="10"/>
          </p:nvPr>
        </p:nvSpPr>
        <p:spPr/>
        <p:txBody>
          <a:bodyPr/>
          <a:lstStyle/>
          <a:p>
            <a:fld id="{852C465C-96CF-47F1-8FFF-B1733B580845}" type="slidenum">
              <a:rPr lang="en-US" smtClean="0"/>
              <a:pPr/>
              <a:t>39</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p:cNvSpPr>
            <a:spLocks noGrp="1" noChangeArrowheads="1"/>
          </p:cNvSpPr>
          <p:nvPr>
            <p:ph type="sldNum" sz="quarter" idx="5"/>
          </p:nvPr>
        </p:nvSpPr>
        <p:spPr>
          <a:ln/>
        </p:spPr>
        <p:txBody>
          <a:bodyPr/>
          <a:lstStyle/>
          <a:p>
            <a:fld id="{5EB71AF0-28C9-41D9-A481-4496D649230A}" type="slidenum">
              <a:rPr lang="en-US"/>
              <a:pPr/>
              <a:t>4</a:t>
            </a:fld>
            <a:endParaRPr lang="en-US"/>
          </a:p>
        </p:txBody>
      </p:sp>
      <p:sp>
        <p:nvSpPr>
          <p:cNvPr id="30722" name="Rectangle 7"/>
          <p:cNvSpPr txBox="1">
            <a:spLocks noGrp="1" noChangeArrowheads="1"/>
          </p:cNvSpPr>
          <p:nvPr/>
        </p:nvSpPr>
        <p:spPr bwMode="auto">
          <a:xfrm>
            <a:off x="4143375" y="9118600"/>
            <a:ext cx="3170238" cy="481013"/>
          </a:xfrm>
          <a:prstGeom prst="rect">
            <a:avLst/>
          </a:prstGeom>
          <a:noFill/>
          <a:ln w="9525">
            <a:noFill/>
            <a:miter lim="800000"/>
            <a:headEnd/>
            <a:tailEnd/>
          </a:ln>
        </p:spPr>
        <p:txBody>
          <a:bodyPr lIns="95747" tIns="47873" rIns="95747" bIns="47873" anchor="b"/>
          <a:lstStyle/>
          <a:p>
            <a:pPr algn="r" defTabSz="957263"/>
            <a:fld id="{D03B4F9B-33B5-40AC-B1EE-2A2C565726FF}" type="slidenum">
              <a:rPr lang="en-US" sz="1300"/>
              <a:pPr algn="r" defTabSz="957263"/>
              <a:t>4</a:t>
            </a:fld>
            <a:endParaRPr lang="en-US" sz="1300"/>
          </a:p>
        </p:txBody>
      </p:sp>
      <p:sp>
        <p:nvSpPr>
          <p:cNvPr id="30723" name="Rectangle 2"/>
          <p:cNvSpPr>
            <a:spLocks noGrp="1" noRot="1" noChangeAspect="1" noChangeArrowheads="1" noTextEdit="1"/>
          </p:cNvSpPr>
          <p:nvPr>
            <p:ph type="sldImg"/>
          </p:nvPr>
        </p:nvSpPr>
        <p:spPr>
          <a:ln/>
        </p:spPr>
      </p:sp>
      <p:sp>
        <p:nvSpPr>
          <p:cNvPr id="30724" name="Rectangle 3"/>
          <p:cNvSpPr>
            <a:spLocks noGrp="1" noChangeArrowheads="1"/>
          </p:cNvSpPr>
          <p:nvPr>
            <p:ph type="body" idx="1"/>
          </p:nvPr>
        </p:nvSpPr>
        <p:spPr>
          <a:noFill/>
        </p:spPr>
        <p:txBody>
          <a:bodyPr/>
          <a:lstStyle/>
          <a:p>
            <a:pPr eaLnBrk="1" hangingPunct="1">
              <a:spcBef>
                <a:spcPct val="0"/>
              </a:spcBef>
            </a:pPr>
            <a:r>
              <a:rPr lang="en-US"/>
              <a:t>Workers are exposed to a fall hazard greater than 6 feet, while working near a stairwell opening. </a:t>
            </a:r>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kern="1200" baseline="0" dirty="0">
                <a:solidFill>
                  <a:schemeClr val="tx1"/>
                </a:solidFill>
                <a:latin typeface="Arial" charset="0"/>
                <a:ea typeface="+mn-ea"/>
                <a:cs typeface="+mn-cs"/>
              </a:rPr>
              <a:t>See 1926.1053, Ladders and</a:t>
            </a:r>
          </a:p>
          <a:p>
            <a:r>
              <a:rPr lang="en-US" sz="1200" kern="1200" baseline="0" dirty="0">
                <a:solidFill>
                  <a:schemeClr val="tx1"/>
                </a:solidFill>
                <a:latin typeface="Arial" charset="0"/>
                <a:ea typeface="+mn-ea"/>
                <a:cs typeface="+mn-cs"/>
              </a:rPr>
              <a:t>1926.1060, Training</a:t>
            </a:r>
          </a:p>
          <a:p>
            <a:r>
              <a:rPr lang="en-US" sz="1200" kern="1200" baseline="0" dirty="0">
                <a:solidFill>
                  <a:schemeClr val="tx1"/>
                </a:solidFill>
                <a:latin typeface="Arial" charset="0"/>
                <a:ea typeface="+mn-ea"/>
                <a:cs typeface="+mn-cs"/>
              </a:rPr>
              <a:t>Requirements. 1926.1060 (a)</a:t>
            </a:r>
          </a:p>
          <a:p>
            <a:r>
              <a:rPr lang="en-US" sz="1200" kern="1200" baseline="0" dirty="0">
                <a:solidFill>
                  <a:schemeClr val="tx1"/>
                </a:solidFill>
                <a:latin typeface="Arial" charset="0"/>
                <a:ea typeface="+mn-ea"/>
                <a:cs typeface="+mn-cs"/>
              </a:rPr>
              <a:t>states: </a:t>
            </a:r>
            <a:r>
              <a:rPr lang="en-US" sz="1200" i="1" kern="1200" baseline="0" dirty="0">
                <a:solidFill>
                  <a:schemeClr val="tx1"/>
                </a:solidFill>
                <a:latin typeface="Arial" charset="0"/>
                <a:ea typeface="+mn-ea"/>
                <a:cs typeface="+mn-cs"/>
              </a:rPr>
              <a:t>The employer shall provide</a:t>
            </a:r>
          </a:p>
          <a:p>
            <a:r>
              <a:rPr lang="en-US" sz="1200" i="1" kern="1200" baseline="0" dirty="0">
                <a:solidFill>
                  <a:schemeClr val="tx1"/>
                </a:solidFill>
                <a:latin typeface="Arial" charset="0"/>
                <a:ea typeface="+mn-ea"/>
                <a:cs typeface="+mn-cs"/>
              </a:rPr>
              <a:t>a training program for each</a:t>
            </a:r>
          </a:p>
          <a:p>
            <a:r>
              <a:rPr lang="en-US" sz="1200" i="1" kern="1200" baseline="0" dirty="0">
                <a:solidFill>
                  <a:schemeClr val="tx1"/>
                </a:solidFill>
                <a:latin typeface="Arial" charset="0"/>
                <a:ea typeface="+mn-ea"/>
                <a:cs typeface="+mn-cs"/>
              </a:rPr>
              <a:t>employee using ladders and</a:t>
            </a:r>
          </a:p>
          <a:p>
            <a:r>
              <a:rPr lang="en-US" sz="1200" i="1" kern="1200" baseline="0" dirty="0">
                <a:solidFill>
                  <a:schemeClr val="tx1"/>
                </a:solidFill>
                <a:latin typeface="Arial" charset="0"/>
                <a:ea typeface="+mn-ea"/>
                <a:cs typeface="+mn-cs"/>
              </a:rPr>
              <a:t>stairways, as necessary. The</a:t>
            </a:r>
          </a:p>
          <a:p>
            <a:r>
              <a:rPr lang="en-US" sz="1200" i="1" kern="1200" baseline="0" dirty="0">
                <a:solidFill>
                  <a:schemeClr val="tx1"/>
                </a:solidFill>
                <a:latin typeface="Arial" charset="0"/>
                <a:ea typeface="+mn-ea"/>
                <a:cs typeface="+mn-cs"/>
              </a:rPr>
              <a:t>program shall enable each</a:t>
            </a:r>
          </a:p>
          <a:p>
            <a:r>
              <a:rPr lang="en-US" sz="1200" i="1" kern="1200" baseline="0" dirty="0">
                <a:solidFill>
                  <a:schemeClr val="tx1"/>
                </a:solidFill>
                <a:latin typeface="Arial" charset="0"/>
                <a:ea typeface="+mn-ea"/>
                <a:cs typeface="+mn-cs"/>
              </a:rPr>
              <a:t>employee to recognize hazards</a:t>
            </a:r>
          </a:p>
          <a:p>
            <a:r>
              <a:rPr lang="en-US" sz="1200" i="1" kern="1200" baseline="0" dirty="0">
                <a:solidFill>
                  <a:schemeClr val="tx1"/>
                </a:solidFill>
                <a:latin typeface="Arial" charset="0"/>
                <a:ea typeface="+mn-ea"/>
                <a:cs typeface="+mn-cs"/>
              </a:rPr>
              <a:t>related to ladders and stairways,</a:t>
            </a:r>
          </a:p>
          <a:p>
            <a:r>
              <a:rPr lang="en-US" sz="1200" i="1" kern="1200" baseline="0" dirty="0">
                <a:solidFill>
                  <a:schemeClr val="tx1"/>
                </a:solidFill>
                <a:latin typeface="Arial" charset="0"/>
                <a:ea typeface="+mn-ea"/>
                <a:cs typeface="+mn-cs"/>
              </a:rPr>
              <a:t>and shall train each employee in</a:t>
            </a:r>
          </a:p>
          <a:p>
            <a:r>
              <a:rPr lang="en-US" sz="1200" i="1" kern="1200" baseline="0" dirty="0">
                <a:solidFill>
                  <a:schemeClr val="tx1"/>
                </a:solidFill>
                <a:latin typeface="Arial" charset="0"/>
                <a:ea typeface="+mn-ea"/>
                <a:cs typeface="+mn-cs"/>
              </a:rPr>
              <a:t>the procedures to be followed to</a:t>
            </a:r>
          </a:p>
          <a:p>
            <a:r>
              <a:rPr lang="en-US" sz="1200" i="1" kern="1200" baseline="0" dirty="0">
                <a:solidFill>
                  <a:schemeClr val="tx1"/>
                </a:solidFill>
                <a:latin typeface="Arial" charset="0"/>
                <a:ea typeface="+mn-ea"/>
                <a:cs typeface="+mn-cs"/>
              </a:rPr>
              <a:t>minimize these hazards.</a:t>
            </a:r>
            <a:endParaRPr lang="en-US" dirty="0"/>
          </a:p>
        </p:txBody>
      </p:sp>
      <p:sp>
        <p:nvSpPr>
          <p:cNvPr id="4" name="Slide Number Placeholder 3"/>
          <p:cNvSpPr>
            <a:spLocks noGrp="1"/>
          </p:cNvSpPr>
          <p:nvPr>
            <p:ph type="sldNum" sz="quarter" idx="10"/>
          </p:nvPr>
        </p:nvSpPr>
        <p:spPr/>
        <p:txBody>
          <a:bodyPr/>
          <a:lstStyle/>
          <a:p>
            <a:fld id="{852C465C-96CF-47F1-8FFF-B1733B580845}" type="slidenum">
              <a:rPr lang="en-US" smtClean="0"/>
              <a:pPr/>
              <a:t>40</a:t>
            </a:fld>
            <a:endParaRPr lang="en-US"/>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kern="1200" baseline="0" dirty="0">
                <a:solidFill>
                  <a:schemeClr val="tx1"/>
                </a:solidFill>
                <a:latin typeface="Arial" charset="0"/>
                <a:ea typeface="+mn-ea"/>
                <a:cs typeface="+mn-cs"/>
              </a:rPr>
              <a:t>See 29 CFR 1926.25,</a:t>
            </a:r>
          </a:p>
          <a:p>
            <a:r>
              <a:rPr lang="en-US" sz="1200" kern="1200" baseline="0" dirty="0">
                <a:solidFill>
                  <a:schemeClr val="tx1"/>
                </a:solidFill>
                <a:latin typeface="Arial" charset="0"/>
                <a:ea typeface="+mn-ea"/>
                <a:cs typeface="+mn-cs"/>
              </a:rPr>
              <a:t>Housekeeping; 1926.28, Personal</a:t>
            </a:r>
          </a:p>
          <a:p>
            <a:r>
              <a:rPr lang="en-US" sz="1200" kern="1200" baseline="0" dirty="0">
                <a:solidFill>
                  <a:schemeClr val="tx1"/>
                </a:solidFill>
                <a:latin typeface="Arial" charset="0"/>
                <a:ea typeface="+mn-ea"/>
                <a:cs typeface="+mn-cs"/>
              </a:rPr>
              <a:t>Protective Equipment; 1926.95,</a:t>
            </a:r>
          </a:p>
          <a:p>
            <a:r>
              <a:rPr lang="en-US" sz="1200" kern="1200" baseline="0" dirty="0">
                <a:solidFill>
                  <a:schemeClr val="tx1"/>
                </a:solidFill>
                <a:latin typeface="Arial" charset="0"/>
                <a:ea typeface="+mn-ea"/>
                <a:cs typeface="+mn-cs"/>
              </a:rPr>
              <a:t>Criteria for Personal Protective</a:t>
            </a:r>
          </a:p>
          <a:p>
            <a:r>
              <a:rPr lang="en-US" sz="1200" kern="1200" baseline="0" dirty="0">
                <a:solidFill>
                  <a:schemeClr val="tx1"/>
                </a:solidFill>
                <a:latin typeface="Arial" charset="0"/>
                <a:ea typeface="+mn-ea"/>
                <a:cs typeface="+mn-cs"/>
              </a:rPr>
              <a:t>Equipment; 1926.451, Scaffolds;</a:t>
            </a:r>
          </a:p>
          <a:p>
            <a:r>
              <a:rPr lang="en-US" sz="1200" kern="1200" baseline="0" dirty="0">
                <a:solidFill>
                  <a:schemeClr val="tx1"/>
                </a:solidFill>
                <a:latin typeface="Arial" charset="0"/>
                <a:ea typeface="+mn-ea"/>
                <a:cs typeface="+mn-cs"/>
              </a:rPr>
              <a:t>1926 Subpart X, Ladders</a:t>
            </a:r>
            <a:endParaRPr lang="en-US" dirty="0"/>
          </a:p>
        </p:txBody>
      </p:sp>
      <p:sp>
        <p:nvSpPr>
          <p:cNvPr id="4" name="Slide Number Placeholder 3"/>
          <p:cNvSpPr>
            <a:spLocks noGrp="1"/>
          </p:cNvSpPr>
          <p:nvPr>
            <p:ph type="sldNum" sz="quarter" idx="10"/>
          </p:nvPr>
        </p:nvSpPr>
        <p:spPr/>
        <p:txBody>
          <a:bodyPr/>
          <a:lstStyle/>
          <a:p>
            <a:fld id="{852C465C-96CF-47F1-8FFF-B1733B580845}" type="slidenum">
              <a:rPr lang="en-US" smtClean="0"/>
              <a:pPr/>
              <a:t>41</a:t>
            </a:fld>
            <a:endParaRPr lang="en-US"/>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kern="1200" baseline="0" dirty="0">
                <a:solidFill>
                  <a:schemeClr val="tx1"/>
                </a:solidFill>
                <a:latin typeface="Arial" charset="0"/>
                <a:ea typeface="+mn-ea"/>
                <a:cs typeface="+mn-cs"/>
              </a:rPr>
              <a:t>See 1926.503, Fall Protection</a:t>
            </a:r>
          </a:p>
          <a:p>
            <a:r>
              <a:rPr lang="en-US" sz="1200" kern="1200" baseline="0" dirty="0">
                <a:solidFill>
                  <a:schemeClr val="tx1"/>
                </a:solidFill>
                <a:latin typeface="Arial" charset="0"/>
                <a:ea typeface="+mn-ea"/>
                <a:cs typeface="+mn-cs"/>
              </a:rPr>
              <a:t>Training Requirements; 1926.454,</a:t>
            </a:r>
          </a:p>
          <a:p>
            <a:r>
              <a:rPr lang="en-US" sz="1200" kern="1200" baseline="0" dirty="0">
                <a:solidFill>
                  <a:schemeClr val="tx1"/>
                </a:solidFill>
                <a:latin typeface="Arial" charset="0"/>
                <a:ea typeface="+mn-ea"/>
                <a:cs typeface="+mn-cs"/>
              </a:rPr>
              <a:t>Scaffolds Training Requirements;</a:t>
            </a:r>
          </a:p>
          <a:p>
            <a:r>
              <a:rPr lang="en-US" sz="1200" kern="1200" baseline="0" dirty="0">
                <a:solidFill>
                  <a:schemeClr val="tx1"/>
                </a:solidFill>
                <a:latin typeface="Arial" charset="0"/>
                <a:ea typeface="+mn-ea"/>
                <a:cs typeface="+mn-cs"/>
              </a:rPr>
              <a:t>1926.1060, Ladders Training</a:t>
            </a:r>
          </a:p>
          <a:p>
            <a:r>
              <a:rPr lang="en-US" sz="1200" kern="1200" baseline="0" dirty="0">
                <a:solidFill>
                  <a:schemeClr val="tx1"/>
                </a:solidFill>
                <a:latin typeface="Arial" charset="0"/>
                <a:ea typeface="+mn-ea"/>
                <a:cs typeface="+mn-cs"/>
              </a:rPr>
              <a:t>Requirements. See also 29 CFR</a:t>
            </a:r>
          </a:p>
          <a:p>
            <a:r>
              <a:rPr lang="en-US" sz="1200" kern="1200" baseline="0" dirty="0">
                <a:solidFill>
                  <a:schemeClr val="tx1"/>
                </a:solidFill>
                <a:latin typeface="Arial" charset="0"/>
                <a:ea typeface="+mn-ea"/>
                <a:cs typeface="+mn-cs"/>
              </a:rPr>
              <a:t>1926.21(b)(2), OSHA’s general</a:t>
            </a:r>
          </a:p>
          <a:p>
            <a:r>
              <a:rPr lang="en-US" sz="1200" kern="1200" baseline="0" dirty="0">
                <a:solidFill>
                  <a:schemeClr val="tx1"/>
                </a:solidFill>
                <a:latin typeface="Arial" charset="0"/>
                <a:ea typeface="+mn-ea"/>
                <a:cs typeface="+mn-cs"/>
              </a:rPr>
              <a:t>training requirement: The employer</a:t>
            </a:r>
          </a:p>
          <a:p>
            <a:r>
              <a:rPr lang="en-US" sz="1200" kern="1200" baseline="0" dirty="0">
                <a:solidFill>
                  <a:schemeClr val="tx1"/>
                </a:solidFill>
                <a:latin typeface="Arial" charset="0"/>
                <a:ea typeface="+mn-ea"/>
                <a:cs typeface="+mn-cs"/>
              </a:rPr>
              <a:t>shall instruct each employee in the</a:t>
            </a:r>
          </a:p>
          <a:p>
            <a:r>
              <a:rPr lang="en-US" sz="1200" kern="1200" baseline="0" dirty="0">
                <a:solidFill>
                  <a:schemeClr val="tx1"/>
                </a:solidFill>
                <a:latin typeface="Arial" charset="0"/>
                <a:ea typeface="+mn-ea"/>
                <a:cs typeface="+mn-cs"/>
              </a:rPr>
              <a:t>recognition and avoidance of</a:t>
            </a:r>
          </a:p>
          <a:p>
            <a:r>
              <a:rPr lang="en-US" sz="1200" kern="1200" baseline="0" dirty="0">
                <a:solidFill>
                  <a:schemeClr val="tx1"/>
                </a:solidFill>
                <a:latin typeface="Arial" charset="0"/>
                <a:ea typeface="+mn-ea"/>
                <a:cs typeface="+mn-cs"/>
              </a:rPr>
              <a:t>unsafe conditions and the</a:t>
            </a:r>
          </a:p>
          <a:p>
            <a:r>
              <a:rPr lang="en-US" sz="1200" kern="1200" baseline="0" dirty="0">
                <a:solidFill>
                  <a:schemeClr val="tx1"/>
                </a:solidFill>
                <a:latin typeface="Arial" charset="0"/>
                <a:ea typeface="+mn-ea"/>
                <a:cs typeface="+mn-cs"/>
              </a:rPr>
              <a:t>regulations applicable to his work</a:t>
            </a:r>
          </a:p>
          <a:p>
            <a:r>
              <a:rPr lang="en-US" sz="1200" kern="1200" baseline="0" dirty="0">
                <a:solidFill>
                  <a:schemeClr val="tx1"/>
                </a:solidFill>
                <a:latin typeface="Arial" charset="0"/>
                <a:ea typeface="+mn-ea"/>
                <a:cs typeface="+mn-cs"/>
              </a:rPr>
              <a:t>environment to control or eliminate</a:t>
            </a:r>
          </a:p>
          <a:p>
            <a:r>
              <a:rPr lang="en-US" sz="1200" kern="1200" baseline="0" dirty="0">
                <a:solidFill>
                  <a:schemeClr val="tx1"/>
                </a:solidFill>
                <a:latin typeface="Arial" charset="0"/>
                <a:ea typeface="+mn-ea"/>
                <a:cs typeface="+mn-cs"/>
              </a:rPr>
              <a:t>any hazards or other exposure to</a:t>
            </a:r>
          </a:p>
          <a:p>
            <a:r>
              <a:rPr lang="en-US" sz="1200" kern="1200" baseline="0" dirty="0">
                <a:solidFill>
                  <a:schemeClr val="tx1"/>
                </a:solidFill>
                <a:latin typeface="Arial" charset="0"/>
                <a:ea typeface="+mn-ea"/>
                <a:cs typeface="+mn-cs"/>
              </a:rPr>
              <a:t>illness or injury.</a:t>
            </a:r>
            <a:endParaRPr lang="en-US" dirty="0"/>
          </a:p>
        </p:txBody>
      </p:sp>
      <p:sp>
        <p:nvSpPr>
          <p:cNvPr id="4" name="Slide Number Placeholder 3"/>
          <p:cNvSpPr>
            <a:spLocks noGrp="1"/>
          </p:cNvSpPr>
          <p:nvPr>
            <p:ph type="sldNum" sz="quarter" idx="10"/>
          </p:nvPr>
        </p:nvSpPr>
        <p:spPr/>
        <p:txBody>
          <a:bodyPr/>
          <a:lstStyle/>
          <a:p>
            <a:fld id="{852C465C-96CF-47F1-8FFF-B1733B580845}" type="slidenum">
              <a:rPr lang="en-US" smtClean="0"/>
              <a:pPr/>
              <a:t>42</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p:cNvSpPr>
            <a:spLocks noGrp="1" noChangeArrowheads="1"/>
          </p:cNvSpPr>
          <p:nvPr>
            <p:ph type="sldNum" sz="quarter" idx="5"/>
          </p:nvPr>
        </p:nvSpPr>
        <p:spPr>
          <a:ln/>
        </p:spPr>
        <p:txBody>
          <a:bodyPr/>
          <a:lstStyle/>
          <a:p>
            <a:fld id="{185656DD-077C-4354-8F87-DB34DB16D747}" type="slidenum">
              <a:rPr lang="en-US"/>
              <a:pPr/>
              <a:t>5</a:t>
            </a:fld>
            <a:endParaRPr lang="en-US"/>
          </a:p>
        </p:txBody>
      </p:sp>
      <p:sp>
        <p:nvSpPr>
          <p:cNvPr id="31746" name="Rectangle 7"/>
          <p:cNvSpPr txBox="1">
            <a:spLocks noGrp="1" noChangeArrowheads="1"/>
          </p:cNvSpPr>
          <p:nvPr/>
        </p:nvSpPr>
        <p:spPr bwMode="auto">
          <a:xfrm>
            <a:off x="4143375" y="9118600"/>
            <a:ext cx="3170238" cy="481013"/>
          </a:xfrm>
          <a:prstGeom prst="rect">
            <a:avLst/>
          </a:prstGeom>
          <a:noFill/>
          <a:ln w="9525">
            <a:noFill/>
            <a:miter lim="800000"/>
            <a:headEnd/>
            <a:tailEnd/>
          </a:ln>
        </p:spPr>
        <p:txBody>
          <a:bodyPr lIns="95747" tIns="47873" rIns="95747" bIns="47873" anchor="b"/>
          <a:lstStyle/>
          <a:p>
            <a:pPr algn="r" defTabSz="957263"/>
            <a:fld id="{B4E65E69-2FF4-4895-ACFE-0BC55EAEC8BC}" type="slidenum">
              <a:rPr lang="en-US" sz="1300"/>
              <a:pPr algn="r" defTabSz="957263"/>
              <a:t>5</a:t>
            </a:fld>
            <a:endParaRPr lang="en-US" sz="1300"/>
          </a:p>
        </p:txBody>
      </p:sp>
      <p:sp>
        <p:nvSpPr>
          <p:cNvPr id="31747" name="Rectangle 2"/>
          <p:cNvSpPr>
            <a:spLocks noGrp="1" noRot="1" noChangeAspect="1" noChangeArrowheads="1" noTextEdit="1"/>
          </p:cNvSpPr>
          <p:nvPr>
            <p:ph type="sldImg"/>
          </p:nvPr>
        </p:nvSpPr>
        <p:spPr>
          <a:ln/>
        </p:spPr>
      </p:sp>
      <p:sp>
        <p:nvSpPr>
          <p:cNvPr id="31748" name="Rectangle 3"/>
          <p:cNvSpPr>
            <a:spLocks noGrp="1" noChangeArrowheads="1"/>
          </p:cNvSpPr>
          <p:nvPr>
            <p:ph type="body" idx="1"/>
          </p:nvPr>
        </p:nvSpPr>
        <p:spPr/>
        <p:txBody>
          <a:bodyPr/>
          <a:lstStyle/>
          <a:p>
            <a:pPr eaLnBrk="1" hangingPunct="1"/>
            <a:br>
              <a:rPr lang="en-US"/>
            </a:br>
            <a:br>
              <a:rPr lang="en-US"/>
            </a:br>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p:cNvSpPr>
            <a:spLocks noGrp="1" noChangeArrowheads="1"/>
          </p:cNvSpPr>
          <p:nvPr>
            <p:ph type="sldNum" sz="quarter" idx="5"/>
          </p:nvPr>
        </p:nvSpPr>
        <p:spPr>
          <a:ln/>
        </p:spPr>
        <p:txBody>
          <a:bodyPr/>
          <a:lstStyle/>
          <a:p>
            <a:fld id="{89F876F2-A5DE-4C42-A574-068406CB52A5}" type="slidenum">
              <a:rPr lang="en-US"/>
              <a:pPr/>
              <a:t>6</a:t>
            </a:fld>
            <a:endParaRPr lang="en-US"/>
          </a:p>
        </p:txBody>
      </p:sp>
      <p:sp>
        <p:nvSpPr>
          <p:cNvPr id="32770" name="Rectangle 7"/>
          <p:cNvSpPr txBox="1">
            <a:spLocks noGrp="1" noChangeArrowheads="1"/>
          </p:cNvSpPr>
          <p:nvPr/>
        </p:nvSpPr>
        <p:spPr bwMode="auto">
          <a:xfrm>
            <a:off x="4143375" y="9118600"/>
            <a:ext cx="3170238" cy="481013"/>
          </a:xfrm>
          <a:prstGeom prst="rect">
            <a:avLst/>
          </a:prstGeom>
          <a:noFill/>
          <a:ln w="9525">
            <a:noFill/>
            <a:miter lim="800000"/>
            <a:headEnd/>
            <a:tailEnd/>
          </a:ln>
        </p:spPr>
        <p:txBody>
          <a:bodyPr lIns="95747" tIns="47873" rIns="95747" bIns="47873" anchor="b"/>
          <a:lstStyle/>
          <a:p>
            <a:pPr algn="r" defTabSz="957263"/>
            <a:fld id="{74D0F700-3AC6-4CF8-94C6-85B152FCCBCD}" type="slidenum">
              <a:rPr lang="en-US" sz="1300"/>
              <a:pPr algn="r" defTabSz="957263"/>
              <a:t>6</a:t>
            </a:fld>
            <a:endParaRPr lang="en-US" sz="1300"/>
          </a:p>
        </p:txBody>
      </p:sp>
      <p:sp>
        <p:nvSpPr>
          <p:cNvPr id="32771" name="Rectangle 2"/>
          <p:cNvSpPr>
            <a:spLocks noGrp="1" noRot="1" noChangeAspect="1" noChangeArrowheads="1" noTextEdit="1"/>
          </p:cNvSpPr>
          <p:nvPr>
            <p:ph type="sldImg"/>
          </p:nvPr>
        </p:nvSpPr>
        <p:spPr>
          <a:ln/>
        </p:spPr>
      </p:sp>
      <p:sp>
        <p:nvSpPr>
          <p:cNvPr id="32772" name="Rectangle 3"/>
          <p:cNvSpPr>
            <a:spLocks noGrp="1" noChangeArrowheads="1"/>
          </p:cNvSpPr>
          <p:nvPr>
            <p:ph type="body" idx="1"/>
          </p:nvPr>
        </p:nvSpPr>
        <p:spPr>
          <a:noFill/>
        </p:spPr>
        <p:txBody>
          <a:bodyPr/>
          <a:lstStyle/>
          <a:p>
            <a:pPr eaLnBrk="1" hangingPunct="1"/>
            <a:r>
              <a:rPr lang="en-US"/>
              <a:t>Fall protection must be provided for workers on open-sided floors 6 feet or more above a lower level. Often material handling is the reason guardrails are not in place.</a:t>
            </a:r>
          </a:p>
          <a:p>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p:cNvSpPr>
            <a:spLocks noGrp="1" noChangeArrowheads="1"/>
          </p:cNvSpPr>
          <p:nvPr>
            <p:ph type="sldNum" sz="quarter" idx="5"/>
          </p:nvPr>
        </p:nvSpPr>
        <p:spPr>
          <a:ln/>
        </p:spPr>
        <p:txBody>
          <a:bodyPr/>
          <a:lstStyle/>
          <a:p>
            <a:fld id="{5555E052-A321-4E67-BAF4-D725AA750990}" type="slidenum">
              <a:rPr lang="en-US"/>
              <a:pPr/>
              <a:t>7</a:t>
            </a:fld>
            <a:endParaRPr lang="en-US"/>
          </a:p>
        </p:txBody>
      </p:sp>
      <p:sp>
        <p:nvSpPr>
          <p:cNvPr id="33794" name="Rectangle 7"/>
          <p:cNvSpPr txBox="1">
            <a:spLocks noGrp="1" noChangeArrowheads="1"/>
          </p:cNvSpPr>
          <p:nvPr/>
        </p:nvSpPr>
        <p:spPr bwMode="auto">
          <a:xfrm>
            <a:off x="4143375" y="9118600"/>
            <a:ext cx="3170238" cy="481013"/>
          </a:xfrm>
          <a:prstGeom prst="rect">
            <a:avLst/>
          </a:prstGeom>
          <a:noFill/>
          <a:ln w="9525">
            <a:noFill/>
            <a:miter lim="800000"/>
            <a:headEnd/>
            <a:tailEnd/>
          </a:ln>
        </p:spPr>
        <p:txBody>
          <a:bodyPr lIns="95747" tIns="47873" rIns="95747" bIns="47873" anchor="b"/>
          <a:lstStyle/>
          <a:p>
            <a:pPr algn="r" defTabSz="957263"/>
            <a:fld id="{DF43A356-A244-4316-A707-BE081829121A}" type="slidenum">
              <a:rPr lang="en-US" sz="1300"/>
              <a:pPr algn="r" defTabSz="957263"/>
              <a:t>7</a:t>
            </a:fld>
            <a:endParaRPr lang="en-US" sz="1300"/>
          </a:p>
        </p:txBody>
      </p:sp>
      <p:sp>
        <p:nvSpPr>
          <p:cNvPr id="33795" name="Rectangle 2"/>
          <p:cNvSpPr>
            <a:spLocks noGrp="1" noRot="1" noChangeAspect="1" noChangeArrowheads="1" noTextEdit="1"/>
          </p:cNvSpPr>
          <p:nvPr>
            <p:ph type="sldImg"/>
          </p:nvPr>
        </p:nvSpPr>
        <p:spPr>
          <a:ln/>
        </p:spPr>
      </p:sp>
      <p:sp>
        <p:nvSpPr>
          <p:cNvPr id="33796" name="Rectangle 3"/>
          <p:cNvSpPr>
            <a:spLocks noGrp="1" noChangeArrowheads="1"/>
          </p:cNvSpPr>
          <p:nvPr>
            <p:ph type="body" idx="1"/>
          </p:nvPr>
        </p:nvSpPr>
        <p:spPr/>
        <p:txBody>
          <a:bodyPr/>
          <a:lstStyle/>
          <a:p>
            <a:pPr eaLnBrk="1" hangingPunct="1"/>
            <a:r>
              <a:rPr lang="en-US"/>
              <a:t>Workers are installing a new metal roof. </a:t>
            </a: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p:cNvSpPr>
            <a:spLocks noGrp="1" noChangeArrowheads="1"/>
          </p:cNvSpPr>
          <p:nvPr>
            <p:ph type="sldNum" sz="quarter" idx="5"/>
          </p:nvPr>
        </p:nvSpPr>
        <p:spPr>
          <a:ln/>
        </p:spPr>
        <p:txBody>
          <a:bodyPr/>
          <a:lstStyle/>
          <a:p>
            <a:fld id="{70A58AC7-D592-4A1F-8F17-456EBF268F37}" type="slidenum">
              <a:rPr lang="en-US"/>
              <a:pPr/>
              <a:t>8</a:t>
            </a:fld>
            <a:endParaRPr lang="en-US"/>
          </a:p>
        </p:txBody>
      </p:sp>
      <p:sp>
        <p:nvSpPr>
          <p:cNvPr id="34818" name="Rectangle 7"/>
          <p:cNvSpPr txBox="1">
            <a:spLocks noGrp="1" noChangeArrowheads="1"/>
          </p:cNvSpPr>
          <p:nvPr/>
        </p:nvSpPr>
        <p:spPr bwMode="auto">
          <a:xfrm>
            <a:off x="4143375" y="9118600"/>
            <a:ext cx="3170238" cy="481013"/>
          </a:xfrm>
          <a:prstGeom prst="rect">
            <a:avLst/>
          </a:prstGeom>
          <a:noFill/>
          <a:ln w="9525">
            <a:noFill/>
            <a:miter lim="800000"/>
            <a:headEnd/>
            <a:tailEnd/>
          </a:ln>
        </p:spPr>
        <p:txBody>
          <a:bodyPr lIns="95747" tIns="47873" rIns="95747" bIns="47873" anchor="b"/>
          <a:lstStyle/>
          <a:p>
            <a:pPr algn="r" defTabSz="957263"/>
            <a:fld id="{003BD429-53D7-42E2-B901-BB1CC725203C}" type="slidenum">
              <a:rPr lang="en-US" sz="1300"/>
              <a:pPr algn="r" defTabSz="957263"/>
              <a:t>8</a:t>
            </a:fld>
            <a:endParaRPr lang="en-US" sz="1300"/>
          </a:p>
        </p:txBody>
      </p:sp>
      <p:sp>
        <p:nvSpPr>
          <p:cNvPr id="34819" name="Rectangle 2"/>
          <p:cNvSpPr>
            <a:spLocks noGrp="1" noRot="1" noChangeAspect="1" noChangeArrowheads="1" noTextEdit="1"/>
          </p:cNvSpPr>
          <p:nvPr>
            <p:ph type="sldImg"/>
          </p:nvPr>
        </p:nvSpPr>
        <p:spPr>
          <a:ln/>
        </p:spPr>
      </p:sp>
      <p:sp>
        <p:nvSpPr>
          <p:cNvPr id="34820" name="Rectangle 3"/>
          <p:cNvSpPr>
            <a:spLocks noGrp="1" noChangeArrowheads="1"/>
          </p:cNvSpPr>
          <p:nvPr>
            <p:ph type="body" idx="1"/>
          </p:nvPr>
        </p:nvSpPr>
        <p:spPr/>
        <p:txBody>
          <a:bodyPr/>
          <a:lstStyle/>
          <a:p>
            <a:pPr eaLnBrk="1" hangingPunct="1"/>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p:cNvSpPr>
            <a:spLocks noGrp="1" noChangeArrowheads="1"/>
          </p:cNvSpPr>
          <p:nvPr>
            <p:ph type="sldNum" sz="quarter" idx="5"/>
          </p:nvPr>
        </p:nvSpPr>
        <p:spPr>
          <a:ln/>
        </p:spPr>
        <p:txBody>
          <a:bodyPr/>
          <a:lstStyle/>
          <a:p>
            <a:fld id="{A1E53572-2996-4BE7-A5D0-CCCC0BB34ED1}" type="slidenum">
              <a:rPr lang="en-US"/>
              <a:pPr/>
              <a:t>9</a:t>
            </a:fld>
            <a:endParaRPr lang="en-US"/>
          </a:p>
        </p:txBody>
      </p:sp>
      <p:sp>
        <p:nvSpPr>
          <p:cNvPr id="35842" name="Rectangle 7"/>
          <p:cNvSpPr txBox="1">
            <a:spLocks noGrp="1" noChangeArrowheads="1"/>
          </p:cNvSpPr>
          <p:nvPr/>
        </p:nvSpPr>
        <p:spPr bwMode="auto">
          <a:xfrm>
            <a:off x="4143375" y="9118600"/>
            <a:ext cx="3170238" cy="481013"/>
          </a:xfrm>
          <a:prstGeom prst="rect">
            <a:avLst/>
          </a:prstGeom>
          <a:noFill/>
          <a:ln w="9525">
            <a:noFill/>
            <a:miter lim="800000"/>
            <a:headEnd/>
            <a:tailEnd/>
          </a:ln>
        </p:spPr>
        <p:txBody>
          <a:bodyPr lIns="95747" tIns="47873" rIns="95747" bIns="47873" anchor="b"/>
          <a:lstStyle/>
          <a:p>
            <a:pPr algn="r" defTabSz="957263"/>
            <a:fld id="{30E86737-E398-48DF-91CA-0B361EFAA2A0}" type="slidenum">
              <a:rPr lang="en-US" sz="1300"/>
              <a:pPr algn="r" defTabSz="957263"/>
              <a:t>9</a:t>
            </a:fld>
            <a:endParaRPr lang="en-US" sz="1300"/>
          </a:p>
        </p:txBody>
      </p:sp>
      <p:sp>
        <p:nvSpPr>
          <p:cNvPr id="35843" name="Rectangle 2"/>
          <p:cNvSpPr>
            <a:spLocks noGrp="1" noRot="1" noChangeAspect="1" noChangeArrowheads="1" noTextEdit="1"/>
          </p:cNvSpPr>
          <p:nvPr>
            <p:ph type="sldImg"/>
          </p:nvPr>
        </p:nvSpPr>
        <p:spPr>
          <a:ln/>
        </p:spPr>
      </p:sp>
      <p:sp>
        <p:nvSpPr>
          <p:cNvPr id="35844" name="Rectangle 3"/>
          <p:cNvSpPr>
            <a:spLocks noGrp="1" noChangeArrowheads="1"/>
          </p:cNvSpPr>
          <p:nvPr>
            <p:ph type="body" idx="1"/>
          </p:nvPr>
        </p:nvSpPr>
        <p:spPr>
          <a:noFill/>
        </p:spPr>
        <p:txBody>
          <a:bodyPr/>
          <a:lstStyle/>
          <a:p>
            <a:pPr eaLnBrk="1" hangingPunct="1"/>
            <a:r>
              <a:rPr lang="en-US"/>
              <a:t>This is 12 feet above the lower level.</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396319" y="802299"/>
            <a:ext cx="5618515" cy="2541431"/>
          </a:xfrm>
        </p:spPr>
        <p:txBody>
          <a:bodyPr bIns="0" anchor="b">
            <a:normAutofit/>
          </a:bodyPr>
          <a:lstStyle>
            <a:lvl1pPr algn="l">
              <a:defRPr sz="5400"/>
            </a:lvl1pPr>
          </a:lstStyle>
          <a:p>
            <a:r>
              <a:rPr lang="en-US"/>
              <a:t>Click to edit Master title style</a:t>
            </a:r>
            <a:endParaRPr lang="en-US" dirty="0"/>
          </a:p>
        </p:txBody>
      </p:sp>
      <p:sp>
        <p:nvSpPr>
          <p:cNvPr id="3" name="Subtitle 2"/>
          <p:cNvSpPr>
            <a:spLocks noGrp="1"/>
          </p:cNvSpPr>
          <p:nvPr>
            <p:ph type="subTitle" idx="1"/>
          </p:nvPr>
        </p:nvSpPr>
        <p:spPr>
          <a:xfrm>
            <a:off x="2396319" y="3531205"/>
            <a:ext cx="5618515" cy="977621"/>
          </a:xfrm>
        </p:spPr>
        <p:txBody>
          <a:bodyPr tIns="91440" bIns="91440">
            <a:normAutofit/>
          </a:bodyPr>
          <a:lstStyle>
            <a:lvl1pPr marL="0" indent="0" algn="l">
              <a:buNone/>
              <a:defRPr sz="1600" b="0" cap="all" baseline="0">
                <a:solidFill>
                  <a:schemeClr val="tx1"/>
                </a:solidFill>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9F3593AB-0C43-41D3-A473-1F9EA08C30DE}" type="datetime1">
              <a:rPr lang="en-US" smtClean="0"/>
              <a:pPr/>
              <a:t>4/8/23</a:t>
            </a:fld>
            <a:endParaRPr lang="en-US"/>
          </a:p>
        </p:txBody>
      </p:sp>
      <p:sp>
        <p:nvSpPr>
          <p:cNvPr id="5" name="Footer Placeholder 4"/>
          <p:cNvSpPr>
            <a:spLocks noGrp="1"/>
          </p:cNvSpPr>
          <p:nvPr>
            <p:ph type="ftr" sz="quarter" idx="11"/>
          </p:nvPr>
        </p:nvSpPr>
        <p:spPr>
          <a:xfrm>
            <a:off x="2396319" y="329308"/>
            <a:ext cx="3086292" cy="309201"/>
          </a:xfrm>
        </p:spPr>
        <p:txBody>
          <a:bodyPr/>
          <a:lstStyle/>
          <a:p>
            <a:endParaRPr lang="en-US"/>
          </a:p>
        </p:txBody>
      </p:sp>
      <p:sp>
        <p:nvSpPr>
          <p:cNvPr id="6" name="Slide Number Placeholder 5"/>
          <p:cNvSpPr>
            <a:spLocks noGrp="1"/>
          </p:cNvSpPr>
          <p:nvPr>
            <p:ph type="sldNum" sz="quarter" idx="12"/>
          </p:nvPr>
        </p:nvSpPr>
        <p:spPr>
          <a:xfrm>
            <a:off x="1434703" y="798973"/>
            <a:ext cx="802005" cy="503578"/>
          </a:xfrm>
        </p:spPr>
        <p:txBody>
          <a:bodyPr/>
          <a:lstStyle/>
          <a:p>
            <a:pPr>
              <a:defRPr/>
            </a:pPr>
            <a:fld id="{0BEA514C-A64E-4157-83B3-D24F1F97C7E8}" type="slidenum">
              <a:rPr lang="en-US" smtClean="0"/>
              <a:pPr>
                <a:defRPr/>
              </a:pPr>
              <a:t>‹#›</a:t>
            </a:fld>
            <a:endParaRPr lang="en-US"/>
          </a:p>
        </p:txBody>
      </p:sp>
      <p:cxnSp>
        <p:nvCxnSpPr>
          <p:cNvPr id="15" name="Straight Connector 14"/>
          <p:cNvCxnSpPr/>
          <p:nvPr/>
        </p:nvCxnSpPr>
        <p:spPr>
          <a:xfrm>
            <a:off x="2396319" y="3528542"/>
            <a:ext cx="5618515"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7989563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cxnSp>
        <p:nvCxnSpPr>
          <p:cNvPr id="33" name="Straight Connector 32"/>
          <p:cNvCxnSpPr/>
          <p:nvPr/>
        </p:nvCxnSpPr>
        <p:spPr>
          <a:xfrm>
            <a:off x="1443491" y="1847088"/>
            <a:ext cx="6571343" cy="0"/>
          </a:xfrm>
          <a:prstGeom prst="line">
            <a:avLst/>
          </a:prstGeom>
          <a:ln w="31750"/>
        </p:spPr>
        <p:style>
          <a:lnRef idx="3">
            <a:schemeClr val="accent1"/>
          </a:lnRef>
          <a:fillRef idx="0">
            <a:schemeClr val="accent1"/>
          </a:fillRef>
          <a:effectRef idx="2">
            <a:schemeClr val="accent1"/>
          </a:effectRef>
          <a:fontRef idx="minor">
            <a:schemeClr val="tx1"/>
          </a:fontRef>
        </p:style>
      </p:cxnSp>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7CDEA1A-AAA9-4990-861A-E6F95DA916BD}" type="datetime1">
              <a:rPr lang="en-US" smtClean="0"/>
              <a:pPr/>
              <a:t>4/8/23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pPr>
              <a:defRPr/>
            </a:pPr>
            <a:fld id="{4D870526-3992-427A-ACE4-4731A10C4609}" type="slidenum">
              <a:rPr lang="en-US" smtClean="0"/>
              <a:pPr>
                <a:defRPr/>
              </a:pPr>
              <a:t>‹#›</a:t>
            </a:fld>
            <a:endParaRPr lang="en-US"/>
          </a:p>
        </p:txBody>
      </p:sp>
    </p:spTree>
    <p:extLst>
      <p:ext uri="{BB962C8B-B14F-4D97-AF65-F5344CB8AC3E}">
        <p14:creationId xmlns:p14="http://schemas.microsoft.com/office/powerpoint/2010/main" val="1623671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918028" y="798974"/>
            <a:ext cx="1103027" cy="4659889"/>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1443491" y="798974"/>
            <a:ext cx="5301095" cy="465988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33F2C2D-3D96-426D-9A4E-5AC9125DF131}" type="datetime1">
              <a:rPr lang="en-US" smtClean="0"/>
              <a:pPr/>
              <a:t>4/8/23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pPr>
              <a:defRPr/>
            </a:pPr>
            <a:fld id="{DAAD9F5A-892C-40E1-9CC2-09F27741BE9A}" type="slidenum">
              <a:rPr lang="en-US" smtClean="0"/>
              <a:pPr>
                <a:defRPr/>
              </a:pPr>
              <a:t>‹#›</a:t>
            </a:fld>
            <a:endParaRPr lang="en-US"/>
          </a:p>
        </p:txBody>
      </p:sp>
      <p:cxnSp>
        <p:nvCxnSpPr>
          <p:cNvPr id="15" name="Straight Connector 14"/>
          <p:cNvCxnSpPr/>
          <p:nvPr/>
        </p:nvCxnSpPr>
        <p:spPr>
          <a:xfrm>
            <a:off x="6918028" y="798974"/>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6378903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93D9267-D081-4B0D-831B-7E5D6FAF4D4D}" type="datetime1">
              <a:rPr lang="en-US" smtClean="0"/>
              <a:pPr/>
              <a:t>4/8/23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pPr>
              <a:defRPr/>
            </a:pPr>
            <a:fld id="{0A9D9699-7258-4567-A16F-DA29D748A2A8}" type="slidenum">
              <a:rPr lang="en-US" smtClean="0"/>
              <a:pPr>
                <a:defRPr/>
              </a:pPr>
              <a:t>‹#›</a:t>
            </a:fld>
            <a:endParaRPr lang="en-US"/>
          </a:p>
        </p:txBody>
      </p:sp>
      <p:cxnSp>
        <p:nvCxnSpPr>
          <p:cNvPr id="33" name="Straight Connector 32"/>
          <p:cNvCxnSpPr/>
          <p:nvPr/>
        </p:nvCxnSpPr>
        <p:spPr>
          <a:xfrm>
            <a:off x="1443491" y="1847088"/>
            <a:ext cx="6571343"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0023452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43491" y="1756130"/>
            <a:ext cx="5617002" cy="1887950"/>
          </a:xfrm>
        </p:spPr>
        <p:txBody>
          <a:bodyPr anchor="b">
            <a:normAutofit/>
          </a:bodyPr>
          <a:lstStyle>
            <a:lvl1pPr algn="l">
              <a:defRPr sz="3200"/>
            </a:lvl1pPr>
          </a:lstStyle>
          <a:p>
            <a:r>
              <a:rPr lang="en-US"/>
              <a:t>Click to edit Master title style</a:t>
            </a:r>
            <a:endParaRPr lang="en-US" dirty="0"/>
          </a:p>
        </p:txBody>
      </p:sp>
      <p:sp>
        <p:nvSpPr>
          <p:cNvPr id="3" name="Text Placeholder 2"/>
          <p:cNvSpPr>
            <a:spLocks noGrp="1"/>
          </p:cNvSpPr>
          <p:nvPr>
            <p:ph type="body" idx="1"/>
          </p:nvPr>
        </p:nvSpPr>
        <p:spPr>
          <a:xfrm>
            <a:off x="1443492" y="3806196"/>
            <a:ext cx="5617002" cy="1012929"/>
          </a:xfrm>
        </p:spPr>
        <p:txBody>
          <a:bodyPr tIns="91440">
            <a:normAutofit/>
          </a:bodyPr>
          <a:lstStyle>
            <a:lvl1pPr marL="0" indent="0" algn="l">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9726A80-034B-407D-A031-6C04E5655D92}" type="datetime1">
              <a:rPr lang="en-US" smtClean="0"/>
              <a:pPr/>
              <a:t>4/8/23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pPr>
              <a:defRPr/>
            </a:pPr>
            <a:fld id="{05B1A5F1-EEF4-4484-BA17-4501425F731F}" type="slidenum">
              <a:rPr lang="en-US" smtClean="0"/>
              <a:pPr>
                <a:defRPr/>
              </a:pPr>
              <a:t>‹#›</a:t>
            </a:fld>
            <a:endParaRPr lang="en-US"/>
          </a:p>
        </p:txBody>
      </p:sp>
      <p:cxnSp>
        <p:nvCxnSpPr>
          <p:cNvPr id="15" name="Straight Connector 14"/>
          <p:cNvCxnSpPr/>
          <p:nvPr/>
        </p:nvCxnSpPr>
        <p:spPr>
          <a:xfrm>
            <a:off x="1443491" y="3804985"/>
            <a:ext cx="561700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5410873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43491" y="804890"/>
            <a:ext cx="6571343" cy="1059305"/>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443490" y="2013936"/>
            <a:ext cx="3125871" cy="34375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889182" y="2013936"/>
            <a:ext cx="3125652" cy="343755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00E816FD-B643-4FA0-BA45-F300397CDF52}" type="datetime1">
              <a:rPr lang="en-US" smtClean="0"/>
              <a:pPr/>
              <a:t>4/8/23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pPr>
              <a:defRPr/>
            </a:pPr>
            <a:fld id="{1F05297E-0D22-4F84-9297-9F931D2BEDD5}" type="slidenum">
              <a:rPr lang="en-US" smtClean="0"/>
              <a:pPr>
                <a:defRPr/>
              </a:pPr>
              <a:t>‹#›</a:t>
            </a:fld>
            <a:endParaRPr lang="en-US"/>
          </a:p>
        </p:txBody>
      </p:sp>
      <p:cxnSp>
        <p:nvCxnSpPr>
          <p:cNvPr id="33" name="Straight Connector 32"/>
          <p:cNvCxnSpPr/>
          <p:nvPr/>
        </p:nvCxnSpPr>
        <p:spPr>
          <a:xfrm>
            <a:off x="1443491" y="1847088"/>
            <a:ext cx="6571343"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42403557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cxnSp>
        <p:nvCxnSpPr>
          <p:cNvPr id="36" name="Straight Connector 35"/>
          <p:cNvCxnSpPr/>
          <p:nvPr/>
        </p:nvCxnSpPr>
        <p:spPr>
          <a:xfrm>
            <a:off x="1443491" y="1847088"/>
            <a:ext cx="6571343" cy="0"/>
          </a:xfrm>
          <a:prstGeom prst="line">
            <a:avLst/>
          </a:prstGeom>
          <a:ln w="31750"/>
        </p:spPr>
        <p:style>
          <a:lnRef idx="3">
            <a:schemeClr val="accent1"/>
          </a:lnRef>
          <a:fillRef idx="0">
            <a:schemeClr val="accent1"/>
          </a:fillRef>
          <a:effectRef idx="2">
            <a:schemeClr val="accent1"/>
          </a:effectRef>
          <a:fontRef idx="minor">
            <a:schemeClr val="tx1"/>
          </a:fontRef>
        </p:style>
      </p:cxnSp>
      <p:sp>
        <p:nvSpPr>
          <p:cNvPr id="2" name="Title 1"/>
          <p:cNvSpPr>
            <a:spLocks noGrp="1"/>
          </p:cNvSpPr>
          <p:nvPr>
            <p:ph type="title"/>
          </p:nvPr>
        </p:nvSpPr>
        <p:spPr>
          <a:xfrm>
            <a:off x="1443491" y="804164"/>
            <a:ext cx="6571344" cy="1056319"/>
          </a:xfrm>
        </p:spPr>
        <p:txBody>
          <a:bodyPr/>
          <a:lstStyle/>
          <a:p>
            <a:r>
              <a:rPr lang="en-US"/>
              <a:t>Click to edit Master title style</a:t>
            </a:r>
            <a:endParaRPr lang="en-US" dirty="0"/>
          </a:p>
        </p:txBody>
      </p:sp>
      <p:sp>
        <p:nvSpPr>
          <p:cNvPr id="3" name="Text Placeholder 2"/>
          <p:cNvSpPr>
            <a:spLocks noGrp="1"/>
          </p:cNvSpPr>
          <p:nvPr>
            <p:ph type="body" idx="1"/>
          </p:nvPr>
        </p:nvSpPr>
        <p:spPr>
          <a:xfrm>
            <a:off x="1443491" y="2019550"/>
            <a:ext cx="3125766" cy="801943"/>
          </a:xfrm>
        </p:spPr>
        <p:txBody>
          <a:bodyPr anchor="b">
            <a:normAutofit/>
          </a:bodyPr>
          <a:lstStyle>
            <a:lvl1pPr marL="0" indent="0">
              <a:lnSpc>
                <a:spcPct val="100000"/>
              </a:lnSpc>
              <a:buNone/>
              <a:defRPr sz="2200" b="0" cap="all" baseline="0">
                <a:solidFill>
                  <a:schemeClr val="accent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1443491" y="2824270"/>
            <a:ext cx="3125766" cy="26444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889182" y="2023004"/>
            <a:ext cx="3125652" cy="802237"/>
          </a:xfrm>
        </p:spPr>
        <p:txBody>
          <a:bodyPr anchor="b">
            <a:normAutofit/>
          </a:bodyPr>
          <a:lstStyle>
            <a:lvl1pPr marL="0" indent="0">
              <a:lnSpc>
                <a:spcPct val="100000"/>
              </a:lnSpc>
              <a:buNone/>
              <a:defRPr sz="2200" b="0" cap="all" baseline="0">
                <a:solidFill>
                  <a:schemeClr val="accent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4889182" y="2821491"/>
            <a:ext cx="3125652" cy="263737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6414F6B4-334C-4042-A791-D3BB5E6565D6}" type="datetime1">
              <a:rPr lang="en-US" smtClean="0"/>
              <a:pPr/>
              <a:t>4/8/23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pPr>
              <a:defRPr/>
            </a:pPr>
            <a:fld id="{3576C828-330F-43E5-9ECB-5BFEAFD91051}" type="slidenum">
              <a:rPr lang="en-US" smtClean="0"/>
              <a:pPr>
                <a:defRPr/>
              </a:pPr>
              <a:t>‹#›</a:t>
            </a:fld>
            <a:endParaRPr lang="en-US"/>
          </a:p>
        </p:txBody>
      </p:sp>
    </p:spTree>
    <p:extLst>
      <p:ext uri="{BB962C8B-B14F-4D97-AF65-F5344CB8AC3E}">
        <p14:creationId xmlns:p14="http://schemas.microsoft.com/office/powerpoint/2010/main" val="3486211587"/>
      </p:ext>
    </p:extLst>
  </p:cSld>
  <p:clrMapOvr>
    <a:masterClrMapping/>
  </p:clrMapOvr>
  <p:hf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cxnSp>
        <p:nvCxnSpPr>
          <p:cNvPr id="32" name="Straight Connector 31"/>
          <p:cNvCxnSpPr/>
          <p:nvPr/>
        </p:nvCxnSpPr>
        <p:spPr>
          <a:xfrm>
            <a:off x="1443491" y="1847088"/>
            <a:ext cx="6571343" cy="0"/>
          </a:xfrm>
          <a:prstGeom prst="line">
            <a:avLst/>
          </a:prstGeom>
          <a:ln w="31750"/>
        </p:spPr>
        <p:style>
          <a:lnRef idx="3">
            <a:schemeClr val="accent1"/>
          </a:lnRef>
          <a:fillRef idx="0">
            <a:schemeClr val="accent1"/>
          </a:fillRef>
          <a:effectRef idx="2">
            <a:schemeClr val="accent1"/>
          </a:effectRef>
          <a:fontRef idx="minor">
            <a:schemeClr val="tx1"/>
          </a:fontRef>
        </p:style>
      </p:cxnSp>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A7F30F05-BA32-4CFD-96C5-770575E11624}" type="datetime1">
              <a:rPr lang="en-US" smtClean="0"/>
              <a:pPr/>
              <a:t>4/8/23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pPr>
              <a:defRPr/>
            </a:pPr>
            <a:fld id="{3BC6CABD-54E0-46BF-B1E3-929EF80E4C30}" type="slidenum">
              <a:rPr lang="en-US" smtClean="0"/>
              <a:pPr>
                <a:defRPr/>
              </a:pPr>
              <a:t>‹#›</a:t>
            </a:fld>
            <a:endParaRPr lang="en-US"/>
          </a:p>
        </p:txBody>
      </p:sp>
    </p:spTree>
    <p:extLst>
      <p:ext uri="{BB962C8B-B14F-4D97-AF65-F5344CB8AC3E}">
        <p14:creationId xmlns:p14="http://schemas.microsoft.com/office/powerpoint/2010/main" val="7834478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2BD4244-D756-4325-9EF9-5CCF0B8D4279}" type="datetime1">
              <a:rPr lang="en-US" smtClean="0"/>
              <a:pPr/>
              <a:t>4/8/23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pPr>
              <a:defRPr/>
            </a:pPr>
            <a:fld id="{C625ECA7-9323-4451-BEAF-DD84035A407F}" type="slidenum">
              <a:rPr lang="en-US" smtClean="0"/>
              <a:pPr>
                <a:defRPr/>
              </a:pPr>
              <a:t>‹#›</a:t>
            </a:fld>
            <a:endParaRPr lang="en-US"/>
          </a:p>
        </p:txBody>
      </p:sp>
    </p:spTree>
    <p:extLst>
      <p:ext uri="{BB962C8B-B14F-4D97-AF65-F5344CB8AC3E}">
        <p14:creationId xmlns:p14="http://schemas.microsoft.com/office/powerpoint/2010/main" val="26484239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39042" y="798973"/>
            <a:ext cx="2425950" cy="2247117"/>
          </a:xfrm>
        </p:spPr>
        <p:txBody>
          <a:bodyPr anchor="b">
            <a:normAutofit/>
          </a:bodyPr>
          <a:lstStyle>
            <a:lvl1pPr algn="l">
              <a:defRPr sz="2400"/>
            </a:lvl1pPr>
          </a:lstStyle>
          <a:p>
            <a:r>
              <a:rPr lang="en-US"/>
              <a:t>Click to edit Master title style</a:t>
            </a:r>
            <a:endParaRPr lang="en-US" dirty="0"/>
          </a:p>
        </p:txBody>
      </p:sp>
      <p:sp>
        <p:nvSpPr>
          <p:cNvPr id="3" name="Content Placeholder 2"/>
          <p:cNvSpPr>
            <a:spLocks noGrp="1"/>
          </p:cNvSpPr>
          <p:nvPr>
            <p:ph idx="1"/>
          </p:nvPr>
        </p:nvSpPr>
        <p:spPr>
          <a:xfrm>
            <a:off x="4186656" y="798974"/>
            <a:ext cx="3828178" cy="4658826"/>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439042" y="3205492"/>
            <a:ext cx="2427369" cy="2248181"/>
          </a:xfrm>
        </p:spPr>
        <p:txBody>
          <a:bodyPr>
            <a:normAutofit/>
          </a:bodyPr>
          <a:lstStyle>
            <a:lvl1pPr marL="0" indent="0" algn="l">
              <a:buNone/>
              <a:defRPr sz="16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DB115C3E-7453-4280-A1FA-DA2CF58B1423}" type="datetime1">
              <a:rPr lang="en-US" smtClean="0"/>
              <a:pPr/>
              <a:t>4/8/23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pPr>
              <a:defRPr/>
            </a:pPr>
            <a:fld id="{22EC758F-4976-4A4B-B45E-4DC87656AC78}" type="slidenum">
              <a:rPr lang="en-US" smtClean="0"/>
              <a:pPr>
                <a:defRPr/>
              </a:pPr>
              <a:t>‹#›</a:t>
            </a:fld>
            <a:endParaRPr lang="en-US"/>
          </a:p>
        </p:txBody>
      </p:sp>
      <p:cxnSp>
        <p:nvCxnSpPr>
          <p:cNvPr id="17" name="Straight Connector 16"/>
          <p:cNvCxnSpPr/>
          <p:nvPr/>
        </p:nvCxnSpPr>
        <p:spPr>
          <a:xfrm>
            <a:off x="1441748" y="3205491"/>
            <a:ext cx="2423276"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516518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13" name="Group 12"/>
          <p:cNvGrpSpPr/>
          <p:nvPr/>
        </p:nvGrpSpPr>
        <p:grpSpPr>
          <a:xfrm>
            <a:off x="4996501" y="482171"/>
            <a:ext cx="3511387" cy="5149101"/>
            <a:chOff x="6852919" y="583365"/>
            <a:chExt cx="4681849" cy="5181928"/>
          </a:xfrm>
        </p:grpSpPr>
        <p:sp>
          <p:nvSpPr>
            <p:cNvPr id="14" name="Rectangle 13"/>
            <p:cNvSpPr/>
            <p:nvPr/>
          </p:nvSpPr>
          <p:spPr>
            <a:xfrm>
              <a:off x="6852919" y="583365"/>
              <a:ext cx="4681849" cy="5181928"/>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5" name="Rectangle 14"/>
            <p:cNvSpPr/>
            <p:nvPr/>
          </p:nvSpPr>
          <p:spPr>
            <a:xfrm>
              <a:off x="7273787" y="915806"/>
              <a:ext cx="3844017" cy="4507918"/>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44148" y="1129513"/>
            <a:ext cx="3244935" cy="1830584"/>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640128" y="1122543"/>
            <a:ext cx="2234998" cy="3866327"/>
          </a:xfrm>
          <a:solidFill>
            <a:schemeClr val="bg1">
              <a:lumMod val="85000"/>
            </a:schemeClr>
          </a:solidFill>
          <a:ln w="9525" cap="sq">
            <a:noFill/>
            <a:miter lim="800000"/>
          </a:ln>
          <a:effectLst/>
        </p:spPr>
        <p:txBody>
          <a:bodyPr anchor="t"/>
          <a:lstStyle>
            <a:lvl1pPr marL="0" indent="0" algn="ctr">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1443492" y="3145992"/>
            <a:ext cx="3240286" cy="2003742"/>
          </a:xfrm>
        </p:spPr>
        <p:txBody>
          <a:bodyPr>
            <a:normAutofit/>
          </a:bodyPr>
          <a:lstStyle>
            <a:lvl1pPr marL="0" indent="0" algn="l">
              <a:buNone/>
              <a:defRPr sz="18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a:xfrm>
            <a:off x="1436664" y="5469857"/>
            <a:ext cx="3252420" cy="320123"/>
          </a:xfrm>
        </p:spPr>
        <p:txBody>
          <a:bodyPr/>
          <a:lstStyle>
            <a:lvl1pPr algn="l">
              <a:defRPr/>
            </a:lvl1pPr>
          </a:lstStyle>
          <a:p>
            <a:fld id="{6414F6B4-334C-4042-A791-D3BB5E6565D6}" type="datetime1">
              <a:rPr lang="en-US" smtClean="0"/>
              <a:pPr/>
              <a:t>4/8/23</a:t>
            </a:fld>
            <a:endParaRPr lang="en-US"/>
          </a:p>
        </p:txBody>
      </p:sp>
      <p:sp>
        <p:nvSpPr>
          <p:cNvPr id="6" name="Footer Placeholder 5"/>
          <p:cNvSpPr>
            <a:spLocks noGrp="1"/>
          </p:cNvSpPr>
          <p:nvPr>
            <p:ph type="ftr" sz="quarter" idx="11"/>
          </p:nvPr>
        </p:nvSpPr>
        <p:spPr>
          <a:xfrm>
            <a:off x="1437530" y="318641"/>
            <a:ext cx="3251553" cy="320931"/>
          </a:xfrm>
        </p:spPr>
        <p:txBody>
          <a:bodyPr/>
          <a:lstStyle/>
          <a:p>
            <a:endParaRPr lang="en-US"/>
          </a:p>
        </p:txBody>
      </p:sp>
      <p:sp>
        <p:nvSpPr>
          <p:cNvPr id="7" name="Slide Number Placeholder 6"/>
          <p:cNvSpPr>
            <a:spLocks noGrp="1"/>
          </p:cNvSpPr>
          <p:nvPr>
            <p:ph type="sldNum" sz="quarter" idx="12"/>
          </p:nvPr>
        </p:nvSpPr>
        <p:spPr/>
        <p:txBody>
          <a:bodyPr/>
          <a:lstStyle/>
          <a:p>
            <a:pPr>
              <a:defRPr/>
            </a:pPr>
            <a:fld id="{3576C828-330F-43E5-9ECB-5BFEAFD91051}" type="slidenum">
              <a:rPr lang="en-US" smtClean="0"/>
              <a:pPr>
                <a:defRPr/>
              </a:pPr>
              <a:t>‹#›</a:t>
            </a:fld>
            <a:endParaRPr lang="en-US"/>
          </a:p>
        </p:txBody>
      </p:sp>
      <p:cxnSp>
        <p:nvCxnSpPr>
          <p:cNvPr id="31" name="Straight Connector 30"/>
          <p:cNvCxnSpPr/>
          <p:nvPr/>
        </p:nvCxnSpPr>
        <p:spPr>
          <a:xfrm>
            <a:off x="1441281" y="3143605"/>
            <a:ext cx="3242014"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056357474"/>
      </p:ext>
    </p:extLst>
  </p:cSld>
  <p:clrMapOvr>
    <a:masterClrMapping/>
  </p:clrMapOvr>
  <p:hf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10" name="Rectangle 9"/>
          <p:cNvSpPr/>
          <p:nvPr/>
        </p:nvSpPr>
        <p:spPr>
          <a:xfrm>
            <a:off x="0" y="2015734"/>
            <a:ext cx="9144000" cy="4079520"/>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12" name="Picture 11"/>
          <p:cNvPicPr>
            <a:picLocks noChangeAspect="1"/>
          </p:cNvPicPr>
          <p:nvPr/>
        </p:nvPicPr>
        <p:blipFill rotWithShape="1">
          <a:blip r:embed="rId13">
            <a:extLst>
              <a:ext uri="{28A0092B-C50C-407E-A947-70E740481C1C}">
                <a14:useLocalDpi xmlns:a14="http://schemas.microsoft.com/office/drawing/2010/main" val="0"/>
              </a:ext>
            </a:extLst>
          </a:blip>
          <a:srcRect l="12500" t="1538" r="12500" b="-1538"/>
          <a:stretch/>
        </p:blipFill>
        <p:spPr>
          <a:xfrm>
            <a:off x="-1" y="6095253"/>
            <a:ext cx="9144001" cy="774727"/>
          </a:xfrm>
          <a:prstGeom prst="rect">
            <a:avLst/>
          </a:prstGeom>
        </p:spPr>
      </p:pic>
      <p:cxnSp>
        <p:nvCxnSpPr>
          <p:cNvPr id="13" name="Straight Connector 12"/>
          <p:cNvCxnSpPr/>
          <p:nvPr/>
        </p:nvCxnSpPr>
        <p:spPr>
          <a:xfrm>
            <a:off x="0" y="6101127"/>
            <a:ext cx="9144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
        <p:nvSpPr>
          <p:cNvPr id="2" name="Title Placeholder 1"/>
          <p:cNvSpPr>
            <a:spLocks noGrp="1"/>
          </p:cNvSpPr>
          <p:nvPr>
            <p:ph type="title"/>
          </p:nvPr>
        </p:nvSpPr>
        <p:spPr>
          <a:xfrm>
            <a:off x="1443491" y="804520"/>
            <a:ext cx="6571343" cy="1049235"/>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443491" y="2015733"/>
            <a:ext cx="6571343" cy="345061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646542" y="330370"/>
            <a:ext cx="2368292"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6414F6B4-334C-4042-A791-D3BB5E6565D6}" type="datetime1">
              <a:rPr lang="en-US" smtClean="0"/>
              <a:pPr/>
              <a:t>4/8/23</a:t>
            </a:fld>
            <a:endParaRPr lang="en-US"/>
          </a:p>
        </p:txBody>
      </p:sp>
      <p:sp>
        <p:nvSpPr>
          <p:cNvPr id="5" name="Footer Placeholder 4"/>
          <p:cNvSpPr>
            <a:spLocks noGrp="1"/>
          </p:cNvSpPr>
          <p:nvPr>
            <p:ph type="ftr" sz="quarter" idx="3"/>
          </p:nvPr>
        </p:nvSpPr>
        <p:spPr>
          <a:xfrm>
            <a:off x="1443491" y="329308"/>
            <a:ext cx="4034004"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487725" y="798973"/>
            <a:ext cx="795746" cy="503578"/>
          </a:xfrm>
          <a:prstGeom prst="rect">
            <a:avLst/>
          </a:prstGeom>
        </p:spPr>
        <p:txBody>
          <a:bodyPr vert="horz" lIns="91440" tIns="45720" rIns="91440" bIns="45720" rtlCol="0" anchor="t"/>
          <a:lstStyle>
            <a:lvl1pPr algn="r">
              <a:defRPr sz="2800">
                <a:solidFill>
                  <a:schemeClr val="accent1"/>
                </a:solidFill>
              </a:defRPr>
            </a:lvl1pPr>
          </a:lstStyle>
          <a:p>
            <a:pPr>
              <a:defRPr/>
            </a:pPr>
            <a:fld id="{3576C828-330F-43E5-9ECB-5BFEAFD91051}" type="slidenum">
              <a:rPr lang="en-US" smtClean="0"/>
              <a:pPr>
                <a:defRPr/>
              </a:pPr>
              <a:t>‹#›</a:t>
            </a:fld>
            <a:endParaRPr lang="en-US"/>
          </a:p>
        </p:txBody>
      </p:sp>
    </p:spTree>
    <p:extLst>
      <p:ext uri="{BB962C8B-B14F-4D97-AF65-F5344CB8AC3E}">
        <p14:creationId xmlns:p14="http://schemas.microsoft.com/office/powerpoint/2010/main" val="3964653162"/>
      </p:ext>
    </p:extLst>
  </p:cSld>
  <p:clrMap bg1="lt1" tx1="dk1" bg2="lt2" tx2="dk2" accent1="accent1" accent2="accent2" accent3="accent3" accent4="accent4" accent5="accent5" accent6="accent6" hlink="hlink" folHlink="folHlink"/>
  <p:sldLayoutIdLst>
    <p:sldLayoutId id="2147483958" r:id="rId1"/>
    <p:sldLayoutId id="2147483959" r:id="rId2"/>
    <p:sldLayoutId id="2147483960" r:id="rId3"/>
    <p:sldLayoutId id="2147483961" r:id="rId4"/>
    <p:sldLayoutId id="2147483962" r:id="rId5"/>
    <p:sldLayoutId id="2147483963" r:id="rId6"/>
    <p:sldLayoutId id="2147483964" r:id="rId7"/>
    <p:sldLayoutId id="2147483965" r:id="rId8"/>
    <p:sldLayoutId id="2147483966" r:id="rId9"/>
    <p:sldLayoutId id="2147483967" r:id="rId10"/>
    <p:sldLayoutId id="2147483968" r:id="rId11"/>
  </p:sldLayoutIdLst>
  <p:hf hdr="0" ftr="0" dt="0"/>
  <p:txStyles>
    <p:titleStyle>
      <a:lvl1pPr algn="l" defTabSz="6858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685800" rtl="0" eaLnBrk="1" latinLnBrk="0" hangingPunct="1">
        <a:lnSpc>
          <a:spcPct val="120000"/>
        </a:lnSpc>
        <a:spcBef>
          <a:spcPts val="1000"/>
        </a:spcBef>
        <a:buClr>
          <a:schemeClr val="accent1"/>
        </a:buClr>
        <a:buSzPct val="100000"/>
        <a:buFont typeface="Arial" panose="020B0604020202020204" pitchFamily="34" charset="0"/>
        <a:buChar char="•"/>
        <a:defRPr sz="2000" kern="1200" cap="none">
          <a:solidFill>
            <a:schemeClr val="tx1"/>
          </a:solidFill>
          <a:effectLst/>
          <a:latin typeface="+mn-lt"/>
          <a:ea typeface="+mn-ea"/>
          <a:cs typeface="+mn-cs"/>
        </a:defRPr>
      </a:lvl1pPr>
      <a:lvl2pPr marL="685800" indent="-228600" algn="l" defTabSz="685800" rtl="0" eaLnBrk="1" latinLnBrk="0" hangingPunct="1">
        <a:lnSpc>
          <a:spcPct val="120000"/>
        </a:lnSpc>
        <a:spcBef>
          <a:spcPts val="500"/>
        </a:spcBef>
        <a:buClr>
          <a:schemeClr val="accent1"/>
        </a:buClr>
        <a:buSzPct val="100000"/>
        <a:buFont typeface="Arial" panose="020B0604020202020204" pitchFamily="34" charset="0"/>
        <a:buChar char="•"/>
        <a:defRPr sz="1600" kern="1200" cap="none" baseline="0">
          <a:solidFill>
            <a:schemeClr val="tx1"/>
          </a:solidFill>
          <a:effectLst/>
          <a:latin typeface="+mn-lt"/>
          <a:ea typeface="+mn-ea"/>
          <a:cs typeface="+mn-cs"/>
        </a:defRPr>
      </a:lvl2pPr>
      <a:lvl3pPr marL="1143000" indent="-228600" algn="l" defTabSz="685800" rtl="0" eaLnBrk="1" latinLnBrk="0" hangingPunct="1">
        <a:lnSpc>
          <a:spcPct val="120000"/>
        </a:lnSpc>
        <a:spcBef>
          <a:spcPts val="500"/>
        </a:spcBef>
        <a:buClr>
          <a:schemeClr val="accent1"/>
        </a:buClr>
        <a:buSzPct val="100000"/>
        <a:buFont typeface="Arial" panose="020B0604020202020204" pitchFamily="34" charset="0"/>
        <a:buChar char="•"/>
        <a:defRPr sz="1600" kern="1200" cap="none">
          <a:solidFill>
            <a:schemeClr val="tx1"/>
          </a:solidFill>
          <a:effectLst/>
          <a:latin typeface="+mn-lt"/>
          <a:ea typeface="+mn-ea"/>
          <a:cs typeface="+mn-cs"/>
        </a:defRPr>
      </a:lvl3pPr>
      <a:lvl4pPr marL="1600200" indent="-228600" algn="l" defTabSz="6858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685800" rtl="0" eaLnBrk="1" latinLnBrk="0" hangingPunct="1">
        <a:lnSpc>
          <a:spcPct val="120000"/>
        </a:lnSpc>
        <a:spcBef>
          <a:spcPts val="500"/>
        </a:spcBef>
        <a:buClr>
          <a:schemeClr val="accent1"/>
        </a:buClr>
        <a:buSzPct val="100000"/>
        <a:buFont typeface="Arial" panose="020B0604020202020204" pitchFamily="34" charset="0"/>
        <a:buChar char="•"/>
        <a:defRPr sz="1200" kern="1200" cap="none">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13.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14.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15.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16.xm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17.xml"/><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18.xml"/><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19.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20.xml"/><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notesSlide" Target="../notesSlides/notesSlide21.xml"/><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notesSlide" Target="../notesSlides/notesSlide22.xml"/><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notesSlide" Target="../notesSlides/notesSlide23.xml"/><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notesSlide" Target="../notesSlides/notesSlide24.xml"/><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hyperlink" Target="https://img1.wsimg.com/blobby/go/4af28383-131c-4ce2-8af9-9cc6ba266eb5/downloads/Letter%20of%20Interpretation%20Ladders.pdf?ver=1680963984651" TargetMode="External"/><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hyperlink" Target="http://www.osha.gov/pls/oshaweb/owadisp.show_document?p_table=STANDARDS&amp;p_id=10839" TargetMode="External"/><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3" name="Rectangle 5"/>
          <p:cNvSpPr>
            <a:spLocks noGrp="1" noChangeArrowheads="1"/>
          </p:cNvSpPr>
          <p:nvPr>
            <p:ph type="title"/>
          </p:nvPr>
        </p:nvSpPr>
        <p:spPr>
          <a:xfrm>
            <a:off x="1462496" y="689820"/>
            <a:ext cx="6571343" cy="1049235"/>
          </a:xfrm>
        </p:spPr>
        <p:txBody>
          <a:bodyPr>
            <a:normAutofit/>
          </a:bodyPr>
          <a:lstStyle/>
          <a:p>
            <a:pPr eaLnBrk="1" hangingPunct="1"/>
            <a:r>
              <a:rPr lang="en-US" sz="4000" dirty="0"/>
              <a:t>Is This a Fall Hazard?</a:t>
            </a:r>
          </a:p>
        </p:txBody>
      </p:sp>
      <p:sp>
        <p:nvSpPr>
          <p:cNvPr id="7" name="Rectangle 6"/>
          <p:cNvSpPr>
            <a:spLocks noGrp="1" noChangeArrowheads="1"/>
          </p:cNvSpPr>
          <p:nvPr>
            <p:ph type="sldNum" sz="quarter" idx="12"/>
          </p:nvPr>
        </p:nvSpPr>
        <p:spPr>
          <a:ln/>
        </p:spPr>
        <p:txBody>
          <a:bodyPr/>
          <a:lstStyle/>
          <a:p>
            <a:pPr>
              <a:defRPr/>
            </a:pPr>
            <a:fld id="{6AE73A02-0246-4AC6-9560-538CC31A99C0}" type="slidenum">
              <a:rPr lang="en-US"/>
              <a:pPr>
                <a:defRPr/>
              </a:pPr>
              <a:t>1</a:t>
            </a:fld>
            <a:endParaRPr lang="en-US"/>
          </a:p>
        </p:txBody>
      </p:sp>
      <p:sp>
        <p:nvSpPr>
          <p:cNvPr id="2058" name="Rectangle 10"/>
          <p:cNvSpPr>
            <a:spLocks noChangeArrowheads="1"/>
          </p:cNvSpPr>
          <p:nvPr/>
        </p:nvSpPr>
        <p:spPr bwMode="auto">
          <a:xfrm>
            <a:off x="666750" y="1214438"/>
            <a:ext cx="7696200" cy="5127625"/>
          </a:xfrm>
          <a:prstGeom prst="rect">
            <a:avLst/>
          </a:prstGeom>
          <a:solidFill>
            <a:schemeClr val="bg2"/>
          </a:solidFill>
          <a:ln w="9525">
            <a:solidFill>
              <a:schemeClr val="bg2"/>
            </a:solidFill>
            <a:miter lim="800000"/>
            <a:headEnd/>
            <a:tailEnd/>
          </a:ln>
          <a:effectLst/>
        </p:spPr>
        <p:txBody>
          <a:bodyPr wrap="none" anchor="ctr"/>
          <a:lstStyle/>
          <a:p>
            <a:endParaRPr lang="en-US"/>
          </a:p>
        </p:txBody>
      </p:sp>
      <p:sp>
        <p:nvSpPr>
          <p:cNvPr id="2050" name="Slide Number Placeholder 5"/>
          <p:cNvSpPr txBox="1">
            <a:spLocks noGrp="1"/>
          </p:cNvSpPr>
          <p:nvPr/>
        </p:nvSpPr>
        <p:spPr bwMode="auto">
          <a:xfrm>
            <a:off x="6553200" y="6245225"/>
            <a:ext cx="2133600" cy="476250"/>
          </a:xfrm>
          <a:prstGeom prst="rect">
            <a:avLst/>
          </a:prstGeom>
          <a:noFill/>
          <a:ln w="9525">
            <a:noFill/>
            <a:miter lim="800000"/>
            <a:headEnd/>
            <a:tailEnd/>
          </a:ln>
        </p:spPr>
        <p:txBody>
          <a:bodyPr/>
          <a:lstStyle/>
          <a:p>
            <a:pPr algn="r"/>
            <a:fld id="{02ED48AB-4759-4EF0-B61B-7A52FBCA995C}" type="slidenum">
              <a:rPr lang="en-US" sz="1400"/>
              <a:pPr algn="r"/>
              <a:t>1</a:t>
            </a:fld>
            <a:endParaRPr lang="en-US" sz="1400"/>
          </a:p>
        </p:txBody>
      </p:sp>
      <p:sp>
        <p:nvSpPr>
          <p:cNvPr id="2052" name="Text Box 9"/>
          <p:cNvSpPr txBox="1">
            <a:spLocks noChangeArrowheads="1"/>
          </p:cNvSpPr>
          <p:nvPr/>
        </p:nvSpPr>
        <p:spPr bwMode="auto">
          <a:xfrm>
            <a:off x="381000" y="5867400"/>
            <a:ext cx="8229600" cy="274638"/>
          </a:xfrm>
          <a:prstGeom prst="rect">
            <a:avLst/>
          </a:prstGeom>
          <a:noFill/>
          <a:ln w="9525">
            <a:noFill/>
            <a:miter lim="800000"/>
            <a:headEnd/>
            <a:tailEnd/>
          </a:ln>
        </p:spPr>
        <p:txBody>
          <a:bodyPr>
            <a:spAutoFit/>
          </a:bodyPr>
          <a:lstStyle/>
          <a:p>
            <a:pPr algn="ctr">
              <a:spcBef>
                <a:spcPct val="50000"/>
              </a:spcBef>
            </a:pPr>
            <a:r>
              <a:rPr lang="en-US" sz="1200"/>
              <a:t>Photos in this presentation are from the OSHA Region 4 National Photo Archive and OSHA Region 5.</a:t>
            </a:r>
          </a:p>
        </p:txBody>
      </p:sp>
      <p:pic>
        <p:nvPicPr>
          <p:cNvPr id="2057" name="Picture 9" descr="Picture1"/>
          <p:cNvPicPr>
            <a:picLocks noChangeAspect="1" noChangeArrowheads="1"/>
          </p:cNvPicPr>
          <p:nvPr/>
        </p:nvPicPr>
        <p:blipFill>
          <a:blip r:embed="rId3" cstate="print"/>
          <a:srcRect/>
          <a:stretch>
            <a:fillRect/>
          </a:stretch>
        </p:blipFill>
        <p:spPr bwMode="auto">
          <a:xfrm>
            <a:off x="1944688" y="1635125"/>
            <a:ext cx="5254625" cy="3956050"/>
          </a:xfrm>
          <a:prstGeom prst="rect">
            <a:avLst/>
          </a:prstGeom>
          <a:noFill/>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4"/>
          <p:cNvSpPr>
            <a:spLocks noGrp="1" noChangeArrowheads="1"/>
          </p:cNvSpPr>
          <p:nvPr>
            <p:ph type="title"/>
          </p:nvPr>
        </p:nvSpPr>
        <p:spPr>
          <a:xfrm>
            <a:off x="1467757" y="480961"/>
            <a:ext cx="6571343" cy="1049235"/>
          </a:xfrm>
        </p:spPr>
        <p:txBody>
          <a:bodyPr/>
          <a:lstStyle/>
          <a:p>
            <a:pPr eaLnBrk="1" hangingPunct="1"/>
            <a:r>
              <a:rPr lang="en-US" sz="4000" dirty="0">
                <a:solidFill>
                  <a:srgbClr val="FF0000"/>
                </a:solidFill>
                <a:effectLst>
                  <a:outerShdw blurRad="38100" dist="38100" dir="2700000" algn="tl">
                    <a:srgbClr val="C0C0C0"/>
                  </a:outerShdw>
                </a:effectLst>
              </a:rPr>
              <a:t>YES</a:t>
            </a:r>
          </a:p>
        </p:txBody>
      </p:sp>
      <p:sp>
        <p:nvSpPr>
          <p:cNvPr id="9" name="Rectangle 6"/>
          <p:cNvSpPr>
            <a:spLocks noGrp="1" noChangeArrowheads="1"/>
          </p:cNvSpPr>
          <p:nvPr>
            <p:ph type="sldNum" sz="quarter" idx="12"/>
          </p:nvPr>
        </p:nvSpPr>
        <p:spPr>
          <a:ln/>
        </p:spPr>
        <p:txBody>
          <a:bodyPr/>
          <a:lstStyle/>
          <a:p>
            <a:pPr>
              <a:defRPr/>
            </a:pPr>
            <a:fld id="{50B4BEBE-B720-4C2A-893D-EEF47CDC461E}" type="slidenum">
              <a:rPr lang="en-US"/>
              <a:pPr>
                <a:defRPr/>
              </a:pPr>
              <a:t>10</a:t>
            </a:fld>
            <a:endParaRPr lang="en-US"/>
          </a:p>
        </p:txBody>
      </p:sp>
      <p:sp>
        <p:nvSpPr>
          <p:cNvPr id="11274" name="Rectangle 10"/>
          <p:cNvSpPr>
            <a:spLocks noChangeArrowheads="1"/>
          </p:cNvSpPr>
          <p:nvPr/>
        </p:nvSpPr>
        <p:spPr bwMode="auto">
          <a:xfrm>
            <a:off x="666750" y="1214438"/>
            <a:ext cx="7696200" cy="5127625"/>
          </a:xfrm>
          <a:prstGeom prst="rect">
            <a:avLst/>
          </a:prstGeom>
          <a:solidFill>
            <a:schemeClr val="bg2"/>
          </a:solidFill>
          <a:ln w="9525">
            <a:solidFill>
              <a:schemeClr val="bg2"/>
            </a:solidFill>
            <a:miter lim="800000"/>
            <a:headEnd/>
            <a:tailEnd/>
          </a:ln>
          <a:effectLst/>
        </p:spPr>
        <p:txBody>
          <a:bodyPr wrap="none" anchor="ctr"/>
          <a:lstStyle/>
          <a:p>
            <a:endParaRPr lang="en-US"/>
          </a:p>
        </p:txBody>
      </p:sp>
      <p:pic>
        <p:nvPicPr>
          <p:cNvPr id="11273" name="Picture 9" descr="Picture3"/>
          <p:cNvPicPr>
            <a:picLocks noChangeAspect="1" noChangeArrowheads="1"/>
          </p:cNvPicPr>
          <p:nvPr/>
        </p:nvPicPr>
        <p:blipFill>
          <a:blip r:embed="rId3" cstate="print"/>
          <a:srcRect/>
          <a:stretch>
            <a:fillRect/>
          </a:stretch>
        </p:blipFill>
        <p:spPr bwMode="auto">
          <a:xfrm>
            <a:off x="1524000" y="1635125"/>
            <a:ext cx="6096000" cy="4572000"/>
          </a:xfrm>
          <a:prstGeom prst="rect">
            <a:avLst/>
          </a:prstGeom>
          <a:noFill/>
        </p:spPr>
      </p:pic>
      <p:sp>
        <p:nvSpPr>
          <p:cNvPr id="11266" name="Slide Number Placeholder 4"/>
          <p:cNvSpPr txBox="1">
            <a:spLocks noGrp="1"/>
          </p:cNvSpPr>
          <p:nvPr/>
        </p:nvSpPr>
        <p:spPr bwMode="auto">
          <a:xfrm>
            <a:off x="6553200" y="6245225"/>
            <a:ext cx="2133600" cy="476250"/>
          </a:xfrm>
          <a:prstGeom prst="rect">
            <a:avLst/>
          </a:prstGeom>
          <a:noFill/>
          <a:ln w="9525">
            <a:noFill/>
            <a:miter lim="800000"/>
            <a:headEnd/>
            <a:tailEnd/>
          </a:ln>
        </p:spPr>
        <p:txBody>
          <a:bodyPr/>
          <a:lstStyle/>
          <a:p>
            <a:pPr algn="r"/>
            <a:fld id="{8A957C5B-2C1C-436E-87A7-7FD66BC36A2B}" type="slidenum">
              <a:rPr lang="en-US" sz="1400"/>
              <a:pPr algn="r"/>
              <a:t>10</a:t>
            </a:fld>
            <a:endParaRPr lang="en-US" sz="1400"/>
          </a:p>
        </p:txBody>
      </p:sp>
      <p:sp>
        <p:nvSpPr>
          <p:cNvPr id="5" name="Rounded Rectangular Callout 4"/>
          <p:cNvSpPr/>
          <p:nvPr/>
        </p:nvSpPr>
        <p:spPr>
          <a:xfrm>
            <a:off x="838200" y="1981200"/>
            <a:ext cx="2133600" cy="1828800"/>
          </a:xfrm>
          <a:prstGeom prst="wedgeRoundRectCallout">
            <a:avLst>
              <a:gd name="adj1" fmla="val 135877"/>
              <a:gd name="adj2" fmla="val 86310"/>
              <a:gd name="adj3" fmla="val 16667"/>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sz="1600" dirty="0">
                <a:solidFill>
                  <a:schemeClr val="bg1"/>
                </a:solidFill>
              </a:rPr>
              <a:t>The photo shows a mid-rail and </a:t>
            </a:r>
            <a:r>
              <a:rPr lang="en-US" sz="1600" dirty="0" err="1">
                <a:solidFill>
                  <a:schemeClr val="bg1"/>
                </a:solidFill>
              </a:rPr>
              <a:t>toeboard</a:t>
            </a:r>
            <a:r>
              <a:rPr lang="en-US" sz="1600" dirty="0">
                <a:solidFill>
                  <a:schemeClr val="bg1"/>
                </a:solidFill>
              </a:rPr>
              <a:t> are missing on an open-sided floor of a building.</a:t>
            </a:r>
          </a:p>
        </p:txBody>
      </p:sp>
      <p:sp>
        <p:nvSpPr>
          <p:cNvPr id="7" name="Octagon 6"/>
          <p:cNvSpPr/>
          <p:nvPr/>
        </p:nvSpPr>
        <p:spPr>
          <a:xfrm>
            <a:off x="5791200" y="2009775"/>
            <a:ext cx="1752600" cy="1419225"/>
          </a:xfrm>
          <a:prstGeom prst="octagon">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600" b="1" dirty="0">
                <a:solidFill>
                  <a:schemeClr val="bg1"/>
                </a:solidFill>
              </a:rPr>
              <a:t>This could expose workers to a 12 foot fall.</a:t>
            </a:r>
          </a:p>
        </p:txBody>
      </p:sp>
      <p:sp>
        <p:nvSpPr>
          <p:cNvPr id="2" name="Octagon 6"/>
          <p:cNvSpPr/>
          <p:nvPr/>
        </p:nvSpPr>
        <p:spPr>
          <a:xfrm>
            <a:off x="5867400" y="4511675"/>
            <a:ext cx="2133600" cy="1660525"/>
          </a:xfrm>
          <a:prstGeom prst="octagon">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sz="1600" b="1">
                <a:solidFill>
                  <a:schemeClr val="bg1"/>
                </a:solidFill>
              </a:rPr>
              <a:t>Toeboards are required to protect workers below from falling objects.</a:t>
            </a:r>
          </a:p>
        </p:txBody>
      </p:sp>
    </p:spTree>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Rectangle 4"/>
          <p:cNvSpPr>
            <a:spLocks noGrp="1" noChangeArrowheads="1"/>
          </p:cNvSpPr>
          <p:nvPr>
            <p:ph type="title"/>
          </p:nvPr>
        </p:nvSpPr>
        <p:spPr>
          <a:xfrm>
            <a:off x="1462496" y="165203"/>
            <a:ext cx="6571343" cy="1049235"/>
          </a:xfrm>
        </p:spPr>
        <p:txBody>
          <a:bodyPr>
            <a:normAutofit fontScale="90000"/>
          </a:bodyPr>
          <a:lstStyle/>
          <a:p>
            <a:pPr eaLnBrk="1" hangingPunct="1"/>
            <a:r>
              <a:rPr lang="en-US" sz="4000" dirty="0"/>
              <a:t>Can You Identify the Fall Hazard?</a:t>
            </a:r>
          </a:p>
        </p:txBody>
      </p:sp>
      <p:sp>
        <p:nvSpPr>
          <p:cNvPr id="6" name="Rectangle 6"/>
          <p:cNvSpPr>
            <a:spLocks noGrp="1" noChangeArrowheads="1"/>
          </p:cNvSpPr>
          <p:nvPr>
            <p:ph type="sldNum" sz="quarter" idx="12"/>
          </p:nvPr>
        </p:nvSpPr>
        <p:spPr>
          <a:ln/>
        </p:spPr>
        <p:txBody>
          <a:bodyPr/>
          <a:lstStyle/>
          <a:p>
            <a:pPr>
              <a:defRPr/>
            </a:pPr>
            <a:fld id="{64C1A655-BBDB-405C-A19D-3942DF09E056}" type="slidenum">
              <a:rPr lang="en-US"/>
              <a:pPr>
                <a:defRPr/>
              </a:pPr>
              <a:t>11</a:t>
            </a:fld>
            <a:endParaRPr lang="en-US"/>
          </a:p>
        </p:txBody>
      </p:sp>
      <p:sp>
        <p:nvSpPr>
          <p:cNvPr id="12296" name="Rectangle 8"/>
          <p:cNvSpPr>
            <a:spLocks noChangeArrowheads="1"/>
          </p:cNvSpPr>
          <p:nvPr/>
        </p:nvSpPr>
        <p:spPr bwMode="auto">
          <a:xfrm>
            <a:off x="666750" y="1214438"/>
            <a:ext cx="7696200" cy="5127625"/>
          </a:xfrm>
          <a:prstGeom prst="rect">
            <a:avLst/>
          </a:prstGeom>
          <a:solidFill>
            <a:schemeClr val="bg2"/>
          </a:solidFill>
          <a:ln w="9525">
            <a:solidFill>
              <a:schemeClr val="bg2"/>
            </a:solidFill>
            <a:miter lim="800000"/>
            <a:headEnd/>
            <a:tailEnd/>
          </a:ln>
          <a:effectLst/>
        </p:spPr>
        <p:txBody>
          <a:bodyPr wrap="none" anchor="ctr"/>
          <a:lstStyle/>
          <a:p>
            <a:endParaRPr lang="en-US"/>
          </a:p>
        </p:txBody>
      </p:sp>
      <p:sp>
        <p:nvSpPr>
          <p:cNvPr id="12290" name="Slide Number Placeholder 4"/>
          <p:cNvSpPr txBox="1">
            <a:spLocks noGrp="1"/>
          </p:cNvSpPr>
          <p:nvPr/>
        </p:nvSpPr>
        <p:spPr bwMode="auto">
          <a:xfrm>
            <a:off x="6553200" y="6245225"/>
            <a:ext cx="2133600" cy="476250"/>
          </a:xfrm>
          <a:prstGeom prst="rect">
            <a:avLst/>
          </a:prstGeom>
          <a:noFill/>
          <a:ln w="9525">
            <a:noFill/>
            <a:miter lim="800000"/>
            <a:headEnd/>
            <a:tailEnd/>
          </a:ln>
        </p:spPr>
        <p:txBody>
          <a:bodyPr/>
          <a:lstStyle/>
          <a:p>
            <a:pPr algn="r"/>
            <a:fld id="{2C5FF54E-915E-454B-B9E1-1C6FE0CBCDD1}" type="slidenum">
              <a:rPr lang="en-US" sz="1400"/>
              <a:pPr algn="r"/>
              <a:t>11</a:t>
            </a:fld>
            <a:endParaRPr lang="en-US" sz="1400"/>
          </a:p>
        </p:txBody>
      </p:sp>
      <p:pic>
        <p:nvPicPr>
          <p:cNvPr id="12295" name="Picture 7" descr="Picture4"/>
          <p:cNvPicPr>
            <a:picLocks noChangeAspect="1" noChangeArrowheads="1"/>
          </p:cNvPicPr>
          <p:nvPr/>
        </p:nvPicPr>
        <p:blipFill>
          <a:blip r:embed="rId3" cstate="print"/>
          <a:srcRect/>
          <a:stretch>
            <a:fillRect/>
          </a:stretch>
        </p:blipFill>
        <p:spPr bwMode="auto">
          <a:xfrm>
            <a:off x="2209800" y="1635125"/>
            <a:ext cx="4724400" cy="3543300"/>
          </a:xfrm>
          <a:prstGeom prst="rect">
            <a:avLst/>
          </a:prstGeom>
          <a:noFill/>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Rectangle 4"/>
          <p:cNvSpPr>
            <a:spLocks noGrp="1" noChangeArrowheads="1"/>
          </p:cNvSpPr>
          <p:nvPr>
            <p:ph type="title"/>
          </p:nvPr>
        </p:nvSpPr>
        <p:spPr>
          <a:xfrm>
            <a:off x="1462496" y="359671"/>
            <a:ext cx="6571343" cy="1049235"/>
          </a:xfrm>
        </p:spPr>
        <p:txBody>
          <a:bodyPr/>
          <a:lstStyle/>
          <a:p>
            <a:pPr eaLnBrk="1" hangingPunct="1"/>
            <a:r>
              <a:rPr lang="en-US" sz="4000" dirty="0">
                <a:solidFill>
                  <a:srgbClr val="FF0000"/>
                </a:solidFill>
                <a:effectLst>
                  <a:outerShdw blurRad="38100" dist="38100" dir="2700000" algn="tl">
                    <a:srgbClr val="C0C0C0"/>
                  </a:outerShdw>
                </a:effectLst>
              </a:rPr>
              <a:t>YES</a:t>
            </a:r>
          </a:p>
        </p:txBody>
      </p:sp>
      <p:sp>
        <p:nvSpPr>
          <p:cNvPr id="9" name="Rectangle 6"/>
          <p:cNvSpPr>
            <a:spLocks noGrp="1" noChangeArrowheads="1"/>
          </p:cNvSpPr>
          <p:nvPr>
            <p:ph type="sldNum" sz="quarter" idx="12"/>
          </p:nvPr>
        </p:nvSpPr>
        <p:spPr>
          <a:xfrm>
            <a:off x="504825" y="618611"/>
            <a:ext cx="795746" cy="503578"/>
          </a:xfrm>
          <a:ln/>
        </p:spPr>
        <p:txBody>
          <a:bodyPr/>
          <a:lstStyle/>
          <a:p>
            <a:pPr>
              <a:defRPr/>
            </a:pPr>
            <a:fld id="{8B301367-C9CB-4639-A7FF-2943CE18C8EE}" type="slidenum">
              <a:rPr lang="en-US"/>
              <a:pPr>
                <a:defRPr/>
              </a:pPr>
              <a:t>12</a:t>
            </a:fld>
            <a:endParaRPr lang="en-US" dirty="0"/>
          </a:p>
        </p:txBody>
      </p:sp>
      <p:sp>
        <p:nvSpPr>
          <p:cNvPr id="13322" name="Rectangle 10"/>
          <p:cNvSpPr>
            <a:spLocks noChangeArrowheads="1"/>
          </p:cNvSpPr>
          <p:nvPr/>
        </p:nvSpPr>
        <p:spPr bwMode="auto">
          <a:xfrm>
            <a:off x="666750" y="1214438"/>
            <a:ext cx="7696200" cy="5127625"/>
          </a:xfrm>
          <a:prstGeom prst="rect">
            <a:avLst/>
          </a:prstGeom>
          <a:solidFill>
            <a:schemeClr val="bg2"/>
          </a:solidFill>
          <a:ln w="9525">
            <a:solidFill>
              <a:schemeClr val="bg2"/>
            </a:solidFill>
            <a:miter lim="800000"/>
            <a:headEnd/>
            <a:tailEnd/>
          </a:ln>
          <a:effectLst/>
        </p:spPr>
        <p:txBody>
          <a:bodyPr wrap="none" anchor="ctr"/>
          <a:lstStyle/>
          <a:p>
            <a:endParaRPr lang="en-US"/>
          </a:p>
        </p:txBody>
      </p:sp>
      <p:pic>
        <p:nvPicPr>
          <p:cNvPr id="13321" name="Picture 9" descr="Picture4"/>
          <p:cNvPicPr>
            <a:picLocks noChangeAspect="1" noChangeArrowheads="1"/>
          </p:cNvPicPr>
          <p:nvPr/>
        </p:nvPicPr>
        <p:blipFill>
          <a:blip r:embed="rId3" cstate="print"/>
          <a:srcRect/>
          <a:stretch>
            <a:fillRect/>
          </a:stretch>
        </p:blipFill>
        <p:spPr bwMode="auto">
          <a:xfrm>
            <a:off x="2209800" y="1635125"/>
            <a:ext cx="4724400" cy="3543300"/>
          </a:xfrm>
          <a:prstGeom prst="rect">
            <a:avLst/>
          </a:prstGeom>
          <a:noFill/>
        </p:spPr>
      </p:pic>
      <p:sp>
        <p:nvSpPr>
          <p:cNvPr id="13314" name="Slide Number Placeholder 4"/>
          <p:cNvSpPr txBox="1">
            <a:spLocks noGrp="1"/>
          </p:cNvSpPr>
          <p:nvPr/>
        </p:nvSpPr>
        <p:spPr bwMode="auto">
          <a:xfrm>
            <a:off x="6553200" y="6245225"/>
            <a:ext cx="2133600" cy="476250"/>
          </a:xfrm>
          <a:prstGeom prst="rect">
            <a:avLst/>
          </a:prstGeom>
          <a:noFill/>
          <a:ln w="9525">
            <a:noFill/>
            <a:miter lim="800000"/>
            <a:headEnd/>
            <a:tailEnd/>
          </a:ln>
        </p:spPr>
        <p:txBody>
          <a:bodyPr/>
          <a:lstStyle/>
          <a:p>
            <a:pPr algn="r"/>
            <a:fld id="{719C7C23-F3E3-47D5-942E-0A42F9AAF0FC}" type="slidenum">
              <a:rPr lang="en-US" sz="1400"/>
              <a:pPr algn="r"/>
              <a:t>12</a:t>
            </a:fld>
            <a:endParaRPr lang="en-US" sz="1400"/>
          </a:p>
        </p:txBody>
      </p:sp>
      <p:sp>
        <p:nvSpPr>
          <p:cNvPr id="5" name="Rounded Rectangular Callout 4"/>
          <p:cNvSpPr/>
          <p:nvPr/>
        </p:nvSpPr>
        <p:spPr>
          <a:xfrm>
            <a:off x="990600" y="1066800"/>
            <a:ext cx="2133600" cy="1828800"/>
          </a:xfrm>
          <a:prstGeom prst="wedgeRoundRectCallout">
            <a:avLst>
              <a:gd name="adj1" fmla="val 83199"/>
              <a:gd name="adj2" fmla="val 38393"/>
              <a:gd name="adj3" fmla="val 16667"/>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solidFill>
                  <a:schemeClr val="bg1"/>
                </a:solidFill>
              </a:rPr>
              <a:t>Lack of fall protection for workers on fabricated frame scaffolds.</a:t>
            </a:r>
          </a:p>
        </p:txBody>
      </p:sp>
      <p:sp>
        <p:nvSpPr>
          <p:cNvPr id="7" name="Octagon 6"/>
          <p:cNvSpPr/>
          <p:nvPr/>
        </p:nvSpPr>
        <p:spPr>
          <a:xfrm>
            <a:off x="5257800" y="3810000"/>
            <a:ext cx="2895600" cy="2514600"/>
          </a:xfrm>
          <a:prstGeom prst="octagon">
            <a:avLst>
              <a:gd name="adj" fmla="val 29289"/>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600" b="1" dirty="0">
                <a:solidFill>
                  <a:schemeClr val="bg1"/>
                </a:solidFill>
              </a:rPr>
              <a:t>The workers are exposed to a 35-foot fall hazard from a scaffold while stacking blocks prior to overhand bricklaying operations.</a:t>
            </a:r>
          </a:p>
        </p:txBody>
      </p:sp>
      <p:sp>
        <p:nvSpPr>
          <p:cNvPr id="2" name="Rounded Rectangular Callout 4"/>
          <p:cNvSpPr>
            <a:spLocks noChangeArrowheads="1"/>
          </p:cNvSpPr>
          <p:nvPr/>
        </p:nvSpPr>
        <p:spPr bwMode="auto">
          <a:xfrm>
            <a:off x="6705600" y="762000"/>
            <a:ext cx="2133600" cy="1828800"/>
          </a:xfrm>
          <a:prstGeom prst="wedgeRoundRectCallout">
            <a:avLst>
              <a:gd name="adj1" fmla="val -47171"/>
              <a:gd name="adj2" fmla="val 63370"/>
              <a:gd name="adj3" fmla="val 16667"/>
            </a:avLst>
          </a:prstGeom>
          <a:solidFill>
            <a:srgbClr val="FFC000"/>
          </a:solidFill>
          <a:ln w="25400" algn="ctr">
            <a:solidFill>
              <a:srgbClr val="FFC000"/>
            </a:solidFill>
            <a:miter lim="800000"/>
            <a:headEnd/>
            <a:tailEnd/>
          </a:ln>
        </p:spPr>
        <p:txBody>
          <a:bodyPr anchor="ctr"/>
          <a:lstStyle/>
          <a:p>
            <a:pPr algn="ctr"/>
            <a:r>
              <a:rPr lang="en-US" dirty="0">
                <a:solidFill>
                  <a:schemeClr val="bg1"/>
                </a:solidFill>
              </a:rPr>
              <a:t>Planks appear to be overloaded and there is no safe access for workers.</a:t>
            </a:r>
          </a:p>
        </p:txBody>
      </p:sp>
    </p:spTree>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4"/>
          <p:cNvSpPr>
            <a:spLocks noGrp="1" noChangeArrowheads="1"/>
          </p:cNvSpPr>
          <p:nvPr>
            <p:ph type="title"/>
          </p:nvPr>
        </p:nvSpPr>
        <p:spPr>
          <a:xfrm>
            <a:off x="1437096" y="610163"/>
            <a:ext cx="6571343" cy="1049235"/>
          </a:xfrm>
        </p:spPr>
        <p:txBody>
          <a:bodyPr>
            <a:normAutofit fontScale="90000"/>
          </a:bodyPr>
          <a:lstStyle/>
          <a:p>
            <a:pPr eaLnBrk="1" hangingPunct="1"/>
            <a:r>
              <a:rPr lang="en-US" sz="4000" dirty="0"/>
              <a:t>Can You Identify the Fall Hazard?</a:t>
            </a:r>
          </a:p>
        </p:txBody>
      </p:sp>
      <p:sp>
        <p:nvSpPr>
          <p:cNvPr id="6" name="Rectangle 6"/>
          <p:cNvSpPr>
            <a:spLocks noGrp="1" noChangeArrowheads="1"/>
          </p:cNvSpPr>
          <p:nvPr>
            <p:ph type="sldNum" sz="quarter" idx="12"/>
          </p:nvPr>
        </p:nvSpPr>
        <p:spPr>
          <a:ln/>
        </p:spPr>
        <p:txBody>
          <a:bodyPr/>
          <a:lstStyle/>
          <a:p>
            <a:pPr>
              <a:defRPr/>
            </a:pPr>
            <a:fld id="{9935C943-948B-429E-9AF0-CCD00DD38FEB}" type="slidenum">
              <a:rPr lang="en-US"/>
              <a:pPr>
                <a:defRPr/>
              </a:pPr>
              <a:t>13</a:t>
            </a:fld>
            <a:endParaRPr lang="en-US"/>
          </a:p>
        </p:txBody>
      </p:sp>
      <p:sp>
        <p:nvSpPr>
          <p:cNvPr id="14344" name="Rectangle 8"/>
          <p:cNvSpPr>
            <a:spLocks noChangeArrowheads="1"/>
          </p:cNvSpPr>
          <p:nvPr/>
        </p:nvSpPr>
        <p:spPr bwMode="auto">
          <a:xfrm>
            <a:off x="666750" y="1214438"/>
            <a:ext cx="7696200" cy="5127625"/>
          </a:xfrm>
          <a:prstGeom prst="rect">
            <a:avLst/>
          </a:prstGeom>
          <a:solidFill>
            <a:schemeClr val="bg2"/>
          </a:solidFill>
          <a:ln w="9525">
            <a:solidFill>
              <a:schemeClr val="bg2"/>
            </a:solidFill>
            <a:miter lim="800000"/>
            <a:headEnd/>
            <a:tailEnd/>
          </a:ln>
          <a:effectLst/>
        </p:spPr>
        <p:txBody>
          <a:bodyPr wrap="none" anchor="ctr"/>
          <a:lstStyle/>
          <a:p>
            <a:endParaRPr lang="en-US"/>
          </a:p>
        </p:txBody>
      </p:sp>
      <p:sp>
        <p:nvSpPr>
          <p:cNvPr id="14338" name="Slide Number Placeholder 4"/>
          <p:cNvSpPr txBox="1">
            <a:spLocks noGrp="1"/>
          </p:cNvSpPr>
          <p:nvPr/>
        </p:nvSpPr>
        <p:spPr bwMode="auto">
          <a:xfrm>
            <a:off x="6553200" y="6245225"/>
            <a:ext cx="2133600" cy="476250"/>
          </a:xfrm>
          <a:prstGeom prst="rect">
            <a:avLst/>
          </a:prstGeom>
          <a:noFill/>
          <a:ln w="9525">
            <a:noFill/>
            <a:miter lim="800000"/>
            <a:headEnd/>
            <a:tailEnd/>
          </a:ln>
        </p:spPr>
        <p:txBody>
          <a:bodyPr/>
          <a:lstStyle/>
          <a:p>
            <a:pPr algn="r"/>
            <a:fld id="{4DE54B06-A213-4CAC-910B-828D9311125F}" type="slidenum">
              <a:rPr lang="en-US" sz="1400"/>
              <a:pPr algn="r"/>
              <a:t>13</a:t>
            </a:fld>
            <a:endParaRPr lang="en-US" sz="1400"/>
          </a:p>
        </p:txBody>
      </p:sp>
      <p:pic>
        <p:nvPicPr>
          <p:cNvPr id="14343" name="Picture 7" descr="Picture5"/>
          <p:cNvPicPr>
            <a:picLocks noChangeAspect="1" noChangeArrowheads="1"/>
          </p:cNvPicPr>
          <p:nvPr/>
        </p:nvPicPr>
        <p:blipFill>
          <a:blip r:embed="rId3" cstate="print"/>
          <a:srcRect/>
          <a:stretch>
            <a:fillRect/>
          </a:stretch>
        </p:blipFill>
        <p:spPr bwMode="auto">
          <a:xfrm>
            <a:off x="1524000" y="1635125"/>
            <a:ext cx="6096000" cy="4572000"/>
          </a:xfrm>
          <a:prstGeom prst="rect">
            <a:avLst/>
          </a:prstGeom>
          <a:noFill/>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4"/>
          <p:cNvSpPr>
            <a:spLocks noGrp="1" noChangeArrowheads="1"/>
          </p:cNvSpPr>
          <p:nvPr>
            <p:ph type="title"/>
          </p:nvPr>
        </p:nvSpPr>
        <p:spPr>
          <a:xfrm>
            <a:off x="1498600" y="579488"/>
            <a:ext cx="6571343" cy="1049235"/>
          </a:xfrm>
        </p:spPr>
        <p:txBody>
          <a:bodyPr/>
          <a:lstStyle/>
          <a:p>
            <a:pPr eaLnBrk="1" hangingPunct="1"/>
            <a:r>
              <a:rPr lang="en-US" sz="4000" dirty="0">
                <a:solidFill>
                  <a:srgbClr val="FF0000"/>
                </a:solidFill>
                <a:effectLst>
                  <a:outerShdw blurRad="38100" dist="38100" dir="2700000" algn="tl">
                    <a:srgbClr val="C0C0C0"/>
                  </a:outerShdw>
                </a:effectLst>
              </a:rPr>
              <a:t>YES</a:t>
            </a:r>
          </a:p>
        </p:txBody>
      </p:sp>
      <p:sp>
        <p:nvSpPr>
          <p:cNvPr id="8" name="Rectangle 6"/>
          <p:cNvSpPr>
            <a:spLocks noGrp="1" noChangeArrowheads="1"/>
          </p:cNvSpPr>
          <p:nvPr>
            <p:ph type="sldNum" sz="quarter" idx="12"/>
          </p:nvPr>
        </p:nvSpPr>
        <p:spPr>
          <a:ln/>
        </p:spPr>
        <p:txBody>
          <a:bodyPr/>
          <a:lstStyle/>
          <a:p>
            <a:pPr>
              <a:defRPr/>
            </a:pPr>
            <a:fld id="{1BFB083A-BADB-4517-99B4-92A5A65990AB}" type="slidenum">
              <a:rPr lang="en-US"/>
              <a:pPr>
                <a:defRPr/>
              </a:pPr>
              <a:t>14</a:t>
            </a:fld>
            <a:endParaRPr lang="en-US"/>
          </a:p>
        </p:txBody>
      </p:sp>
      <p:sp>
        <p:nvSpPr>
          <p:cNvPr id="15369" name="Rectangle 9"/>
          <p:cNvSpPr>
            <a:spLocks noChangeArrowheads="1"/>
          </p:cNvSpPr>
          <p:nvPr/>
        </p:nvSpPr>
        <p:spPr bwMode="auto">
          <a:xfrm>
            <a:off x="666750" y="1214438"/>
            <a:ext cx="7696200" cy="5127625"/>
          </a:xfrm>
          <a:prstGeom prst="rect">
            <a:avLst/>
          </a:prstGeom>
          <a:solidFill>
            <a:schemeClr val="bg2"/>
          </a:solidFill>
          <a:ln w="9525">
            <a:solidFill>
              <a:schemeClr val="bg2"/>
            </a:solidFill>
            <a:miter lim="800000"/>
            <a:headEnd/>
            <a:tailEnd/>
          </a:ln>
          <a:effectLst/>
        </p:spPr>
        <p:txBody>
          <a:bodyPr wrap="none" anchor="ctr"/>
          <a:lstStyle/>
          <a:p>
            <a:endParaRPr lang="en-US"/>
          </a:p>
        </p:txBody>
      </p:sp>
      <p:pic>
        <p:nvPicPr>
          <p:cNvPr id="15368" name="Picture 8" descr="Picture5"/>
          <p:cNvPicPr>
            <a:picLocks noChangeAspect="1" noChangeArrowheads="1"/>
          </p:cNvPicPr>
          <p:nvPr/>
        </p:nvPicPr>
        <p:blipFill>
          <a:blip r:embed="rId3" cstate="print"/>
          <a:srcRect/>
          <a:stretch>
            <a:fillRect/>
          </a:stretch>
        </p:blipFill>
        <p:spPr bwMode="auto">
          <a:xfrm>
            <a:off x="1524000" y="1635125"/>
            <a:ext cx="6096000" cy="4572000"/>
          </a:xfrm>
          <a:prstGeom prst="rect">
            <a:avLst/>
          </a:prstGeom>
          <a:noFill/>
        </p:spPr>
      </p:pic>
      <p:sp>
        <p:nvSpPr>
          <p:cNvPr id="15362" name="Slide Number Placeholder 4"/>
          <p:cNvSpPr txBox="1">
            <a:spLocks noGrp="1"/>
          </p:cNvSpPr>
          <p:nvPr/>
        </p:nvSpPr>
        <p:spPr bwMode="auto">
          <a:xfrm>
            <a:off x="6553200" y="6245225"/>
            <a:ext cx="2133600" cy="476250"/>
          </a:xfrm>
          <a:prstGeom prst="rect">
            <a:avLst/>
          </a:prstGeom>
          <a:noFill/>
          <a:ln w="9525">
            <a:noFill/>
            <a:miter lim="800000"/>
            <a:headEnd/>
            <a:tailEnd/>
          </a:ln>
        </p:spPr>
        <p:txBody>
          <a:bodyPr/>
          <a:lstStyle/>
          <a:p>
            <a:pPr algn="r"/>
            <a:fld id="{23401567-93EB-47A4-8C77-9F903866FE00}" type="slidenum">
              <a:rPr lang="en-US" sz="1400"/>
              <a:pPr algn="r"/>
              <a:t>14</a:t>
            </a:fld>
            <a:endParaRPr lang="en-US" sz="1400"/>
          </a:p>
        </p:txBody>
      </p:sp>
      <p:sp>
        <p:nvSpPr>
          <p:cNvPr id="5" name="Rounded Rectangular Callout 4"/>
          <p:cNvSpPr/>
          <p:nvPr/>
        </p:nvSpPr>
        <p:spPr>
          <a:xfrm>
            <a:off x="838200" y="2362200"/>
            <a:ext cx="2133600" cy="1447800"/>
          </a:xfrm>
          <a:prstGeom prst="wedgeRoundRectCallout">
            <a:avLst>
              <a:gd name="adj1" fmla="val 130520"/>
              <a:gd name="adj2" fmla="val 44205"/>
              <a:gd name="adj3" fmla="val 16667"/>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solidFill>
                  <a:schemeClr val="bg1"/>
                </a:solidFill>
              </a:rPr>
              <a:t>Ladder to work platform is not of sufficient length.</a:t>
            </a:r>
          </a:p>
        </p:txBody>
      </p:sp>
      <p:sp>
        <p:nvSpPr>
          <p:cNvPr id="7" name="Octagon 6"/>
          <p:cNvSpPr/>
          <p:nvPr/>
        </p:nvSpPr>
        <p:spPr>
          <a:xfrm>
            <a:off x="5791200" y="1981200"/>
            <a:ext cx="1676400" cy="1447800"/>
          </a:xfrm>
          <a:prstGeom prst="octagon">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600" b="1" dirty="0">
                <a:solidFill>
                  <a:schemeClr val="bg1"/>
                </a:solidFill>
              </a:rPr>
              <a:t>It must extend 3 feet above the working surface.</a:t>
            </a:r>
          </a:p>
        </p:txBody>
      </p:sp>
    </p:spTree>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4"/>
          <p:cNvSpPr>
            <a:spLocks noGrp="1" noChangeArrowheads="1"/>
          </p:cNvSpPr>
          <p:nvPr>
            <p:ph type="title"/>
          </p:nvPr>
        </p:nvSpPr>
        <p:spPr>
          <a:xfrm>
            <a:off x="1487896" y="489410"/>
            <a:ext cx="6571343" cy="1049235"/>
          </a:xfrm>
        </p:spPr>
        <p:txBody>
          <a:bodyPr>
            <a:normAutofit/>
          </a:bodyPr>
          <a:lstStyle/>
          <a:p>
            <a:pPr eaLnBrk="1" hangingPunct="1"/>
            <a:r>
              <a:rPr lang="en-US" sz="4000" dirty="0"/>
              <a:t>Is This a Fall Hazard?</a:t>
            </a:r>
          </a:p>
        </p:txBody>
      </p:sp>
      <p:sp>
        <p:nvSpPr>
          <p:cNvPr id="6" name="Rectangle 6"/>
          <p:cNvSpPr>
            <a:spLocks noGrp="1" noChangeArrowheads="1"/>
          </p:cNvSpPr>
          <p:nvPr>
            <p:ph type="sldNum" sz="quarter" idx="12"/>
          </p:nvPr>
        </p:nvSpPr>
        <p:spPr>
          <a:ln/>
        </p:spPr>
        <p:txBody>
          <a:bodyPr/>
          <a:lstStyle/>
          <a:p>
            <a:pPr>
              <a:defRPr/>
            </a:pPr>
            <a:fld id="{B2EBB380-6C43-4AE6-ABCB-7EBB7F207C2A}" type="slidenum">
              <a:rPr lang="en-US"/>
              <a:pPr>
                <a:defRPr/>
              </a:pPr>
              <a:t>15</a:t>
            </a:fld>
            <a:endParaRPr lang="en-US"/>
          </a:p>
        </p:txBody>
      </p:sp>
      <p:sp>
        <p:nvSpPr>
          <p:cNvPr id="16392" name="Rectangle 8"/>
          <p:cNvSpPr>
            <a:spLocks noChangeArrowheads="1"/>
          </p:cNvSpPr>
          <p:nvPr/>
        </p:nvSpPr>
        <p:spPr bwMode="auto">
          <a:xfrm>
            <a:off x="666750" y="1214438"/>
            <a:ext cx="7696200" cy="5127625"/>
          </a:xfrm>
          <a:prstGeom prst="rect">
            <a:avLst/>
          </a:prstGeom>
          <a:solidFill>
            <a:schemeClr val="bg2"/>
          </a:solidFill>
          <a:ln w="9525">
            <a:solidFill>
              <a:schemeClr val="bg2"/>
            </a:solidFill>
            <a:miter lim="800000"/>
            <a:headEnd/>
            <a:tailEnd/>
          </a:ln>
          <a:effectLst/>
        </p:spPr>
        <p:txBody>
          <a:bodyPr wrap="none" anchor="ctr"/>
          <a:lstStyle/>
          <a:p>
            <a:endParaRPr lang="en-US"/>
          </a:p>
        </p:txBody>
      </p:sp>
      <p:sp>
        <p:nvSpPr>
          <p:cNvPr id="16386" name="Slide Number Placeholder 4"/>
          <p:cNvSpPr txBox="1">
            <a:spLocks noGrp="1"/>
          </p:cNvSpPr>
          <p:nvPr/>
        </p:nvSpPr>
        <p:spPr bwMode="auto">
          <a:xfrm>
            <a:off x="6553200" y="6245225"/>
            <a:ext cx="2133600" cy="476250"/>
          </a:xfrm>
          <a:prstGeom prst="rect">
            <a:avLst/>
          </a:prstGeom>
          <a:noFill/>
          <a:ln w="9525">
            <a:noFill/>
            <a:miter lim="800000"/>
            <a:headEnd/>
            <a:tailEnd/>
          </a:ln>
        </p:spPr>
        <p:txBody>
          <a:bodyPr/>
          <a:lstStyle/>
          <a:p>
            <a:pPr algn="r"/>
            <a:fld id="{9D252156-10EA-4062-BE87-F336022FE285}" type="slidenum">
              <a:rPr lang="en-US" sz="1400"/>
              <a:pPr algn="r"/>
              <a:t>15</a:t>
            </a:fld>
            <a:endParaRPr lang="en-US" sz="1400"/>
          </a:p>
        </p:txBody>
      </p:sp>
      <p:pic>
        <p:nvPicPr>
          <p:cNvPr id="16391" name="Picture 7" descr="Picture6"/>
          <p:cNvPicPr>
            <a:picLocks noChangeAspect="1" noChangeArrowheads="1"/>
          </p:cNvPicPr>
          <p:nvPr/>
        </p:nvPicPr>
        <p:blipFill>
          <a:blip r:embed="rId3" cstate="print"/>
          <a:srcRect/>
          <a:stretch>
            <a:fillRect/>
          </a:stretch>
        </p:blipFill>
        <p:spPr bwMode="auto">
          <a:xfrm>
            <a:off x="1981200" y="1635125"/>
            <a:ext cx="5181600" cy="3886200"/>
          </a:xfrm>
          <a:prstGeom prst="rect">
            <a:avLst/>
          </a:prstGeom>
          <a:noFill/>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4"/>
          <p:cNvSpPr>
            <a:spLocks noGrp="1" noChangeArrowheads="1"/>
          </p:cNvSpPr>
          <p:nvPr>
            <p:ph type="title"/>
          </p:nvPr>
        </p:nvSpPr>
        <p:spPr>
          <a:xfrm>
            <a:off x="1537539" y="526144"/>
            <a:ext cx="6571343" cy="1049235"/>
          </a:xfrm>
        </p:spPr>
        <p:txBody>
          <a:bodyPr/>
          <a:lstStyle/>
          <a:p>
            <a:pPr eaLnBrk="1" hangingPunct="1"/>
            <a:r>
              <a:rPr lang="en-US" sz="4000" dirty="0">
                <a:solidFill>
                  <a:srgbClr val="FF0000"/>
                </a:solidFill>
                <a:effectLst>
                  <a:outerShdw blurRad="38100" dist="38100" dir="2700000" algn="tl">
                    <a:srgbClr val="C0C0C0"/>
                  </a:outerShdw>
                </a:effectLst>
              </a:rPr>
              <a:t>YES</a:t>
            </a:r>
          </a:p>
        </p:txBody>
      </p:sp>
      <p:sp>
        <p:nvSpPr>
          <p:cNvPr id="8" name="Rectangle 6"/>
          <p:cNvSpPr>
            <a:spLocks noGrp="1" noChangeArrowheads="1"/>
          </p:cNvSpPr>
          <p:nvPr>
            <p:ph type="sldNum" sz="quarter" idx="12"/>
          </p:nvPr>
        </p:nvSpPr>
        <p:spPr>
          <a:ln/>
        </p:spPr>
        <p:txBody>
          <a:bodyPr/>
          <a:lstStyle/>
          <a:p>
            <a:pPr>
              <a:defRPr/>
            </a:pPr>
            <a:fld id="{AF6CBC18-CD64-48EE-95F3-16E947A09BF1}" type="slidenum">
              <a:rPr lang="en-US"/>
              <a:pPr>
                <a:defRPr/>
              </a:pPr>
              <a:t>16</a:t>
            </a:fld>
            <a:endParaRPr lang="en-US"/>
          </a:p>
        </p:txBody>
      </p:sp>
      <p:sp>
        <p:nvSpPr>
          <p:cNvPr id="17418" name="Rectangle 10"/>
          <p:cNvSpPr>
            <a:spLocks noChangeArrowheads="1"/>
          </p:cNvSpPr>
          <p:nvPr/>
        </p:nvSpPr>
        <p:spPr bwMode="auto">
          <a:xfrm>
            <a:off x="666750" y="1214438"/>
            <a:ext cx="7696200" cy="5127625"/>
          </a:xfrm>
          <a:prstGeom prst="rect">
            <a:avLst/>
          </a:prstGeom>
          <a:solidFill>
            <a:schemeClr val="bg2"/>
          </a:solidFill>
          <a:ln w="9525">
            <a:solidFill>
              <a:schemeClr val="bg2"/>
            </a:solidFill>
            <a:miter lim="800000"/>
            <a:headEnd/>
            <a:tailEnd/>
          </a:ln>
          <a:effectLst/>
        </p:spPr>
        <p:txBody>
          <a:bodyPr wrap="none" anchor="ctr"/>
          <a:lstStyle/>
          <a:p>
            <a:endParaRPr lang="en-US"/>
          </a:p>
        </p:txBody>
      </p:sp>
      <p:pic>
        <p:nvPicPr>
          <p:cNvPr id="17417" name="Picture 9" descr="Picture6"/>
          <p:cNvPicPr>
            <a:picLocks noChangeAspect="1" noChangeArrowheads="1"/>
          </p:cNvPicPr>
          <p:nvPr/>
        </p:nvPicPr>
        <p:blipFill>
          <a:blip r:embed="rId3" cstate="print"/>
          <a:srcRect/>
          <a:stretch>
            <a:fillRect/>
          </a:stretch>
        </p:blipFill>
        <p:spPr bwMode="auto">
          <a:xfrm>
            <a:off x="1981200" y="1635125"/>
            <a:ext cx="5181600" cy="3886200"/>
          </a:xfrm>
          <a:prstGeom prst="rect">
            <a:avLst/>
          </a:prstGeom>
          <a:noFill/>
        </p:spPr>
      </p:pic>
      <p:sp>
        <p:nvSpPr>
          <p:cNvPr id="17410" name="Slide Number Placeholder 4"/>
          <p:cNvSpPr txBox="1">
            <a:spLocks noGrp="1"/>
          </p:cNvSpPr>
          <p:nvPr/>
        </p:nvSpPr>
        <p:spPr bwMode="auto">
          <a:xfrm>
            <a:off x="6553200" y="6245225"/>
            <a:ext cx="2133600" cy="476250"/>
          </a:xfrm>
          <a:prstGeom prst="rect">
            <a:avLst/>
          </a:prstGeom>
          <a:noFill/>
          <a:ln w="9525">
            <a:noFill/>
            <a:miter lim="800000"/>
            <a:headEnd/>
            <a:tailEnd/>
          </a:ln>
        </p:spPr>
        <p:txBody>
          <a:bodyPr/>
          <a:lstStyle/>
          <a:p>
            <a:pPr algn="r"/>
            <a:fld id="{EF301497-AB7E-4D02-9C8E-C184DD1AEDA9}" type="slidenum">
              <a:rPr lang="en-US" sz="1400"/>
              <a:pPr algn="r"/>
              <a:t>16</a:t>
            </a:fld>
            <a:endParaRPr lang="en-US" sz="1400"/>
          </a:p>
        </p:txBody>
      </p:sp>
      <p:sp>
        <p:nvSpPr>
          <p:cNvPr id="5" name="Rounded Rectangular Callout 4"/>
          <p:cNvSpPr>
            <a:spLocks noChangeArrowheads="1"/>
          </p:cNvSpPr>
          <p:nvPr/>
        </p:nvSpPr>
        <p:spPr bwMode="auto">
          <a:xfrm>
            <a:off x="838200" y="2362200"/>
            <a:ext cx="2133600" cy="1447800"/>
          </a:xfrm>
          <a:prstGeom prst="wedgeRoundRectCallout">
            <a:avLst>
              <a:gd name="adj1" fmla="val 145611"/>
              <a:gd name="adj2" fmla="val 41120"/>
              <a:gd name="adj3" fmla="val 16667"/>
            </a:avLst>
          </a:prstGeom>
          <a:solidFill>
            <a:srgbClr val="FFC000"/>
          </a:solidFill>
          <a:ln w="25400" algn="ctr">
            <a:solidFill>
              <a:srgbClr val="FFC000"/>
            </a:solidFill>
            <a:miter lim="800000"/>
            <a:headEnd/>
            <a:tailEnd/>
          </a:ln>
        </p:spPr>
        <p:txBody>
          <a:bodyPr anchor="ctr"/>
          <a:lstStyle/>
          <a:p>
            <a:pPr algn="ctr">
              <a:defRPr/>
            </a:pPr>
            <a:r>
              <a:rPr lang="en-US" dirty="0">
                <a:solidFill>
                  <a:schemeClr val="bg1"/>
                </a:solidFill>
                <a:latin typeface="+mn-lt"/>
              </a:rPr>
              <a:t>Worker is working off of the top of a step ladder. </a:t>
            </a:r>
          </a:p>
        </p:txBody>
      </p:sp>
      <p:sp>
        <p:nvSpPr>
          <p:cNvPr id="7" name="Octagon 6"/>
          <p:cNvSpPr/>
          <p:nvPr/>
        </p:nvSpPr>
        <p:spPr>
          <a:xfrm>
            <a:off x="5791200" y="1851025"/>
            <a:ext cx="1828800" cy="1577975"/>
          </a:xfrm>
          <a:prstGeom prst="octagon">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sz="1600" b="1">
                <a:solidFill>
                  <a:schemeClr val="bg1"/>
                </a:solidFill>
              </a:rPr>
              <a:t>The top of a stepladder shall not be used as a step.</a:t>
            </a:r>
          </a:p>
        </p:txBody>
      </p:sp>
    </p:spTree>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4"/>
          <p:cNvSpPr>
            <a:spLocks noGrp="1" noChangeArrowheads="1"/>
          </p:cNvSpPr>
          <p:nvPr>
            <p:ph type="title"/>
          </p:nvPr>
        </p:nvSpPr>
        <p:spPr>
          <a:xfrm>
            <a:off x="1462496" y="618382"/>
            <a:ext cx="6571343" cy="1049235"/>
          </a:xfrm>
        </p:spPr>
        <p:txBody>
          <a:bodyPr>
            <a:normAutofit fontScale="90000"/>
          </a:bodyPr>
          <a:lstStyle/>
          <a:p>
            <a:pPr eaLnBrk="1" hangingPunct="1"/>
            <a:r>
              <a:rPr lang="en-US" sz="4000" dirty="0"/>
              <a:t>Can You Identify the Fall Hazards?</a:t>
            </a:r>
          </a:p>
        </p:txBody>
      </p:sp>
      <p:sp>
        <p:nvSpPr>
          <p:cNvPr id="6" name="Rectangle 6"/>
          <p:cNvSpPr>
            <a:spLocks noGrp="1" noChangeArrowheads="1"/>
          </p:cNvSpPr>
          <p:nvPr>
            <p:ph type="sldNum" sz="quarter" idx="12"/>
          </p:nvPr>
        </p:nvSpPr>
        <p:spPr>
          <a:ln/>
        </p:spPr>
        <p:txBody>
          <a:bodyPr/>
          <a:lstStyle/>
          <a:p>
            <a:pPr>
              <a:defRPr/>
            </a:pPr>
            <a:fld id="{5CDE70FA-EE65-454A-9729-485C498243C9}" type="slidenum">
              <a:rPr lang="en-US"/>
              <a:pPr>
                <a:defRPr/>
              </a:pPr>
              <a:t>17</a:t>
            </a:fld>
            <a:endParaRPr lang="en-US"/>
          </a:p>
        </p:txBody>
      </p:sp>
      <p:sp>
        <p:nvSpPr>
          <p:cNvPr id="18439" name="Rectangle 7"/>
          <p:cNvSpPr>
            <a:spLocks noChangeArrowheads="1"/>
          </p:cNvSpPr>
          <p:nvPr/>
        </p:nvSpPr>
        <p:spPr bwMode="auto">
          <a:xfrm>
            <a:off x="666750" y="1214438"/>
            <a:ext cx="7696200" cy="5127625"/>
          </a:xfrm>
          <a:prstGeom prst="rect">
            <a:avLst/>
          </a:prstGeom>
          <a:solidFill>
            <a:schemeClr val="bg2"/>
          </a:solidFill>
          <a:ln w="9525">
            <a:solidFill>
              <a:schemeClr val="bg2"/>
            </a:solidFill>
            <a:miter lim="800000"/>
            <a:headEnd/>
            <a:tailEnd/>
          </a:ln>
          <a:effectLst/>
        </p:spPr>
        <p:txBody>
          <a:bodyPr wrap="none" anchor="ctr"/>
          <a:lstStyle/>
          <a:p>
            <a:endParaRPr lang="en-US"/>
          </a:p>
        </p:txBody>
      </p:sp>
      <p:sp>
        <p:nvSpPr>
          <p:cNvPr id="18434" name="Slide Number Placeholder 4"/>
          <p:cNvSpPr txBox="1">
            <a:spLocks noGrp="1"/>
          </p:cNvSpPr>
          <p:nvPr/>
        </p:nvSpPr>
        <p:spPr bwMode="auto">
          <a:xfrm>
            <a:off x="6553200" y="6245225"/>
            <a:ext cx="2133600" cy="476250"/>
          </a:xfrm>
          <a:prstGeom prst="rect">
            <a:avLst/>
          </a:prstGeom>
          <a:noFill/>
          <a:ln w="9525">
            <a:noFill/>
            <a:miter lim="800000"/>
            <a:headEnd/>
            <a:tailEnd/>
          </a:ln>
        </p:spPr>
        <p:txBody>
          <a:bodyPr/>
          <a:lstStyle/>
          <a:p>
            <a:pPr algn="r"/>
            <a:fld id="{BE548AEE-1C1A-4B8D-8915-6767FBFCD0A4}" type="slidenum">
              <a:rPr lang="en-US" sz="1400"/>
              <a:pPr algn="r"/>
              <a:t>17</a:t>
            </a:fld>
            <a:endParaRPr lang="en-US" sz="1400"/>
          </a:p>
        </p:txBody>
      </p:sp>
      <p:pic>
        <p:nvPicPr>
          <p:cNvPr id="18436" name="Picture 5" descr="res const"/>
          <p:cNvPicPr>
            <a:picLocks noChangeAspect="1" noChangeArrowheads="1"/>
          </p:cNvPicPr>
          <p:nvPr/>
        </p:nvPicPr>
        <p:blipFill>
          <a:blip r:embed="rId3" cstate="print"/>
          <a:srcRect/>
          <a:stretch>
            <a:fillRect/>
          </a:stretch>
        </p:blipFill>
        <p:spPr bwMode="auto">
          <a:xfrm>
            <a:off x="1485900" y="1676400"/>
            <a:ext cx="6172200" cy="4038600"/>
          </a:xfrm>
          <a:prstGeom prst="rect">
            <a:avLst/>
          </a:prstGeom>
          <a:noFill/>
          <a:ln w="9525">
            <a:noFill/>
            <a:miter lim="800000"/>
            <a:headEnd/>
            <a:tailEnd/>
          </a:ln>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4"/>
          <p:cNvSpPr>
            <a:spLocks noGrp="1" noChangeArrowheads="1"/>
          </p:cNvSpPr>
          <p:nvPr>
            <p:ph type="title"/>
          </p:nvPr>
        </p:nvSpPr>
        <p:spPr>
          <a:xfrm>
            <a:off x="1429657" y="526144"/>
            <a:ext cx="6571343" cy="1049235"/>
          </a:xfrm>
        </p:spPr>
        <p:txBody>
          <a:bodyPr/>
          <a:lstStyle/>
          <a:p>
            <a:pPr algn="ctr" eaLnBrk="1" hangingPunct="1"/>
            <a:r>
              <a:rPr lang="en-US" sz="4000" dirty="0">
                <a:solidFill>
                  <a:srgbClr val="FF0000"/>
                </a:solidFill>
                <a:effectLst>
                  <a:outerShdw blurRad="38100" dist="38100" dir="2700000" algn="tl">
                    <a:srgbClr val="C0C0C0"/>
                  </a:outerShdw>
                </a:effectLst>
              </a:rPr>
              <a:t>YES</a:t>
            </a:r>
          </a:p>
        </p:txBody>
      </p:sp>
      <p:sp>
        <p:nvSpPr>
          <p:cNvPr id="11" name="Rectangle 6"/>
          <p:cNvSpPr>
            <a:spLocks noGrp="1" noChangeArrowheads="1"/>
          </p:cNvSpPr>
          <p:nvPr>
            <p:ph type="sldNum" sz="quarter" idx="12"/>
          </p:nvPr>
        </p:nvSpPr>
        <p:spPr>
          <a:ln/>
        </p:spPr>
        <p:txBody>
          <a:bodyPr/>
          <a:lstStyle/>
          <a:p>
            <a:pPr>
              <a:defRPr/>
            </a:pPr>
            <a:fld id="{45CB8041-B4DA-495C-86BD-2CDDF52CB872}" type="slidenum">
              <a:rPr lang="en-US"/>
              <a:pPr>
                <a:defRPr/>
              </a:pPr>
              <a:t>18</a:t>
            </a:fld>
            <a:endParaRPr lang="en-US"/>
          </a:p>
        </p:txBody>
      </p:sp>
      <p:sp>
        <p:nvSpPr>
          <p:cNvPr id="19467" name="Rectangle 11"/>
          <p:cNvSpPr>
            <a:spLocks noChangeArrowheads="1"/>
          </p:cNvSpPr>
          <p:nvPr/>
        </p:nvSpPr>
        <p:spPr bwMode="auto">
          <a:xfrm>
            <a:off x="666750" y="1214438"/>
            <a:ext cx="7696200" cy="5127625"/>
          </a:xfrm>
          <a:prstGeom prst="rect">
            <a:avLst/>
          </a:prstGeom>
          <a:solidFill>
            <a:schemeClr val="bg2"/>
          </a:solidFill>
          <a:ln w="9525">
            <a:solidFill>
              <a:schemeClr val="bg2"/>
            </a:solidFill>
            <a:miter lim="800000"/>
            <a:headEnd/>
            <a:tailEnd/>
          </a:ln>
          <a:effectLst/>
        </p:spPr>
        <p:txBody>
          <a:bodyPr wrap="none" anchor="ctr"/>
          <a:lstStyle/>
          <a:p>
            <a:endParaRPr lang="en-US"/>
          </a:p>
        </p:txBody>
      </p:sp>
      <p:sp>
        <p:nvSpPr>
          <p:cNvPr id="19458" name="Slide Number Placeholder 4"/>
          <p:cNvSpPr txBox="1">
            <a:spLocks noGrp="1"/>
          </p:cNvSpPr>
          <p:nvPr/>
        </p:nvSpPr>
        <p:spPr bwMode="auto">
          <a:xfrm>
            <a:off x="6553200" y="6245225"/>
            <a:ext cx="2133600" cy="476250"/>
          </a:xfrm>
          <a:prstGeom prst="rect">
            <a:avLst/>
          </a:prstGeom>
          <a:noFill/>
          <a:ln w="9525">
            <a:noFill/>
            <a:miter lim="800000"/>
            <a:headEnd/>
            <a:tailEnd/>
          </a:ln>
        </p:spPr>
        <p:txBody>
          <a:bodyPr/>
          <a:lstStyle/>
          <a:p>
            <a:pPr algn="r"/>
            <a:fld id="{8EB41DC5-4AFA-4956-84B3-BF72A64E7056}" type="slidenum">
              <a:rPr lang="en-US" sz="1400"/>
              <a:pPr algn="r"/>
              <a:t>18</a:t>
            </a:fld>
            <a:endParaRPr lang="en-US" sz="1400"/>
          </a:p>
        </p:txBody>
      </p:sp>
      <p:pic>
        <p:nvPicPr>
          <p:cNvPr id="19460" name="Picture 5" descr="res const"/>
          <p:cNvPicPr>
            <a:picLocks noChangeAspect="1" noChangeArrowheads="1"/>
          </p:cNvPicPr>
          <p:nvPr/>
        </p:nvPicPr>
        <p:blipFill>
          <a:blip r:embed="rId3" cstate="print"/>
          <a:srcRect/>
          <a:stretch>
            <a:fillRect/>
          </a:stretch>
        </p:blipFill>
        <p:spPr bwMode="auto">
          <a:xfrm>
            <a:off x="1485900" y="1295400"/>
            <a:ext cx="6172200" cy="4038600"/>
          </a:xfrm>
          <a:prstGeom prst="rect">
            <a:avLst/>
          </a:prstGeom>
          <a:noFill/>
          <a:ln w="9525">
            <a:noFill/>
            <a:miter lim="800000"/>
            <a:headEnd/>
            <a:tailEnd/>
          </a:ln>
        </p:spPr>
      </p:pic>
      <p:sp>
        <p:nvSpPr>
          <p:cNvPr id="5" name="Rounded Rectangular Callout 4"/>
          <p:cNvSpPr/>
          <p:nvPr/>
        </p:nvSpPr>
        <p:spPr>
          <a:xfrm>
            <a:off x="533400" y="609600"/>
            <a:ext cx="2438400" cy="2667000"/>
          </a:xfrm>
          <a:prstGeom prst="wedgeRoundRectCallout">
            <a:avLst>
              <a:gd name="adj1" fmla="val 75721"/>
              <a:gd name="adj2" fmla="val 17251"/>
              <a:gd name="adj3" fmla="val 16667"/>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dirty="0">
                <a:solidFill>
                  <a:schemeClr val="bg1"/>
                </a:solidFill>
              </a:rPr>
              <a:t>A worker is working from a carpenters' scaffold that has no guardrail, extends too far beyond either end, and is not wide enough. </a:t>
            </a:r>
          </a:p>
        </p:txBody>
      </p:sp>
      <p:sp>
        <p:nvSpPr>
          <p:cNvPr id="6" name="Rounded Rectangular Callout 5"/>
          <p:cNvSpPr>
            <a:spLocks noChangeArrowheads="1"/>
          </p:cNvSpPr>
          <p:nvPr/>
        </p:nvSpPr>
        <p:spPr bwMode="auto">
          <a:xfrm>
            <a:off x="990600" y="3733800"/>
            <a:ext cx="2438400" cy="1219200"/>
          </a:xfrm>
          <a:prstGeom prst="wedgeRoundRectCallout">
            <a:avLst>
              <a:gd name="adj1" fmla="val 59310"/>
              <a:gd name="adj2" fmla="val -132815"/>
              <a:gd name="adj3" fmla="val 16667"/>
            </a:avLst>
          </a:prstGeom>
          <a:solidFill>
            <a:srgbClr val="FFC000"/>
          </a:solidFill>
          <a:ln w="25400" algn="ctr">
            <a:solidFill>
              <a:srgbClr val="FFC000"/>
            </a:solidFill>
            <a:miter lim="800000"/>
            <a:headEnd/>
            <a:tailEnd/>
          </a:ln>
        </p:spPr>
        <p:txBody>
          <a:bodyPr anchor="ctr"/>
          <a:lstStyle/>
          <a:p>
            <a:pPr algn="ctr"/>
            <a:r>
              <a:rPr lang="en-US" dirty="0">
                <a:solidFill>
                  <a:schemeClr val="bg1"/>
                </a:solidFill>
              </a:rPr>
              <a:t>The worker also does not have proper access to the scaffold. </a:t>
            </a:r>
          </a:p>
        </p:txBody>
      </p:sp>
      <p:sp>
        <p:nvSpPr>
          <p:cNvPr id="7" name="Rounded Rectangular Callout 6"/>
          <p:cNvSpPr/>
          <p:nvPr/>
        </p:nvSpPr>
        <p:spPr>
          <a:xfrm>
            <a:off x="5715000" y="1219200"/>
            <a:ext cx="2438400" cy="2438400"/>
          </a:xfrm>
          <a:prstGeom prst="wedgeRoundRectCallout">
            <a:avLst>
              <a:gd name="adj1" fmla="val -100842"/>
              <a:gd name="adj2" fmla="val 4773"/>
              <a:gd name="adj3" fmla="val 16667"/>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dirty="0">
                <a:solidFill>
                  <a:schemeClr val="bg1"/>
                </a:solidFill>
              </a:rPr>
              <a:t>The worker inside of the window is not provided with fall protection as there is no standard guardrail for the window.</a:t>
            </a:r>
          </a:p>
        </p:txBody>
      </p:sp>
      <p:sp>
        <p:nvSpPr>
          <p:cNvPr id="8" name="Rounded Rectangular Callout 7"/>
          <p:cNvSpPr/>
          <p:nvPr/>
        </p:nvSpPr>
        <p:spPr>
          <a:xfrm>
            <a:off x="3429000" y="4800600"/>
            <a:ext cx="4572000" cy="1295400"/>
          </a:xfrm>
          <a:prstGeom prst="wedgeRoundRectCallout">
            <a:avLst>
              <a:gd name="adj1" fmla="val -22806"/>
              <a:gd name="adj2" fmla="val -72525"/>
              <a:gd name="adj3" fmla="val 16667"/>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dirty="0">
                <a:solidFill>
                  <a:schemeClr val="bg1"/>
                </a:solidFill>
              </a:rPr>
              <a:t>The worker working below is exposed to the struck-by hazards of tools and equipment falling from the employees working above. </a:t>
            </a:r>
          </a:p>
        </p:txBody>
      </p:sp>
      <p:sp>
        <p:nvSpPr>
          <p:cNvPr id="19466" name="Text Box 10"/>
          <p:cNvSpPr txBox="1">
            <a:spLocks noChangeArrowheads="1"/>
          </p:cNvSpPr>
          <p:nvPr/>
        </p:nvSpPr>
        <p:spPr bwMode="auto">
          <a:xfrm>
            <a:off x="457200" y="6240463"/>
            <a:ext cx="7848600" cy="304800"/>
          </a:xfrm>
          <a:prstGeom prst="rect">
            <a:avLst/>
          </a:prstGeom>
          <a:noFill/>
          <a:ln w="9525">
            <a:noFill/>
            <a:miter lim="800000"/>
            <a:headEnd/>
            <a:tailEnd/>
          </a:ln>
          <a:effectLst/>
        </p:spPr>
        <p:txBody>
          <a:bodyPr>
            <a:spAutoFit/>
          </a:bodyPr>
          <a:lstStyle/>
          <a:p>
            <a:pPr>
              <a:spcBef>
                <a:spcPct val="50000"/>
              </a:spcBef>
            </a:pPr>
            <a:r>
              <a:rPr lang="en-US" sz="1400">
                <a:solidFill>
                  <a:srgbClr val="FF0000"/>
                </a:solidFill>
              </a:rPr>
              <a:t>NOTE: A competent person must supervise as scaffolds are erected, moved and taken apart.</a:t>
            </a:r>
          </a:p>
        </p:txBody>
      </p:sp>
    </p:spTree>
  </p:cSld>
  <p:clrMapOvr>
    <a:masterClrMapping/>
  </p:clrMapOv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Rectangle 5"/>
          <p:cNvSpPr>
            <a:spLocks noGrp="1" noChangeArrowheads="1"/>
          </p:cNvSpPr>
          <p:nvPr>
            <p:ph type="title"/>
          </p:nvPr>
        </p:nvSpPr>
        <p:spPr>
          <a:xfrm>
            <a:off x="1462496" y="482088"/>
            <a:ext cx="6571343" cy="1049235"/>
          </a:xfrm>
        </p:spPr>
        <p:txBody>
          <a:bodyPr>
            <a:normAutofit/>
          </a:bodyPr>
          <a:lstStyle/>
          <a:p>
            <a:pPr eaLnBrk="1" hangingPunct="1"/>
            <a:r>
              <a:rPr lang="en-US" sz="4000" dirty="0"/>
              <a:t>Any Fall Hazard Here?</a:t>
            </a:r>
          </a:p>
        </p:txBody>
      </p:sp>
      <p:sp>
        <p:nvSpPr>
          <p:cNvPr id="6" name="Rectangle 6"/>
          <p:cNvSpPr>
            <a:spLocks noGrp="1" noChangeArrowheads="1"/>
          </p:cNvSpPr>
          <p:nvPr>
            <p:ph type="sldNum" sz="quarter" idx="12"/>
          </p:nvPr>
        </p:nvSpPr>
        <p:spPr>
          <a:ln/>
        </p:spPr>
        <p:txBody>
          <a:bodyPr/>
          <a:lstStyle/>
          <a:p>
            <a:pPr>
              <a:defRPr/>
            </a:pPr>
            <a:fld id="{A68114C8-41D2-49DC-BB8F-8E84EAB146F9}" type="slidenum">
              <a:rPr lang="en-US"/>
              <a:pPr>
                <a:defRPr/>
              </a:pPr>
              <a:t>19</a:t>
            </a:fld>
            <a:endParaRPr lang="en-US"/>
          </a:p>
        </p:txBody>
      </p:sp>
      <p:sp>
        <p:nvSpPr>
          <p:cNvPr id="20488" name="Rectangle 8"/>
          <p:cNvSpPr>
            <a:spLocks noChangeArrowheads="1"/>
          </p:cNvSpPr>
          <p:nvPr/>
        </p:nvSpPr>
        <p:spPr bwMode="auto">
          <a:xfrm>
            <a:off x="666750" y="1214438"/>
            <a:ext cx="7696200" cy="5127625"/>
          </a:xfrm>
          <a:prstGeom prst="rect">
            <a:avLst/>
          </a:prstGeom>
          <a:solidFill>
            <a:schemeClr val="bg2"/>
          </a:solidFill>
          <a:ln w="9525">
            <a:solidFill>
              <a:schemeClr val="bg2"/>
            </a:solidFill>
            <a:miter lim="800000"/>
            <a:headEnd/>
            <a:tailEnd/>
          </a:ln>
          <a:effectLst/>
        </p:spPr>
        <p:txBody>
          <a:bodyPr wrap="none" anchor="ctr"/>
          <a:lstStyle/>
          <a:p>
            <a:endParaRPr lang="en-US"/>
          </a:p>
        </p:txBody>
      </p:sp>
      <p:sp>
        <p:nvSpPr>
          <p:cNvPr id="20482" name="Slide Number Placeholder 4"/>
          <p:cNvSpPr txBox="1">
            <a:spLocks noGrp="1"/>
          </p:cNvSpPr>
          <p:nvPr/>
        </p:nvSpPr>
        <p:spPr bwMode="auto">
          <a:xfrm>
            <a:off x="6553200" y="6245225"/>
            <a:ext cx="2133600" cy="476250"/>
          </a:xfrm>
          <a:prstGeom prst="rect">
            <a:avLst/>
          </a:prstGeom>
          <a:noFill/>
          <a:ln w="9525">
            <a:noFill/>
            <a:miter lim="800000"/>
            <a:headEnd/>
            <a:tailEnd/>
          </a:ln>
        </p:spPr>
        <p:txBody>
          <a:bodyPr/>
          <a:lstStyle/>
          <a:p>
            <a:pPr algn="r"/>
            <a:fld id="{286AAF25-3685-4F71-85E9-8201423D183E}" type="slidenum">
              <a:rPr lang="en-US" sz="1400"/>
              <a:pPr algn="r"/>
              <a:t>19</a:t>
            </a:fld>
            <a:endParaRPr lang="en-US" sz="1400"/>
          </a:p>
        </p:txBody>
      </p:sp>
      <p:pic>
        <p:nvPicPr>
          <p:cNvPr id="20487" name="Picture 7" descr="Picture7"/>
          <p:cNvPicPr>
            <a:picLocks noChangeAspect="1" noChangeArrowheads="1"/>
          </p:cNvPicPr>
          <p:nvPr/>
        </p:nvPicPr>
        <p:blipFill>
          <a:blip r:embed="rId3" cstate="print"/>
          <a:srcRect/>
          <a:stretch>
            <a:fillRect/>
          </a:stretch>
        </p:blipFill>
        <p:spPr bwMode="auto">
          <a:xfrm>
            <a:off x="1647825" y="1635125"/>
            <a:ext cx="5848350" cy="4381500"/>
          </a:xfrm>
          <a:prstGeom prst="rect">
            <a:avLst/>
          </a:prstGeom>
          <a:noFill/>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Rectangle 5"/>
          <p:cNvSpPr>
            <a:spLocks noGrp="1" noChangeArrowheads="1"/>
          </p:cNvSpPr>
          <p:nvPr>
            <p:ph type="title"/>
          </p:nvPr>
        </p:nvSpPr>
        <p:spPr>
          <a:xfrm>
            <a:off x="1462496" y="704953"/>
            <a:ext cx="6571343" cy="1049235"/>
          </a:xfrm>
        </p:spPr>
        <p:txBody>
          <a:bodyPr/>
          <a:lstStyle/>
          <a:p>
            <a:pPr eaLnBrk="1" hangingPunct="1"/>
            <a:r>
              <a:rPr lang="en-US" sz="4000" dirty="0">
                <a:solidFill>
                  <a:srgbClr val="FF0000"/>
                </a:solidFill>
                <a:effectLst>
                  <a:outerShdw blurRad="38100" dist="38100" dir="2700000" algn="tl">
                    <a:srgbClr val="C0C0C0"/>
                  </a:outerShdw>
                </a:effectLst>
              </a:rPr>
              <a:t>YES</a:t>
            </a:r>
          </a:p>
        </p:txBody>
      </p:sp>
      <p:sp>
        <p:nvSpPr>
          <p:cNvPr id="8" name="Rectangle 6"/>
          <p:cNvSpPr>
            <a:spLocks noGrp="1" noChangeArrowheads="1"/>
          </p:cNvSpPr>
          <p:nvPr>
            <p:ph type="sldNum" sz="quarter" idx="12"/>
          </p:nvPr>
        </p:nvSpPr>
        <p:spPr>
          <a:ln/>
        </p:spPr>
        <p:txBody>
          <a:bodyPr/>
          <a:lstStyle/>
          <a:p>
            <a:pPr>
              <a:defRPr/>
            </a:pPr>
            <a:fld id="{2254B010-D923-4990-8DCD-1BF6EA77DE81}" type="slidenum">
              <a:rPr lang="en-US"/>
              <a:pPr>
                <a:defRPr/>
              </a:pPr>
              <a:t>2</a:t>
            </a:fld>
            <a:endParaRPr lang="en-US"/>
          </a:p>
        </p:txBody>
      </p:sp>
      <p:sp>
        <p:nvSpPr>
          <p:cNvPr id="3082" name="Rectangle 10"/>
          <p:cNvSpPr>
            <a:spLocks noChangeArrowheads="1"/>
          </p:cNvSpPr>
          <p:nvPr/>
        </p:nvSpPr>
        <p:spPr bwMode="auto">
          <a:xfrm>
            <a:off x="666750" y="1214438"/>
            <a:ext cx="7696200" cy="5127625"/>
          </a:xfrm>
          <a:prstGeom prst="rect">
            <a:avLst/>
          </a:prstGeom>
          <a:solidFill>
            <a:schemeClr val="bg2"/>
          </a:solidFill>
          <a:ln w="9525">
            <a:solidFill>
              <a:schemeClr val="bg2"/>
            </a:solidFill>
            <a:miter lim="800000"/>
            <a:headEnd/>
            <a:tailEnd/>
          </a:ln>
          <a:effectLst/>
        </p:spPr>
        <p:txBody>
          <a:bodyPr wrap="none" anchor="ctr"/>
          <a:lstStyle/>
          <a:p>
            <a:endParaRPr lang="en-US"/>
          </a:p>
        </p:txBody>
      </p:sp>
      <p:pic>
        <p:nvPicPr>
          <p:cNvPr id="3081" name="Picture 9" descr="Picture1"/>
          <p:cNvPicPr>
            <a:picLocks noChangeAspect="1" noChangeArrowheads="1"/>
          </p:cNvPicPr>
          <p:nvPr/>
        </p:nvPicPr>
        <p:blipFill>
          <a:blip r:embed="rId3" cstate="print"/>
          <a:srcRect/>
          <a:stretch>
            <a:fillRect/>
          </a:stretch>
        </p:blipFill>
        <p:spPr bwMode="auto">
          <a:xfrm>
            <a:off x="1944688" y="1635125"/>
            <a:ext cx="5254625" cy="3956050"/>
          </a:xfrm>
          <a:prstGeom prst="rect">
            <a:avLst/>
          </a:prstGeom>
          <a:noFill/>
        </p:spPr>
      </p:pic>
      <p:sp>
        <p:nvSpPr>
          <p:cNvPr id="3074" name="Slide Number Placeholder 5"/>
          <p:cNvSpPr txBox="1">
            <a:spLocks noGrp="1"/>
          </p:cNvSpPr>
          <p:nvPr/>
        </p:nvSpPr>
        <p:spPr bwMode="auto">
          <a:xfrm>
            <a:off x="6553200" y="6245225"/>
            <a:ext cx="2133600" cy="476250"/>
          </a:xfrm>
          <a:prstGeom prst="rect">
            <a:avLst/>
          </a:prstGeom>
          <a:noFill/>
          <a:ln w="9525">
            <a:noFill/>
            <a:miter lim="800000"/>
            <a:headEnd/>
            <a:tailEnd/>
          </a:ln>
        </p:spPr>
        <p:txBody>
          <a:bodyPr/>
          <a:lstStyle/>
          <a:p>
            <a:pPr algn="r"/>
            <a:fld id="{BAE0A690-90D6-47CC-9076-D42AFD6CA9CA}" type="slidenum">
              <a:rPr lang="en-US" sz="1400"/>
              <a:pPr algn="r"/>
              <a:t>2</a:t>
            </a:fld>
            <a:endParaRPr lang="en-US" sz="1400"/>
          </a:p>
        </p:txBody>
      </p:sp>
      <p:sp>
        <p:nvSpPr>
          <p:cNvPr id="6" name="Rounded Rectangular Callout 5"/>
          <p:cNvSpPr>
            <a:spLocks noChangeArrowheads="1"/>
          </p:cNvSpPr>
          <p:nvPr/>
        </p:nvSpPr>
        <p:spPr bwMode="auto">
          <a:xfrm>
            <a:off x="838200" y="1981200"/>
            <a:ext cx="2133600" cy="1828800"/>
          </a:xfrm>
          <a:prstGeom prst="wedgeRoundRectCallout">
            <a:avLst>
              <a:gd name="adj1" fmla="val 73588"/>
              <a:gd name="adj2" fmla="val 23264"/>
              <a:gd name="adj3" fmla="val 16667"/>
            </a:avLst>
          </a:prstGeom>
          <a:solidFill>
            <a:srgbClr val="FFC000"/>
          </a:solidFill>
          <a:ln w="25400" algn="ctr">
            <a:solidFill>
              <a:srgbClr val="FFC000"/>
            </a:solidFill>
            <a:miter lim="800000"/>
            <a:headEnd/>
            <a:tailEnd/>
          </a:ln>
        </p:spPr>
        <p:txBody>
          <a:bodyPr anchor="ctr"/>
          <a:lstStyle/>
          <a:p>
            <a:pPr algn="ctr"/>
            <a:r>
              <a:rPr lang="en-US"/>
              <a:t>Workers could fall while climbing on the shoring structure to set it up and remove it.</a:t>
            </a:r>
          </a:p>
        </p:txBody>
      </p:sp>
      <p:sp>
        <p:nvSpPr>
          <p:cNvPr id="11" name="Octagon 10"/>
          <p:cNvSpPr/>
          <p:nvPr/>
        </p:nvSpPr>
        <p:spPr>
          <a:xfrm>
            <a:off x="5791200" y="2133600"/>
            <a:ext cx="1600200" cy="1295400"/>
          </a:xfrm>
          <a:prstGeom prst="octagon">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sz="1600" b="1">
                <a:solidFill>
                  <a:schemeClr val="bg1"/>
                </a:solidFill>
              </a:rPr>
              <a:t>Ladders and lifts must be provided.</a:t>
            </a:r>
          </a:p>
        </p:txBody>
      </p:sp>
    </p:spTree>
  </p:cSld>
  <p:clrMapOvr>
    <a:masterClrMapping/>
  </p:clrMapOv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Rectangle 5"/>
          <p:cNvSpPr>
            <a:spLocks noGrp="1" noChangeArrowheads="1"/>
          </p:cNvSpPr>
          <p:nvPr>
            <p:ph type="title"/>
          </p:nvPr>
        </p:nvSpPr>
        <p:spPr>
          <a:xfrm>
            <a:off x="1462496" y="515937"/>
            <a:ext cx="6571343" cy="1049235"/>
          </a:xfrm>
        </p:spPr>
        <p:txBody>
          <a:bodyPr/>
          <a:lstStyle/>
          <a:p>
            <a:pPr eaLnBrk="1" hangingPunct="1"/>
            <a:r>
              <a:rPr lang="en-US" sz="4000" dirty="0">
                <a:solidFill>
                  <a:srgbClr val="FF0000"/>
                </a:solidFill>
                <a:effectLst>
                  <a:outerShdw blurRad="38100" dist="38100" dir="2700000" algn="tl">
                    <a:srgbClr val="C0C0C0"/>
                  </a:outerShdw>
                </a:effectLst>
              </a:rPr>
              <a:t>YES</a:t>
            </a:r>
          </a:p>
        </p:txBody>
      </p:sp>
      <p:sp>
        <p:nvSpPr>
          <p:cNvPr id="7" name="Rectangle 6"/>
          <p:cNvSpPr>
            <a:spLocks noGrp="1" noChangeArrowheads="1"/>
          </p:cNvSpPr>
          <p:nvPr>
            <p:ph type="sldNum" sz="quarter" idx="12"/>
          </p:nvPr>
        </p:nvSpPr>
        <p:spPr>
          <a:ln/>
        </p:spPr>
        <p:txBody>
          <a:bodyPr/>
          <a:lstStyle/>
          <a:p>
            <a:pPr>
              <a:defRPr/>
            </a:pPr>
            <a:fld id="{3CCF53A9-3741-4EE4-B188-551E03B2EB95}" type="slidenum">
              <a:rPr lang="en-US"/>
              <a:pPr>
                <a:defRPr/>
              </a:pPr>
              <a:t>20</a:t>
            </a:fld>
            <a:endParaRPr lang="en-US"/>
          </a:p>
        </p:txBody>
      </p:sp>
      <p:sp>
        <p:nvSpPr>
          <p:cNvPr id="21512" name="Rectangle 8"/>
          <p:cNvSpPr>
            <a:spLocks noChangeArrowheads="1"/>
          </p:cNvSpPr>
          <p:nvPr/>
        </p:nvSpPr>
        <p:spPr bwMode="auto">
          <a:xfrm>
            <a:off x="666750" y="1214438"/>
            <a:ext cx="7696200" cy="5127625"/>
          </a:xfrm>
          <a:prstGeom prst="rect">
            <a:avLst/>
          </a:prstGeom>
          <a:solidFill>
            <a:schemeClr val="bg2"/>
          </a:solidFill>
          <a:ln w="9525">
            <a:solidFill>
              <a:schemeClr val="bg2"/>
            </a:solidFill>
            <a:miter lim="800000"/>
            <a:headEnd/>
            <a:tailEnd/>
          </a:ln>
          <a:effectLst/>
        </p:spPr>
        <p:txBody>
          <a:bodyPr wrap="none" anchor="ctr"/>
          <a:lstStyle/>
          <a:p>
            <a:endParaRPr lang="en-US"/>
          </a:p>
        </p:txBody>
      </p:sp>
      <p:pic>
        <p:nvPicPr>
          <p:cNvPr id="21511" name="Picture 7" descr="Picture7"/>
          <p:cNvPicPr>
            <a:picLocks noChangeAspect="1" noChangeArrowheads="1"/>
          </p:cNvPicPr>
          <p:nvPr/>
        </p:nvPicPr>
        <p:blipFill>
          <a:blip r:embed="rId3" cstate="print"/>
          <a:srcRect/>
          <a:stretch>
            <a:fillRect/>
          </a:stretch>
        </p:blipFill>
        <p:spPr bwMode="auto">
          <a:xfrm>
            <a:off x="1647825" y="1635125"/>
            <a:ext cx="5848350" cy="4381500"/>
          </a:xfrm>
          <a:prstGeom prst="rect">
            <a:avLst/>
          </a:prstGeom>
          <a:noFill/>
        </p:spPr>
      </p:pic>
      <p:sp>
        <p:nvSpPr>
          <p:cNvPr id="21506" name="Slide Number Placeholder 4"/>
          <p:cNvSpPr txBox="1">
            <a:spLocks noGrp="1"/>
          </p:cNvSpPr>
          <p:nvPr/>
        </p:nvSpPr>
        <p:spPr bwMode="auto">
          <a:xfrm>
            <a:off x="6553200" y="6245225"/>
            <a:ext cx="2133600" cy="476250"/>
          </a:xfrm>
          <a:prstGeom prst="rect">
            <a:avLst/>
          </a:prstGeom>
          <a:noFill/>
          <a:ln w="9525">
            <a:noFill/>
            <a:miter lim="800000"/>
            <a:headEnd/>
            <a:tailEnd/>
          </a:ln>
        </p:spPr>
        <p:txBody>
          <a:bodyPr/>
          <a:lstStyle/>
          <a:p>
            <a:pPr algn="r"/>
            <a:fld id="{9A19B44C-D423-47AA-8063-FF3CD04470BF}" type="slidenum">
              <a:rPr lang="en-US" sz="1400"/>
              <a:pPr algn="r"/>
              <a:t>20</a:t>
            </a:fld>
            <a:endParaRPr lang="en-US" sz="1400"/>
          </a:p>
        </p:txBody>
      </p:sp>
      <p:sp>
        <p:nvSpPr>
          <p:cNvPr id="5" name="Rounded Rectangular Callout 4"/>
          <p:cNvSpPr/>
          <p:nvPr/>
        </p:nvSpPr>
        <p:spPr>
          <a:xfrm>
            <a:off x="685800" y="4267200"/>
            <a:ext cx="2438400" cy="2209800"/>
          </a:xfrm>
          <a:prstGeom prst="wedgeRoundRectCallout">
            <a:avLst>
              <a:gd name="adj1" fmla="val 101502"/>
              <a:gd name="adj2" fmla="val -78439"/>
              <a:gd name="adj3" fmla="val 16667"/>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solidFill>
                  <a:schemeClr val="bg1"/>
                </a:solidFill>
              </a:rPr>
              <a:t>Workers working on balcony of structure exposed to fall hazard due to unprotected side/edge.</a:t>
            </a:r>
          </a:p>
        </p:txBody>
      </p:sp>
    </p:spTree>
  </p:cSld>
  <p:clrMapOvr>
    <a:masterClrMapping/>
  </p:clrMapOv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1" name="Rectangle 4"/>
          <p:cNvSpPr>
            <a:spLocks noGrp="1" noChangeArrowheads="1"/>
          </p:cNvSpPr>
          <p:nvPr>
            <p:ph type="title"/>
          </p:nvPr>
        </p:nvSpPr>
        <p:spPr>
          <a:xfrm>
            <a:off x="1462496" y="515937"/>
            <a:ext cx="6571343" cy="1049235"/>
          </a:xfrm>
        </p:spPr>
        <p:txBody>
          <a:bodyPr>
            <a:normAutofit/>
          </a:bodyPr>
          <a:lstStyle/>
          <a:p>
            <a:pPr eaLnBrk="1" hangingPunct="1"/>
            <a:r>
              <a:rPr lang="en-US" sz="4000" dirty="0"/>
              <a:t>Is This a Fall Hazard?</a:t>
            </a:r>
          </a:p>
        </p:txBody>
      </p:sp>
      <p:sp>
        <p:nvSpPr>
          <p:cNvPr id="6" name="Rectangle 6"/>
          <p:cNvSpPr>
            <a:spLocks noGrp="1" noChangeArrowheads="1"/>
          </p:cNvSpPr>
          <p:nvPr>
            <p:ph type="sldNum" sz="quarter" idx="12"/>
          </p:nvPr>
        </p:nvSpPr>
        <p:spPr>
          <a:ln/>
        </p:spPr>
        <p:txBody>
          <a:bodyPr/>
          <a:lstStyle/>
          <a:p>
            <a:pPr>
              <a:defRPr/>
            </a:pPr>
            <a:fld id="{8BF1EFDF-B19D-4AA7-B1EC-971F191F0FF6}" type="slidenum">
              <a:rPr lang="en-US"/>
              <a:pPr>
                <a:defRPr/>
              </a:pPr>
              <a:t>21</a:t>
            </a:fld>
            <a:endParaRPr lang="en-US"/>
          </a:p>
        </p:txBody>
      </p:sp>
      <p:sp>
        <p:nvSpPr>
          <p:cNvPr id="22536" name="Rectangle 8"/>
          <p:cNvSpPr>
            <a:spLocks noChangeArrowheads="1"/>
          </p:cNvSpPr>
          <p:nvPr/>
        </p:nvSpPr>
        <p:spPr bwMode="auto">
          <a:xfrm>
            <a:off x="666750" y="1214438"/>
            <a:ext cx="7696200" cy="5127625"/>
          </a:xfrm>
          <a:prstGeom prst="rect">
            <a:avLst/>
          </a:prstGeom>
          <a:solidFill>
            <a:schemeClr val="bg2"/>
          </a:solidFill>
          <a:ln w="9525">
            <a:solidFill>
              <a:schemeClr val="bg2"/>
            </a:solidFill>
            <a:miter lim="800000"/>
            <a:headEnd/>
            <a:tailEnd/>
          </a:ln>
          <a:effectLst/>
        </p:spPr>
        <p:txBody>
          <a:bodyPr wrap="none" anchor="ctr"/>
          <a:lstStyle/>
          <a:p>
            <a:endParaRPr lang="en-US"/>
          </a:p>
        </p:txBody>
      </p:sp>
      <p:sp>
        <p:nvSpPr>
          <p:cNvPr id="22530" name="Slide Number Placeholder 4"/>
          <p:cNvSpPr txBox="1">
            <a:spLocks noGrp="1"/>
          </p:cNvSpPr>
          <p:nvPr/>
        </p:nvSpPr>
        <p:spPr bwMode="auto">
          <a:xfrm>
            <a:off x="6553200" y="6245225"/>
            <a:ext cx="2133600" cy="476250"/>
          </a:xfrm>
          <a:prstGeom prst="rect">
            <a:avLst/>
          </a:prstGeom>
          <a:noFill/>
          <a:ln w="9525">
            <a:noFill/>
            <a:miter lim="800000"/>
            <a:headEnd/>
            <a:tailEnd/>
          </a:ln>
        </p:spPr>
        <p:txBody>
          <a:bodyPr/>
          <a:lstStyle/>
          <a:p>
            <a:pPr algn="r"/>
            <a:fld id="{2CC557CC-42A4-4A23-B9BC-014F2F86F0A5}" type="slidenum">
              <a:rPr lang="en-US" sz="1400"/>
              <a:pPr algn="r"/>
              <a:t>21</a:t>
            </a:fld>
            <a:endParaRPr lang="en-US" sz="1400"/>
          </a:p>
        </p:txBody>
      </p:sp>
      <p:pic>
        <p:nvPicPr>
          <p:cNvPr id="22535" name="Picture 7" descr="Picture8"/>
          <p:cNvPicPr>
            <a:picLocks noChangeAspect="1" noChangeArrowheads="1"/>
          </p:cNvPicPr>
          <p:nvPr/>
        </p:nvPicPr>
        <p:blipFill>
          <a:blip r:embed="rId3" cstate="print"/>
          <a:srcRect/>
          <a:stretch>
            <a:fillRect/>
          </a:stretch>
        </p:blipFill>
        <p:spPr bwMode="auto">
          <a:xfrm>
            <a:off x="1524000" y="1635125"/>
            <a:ext cx="6096000" cy="3962400"/>
          </a:xfrm>
          <a:prstGeom prst="rect">
            <a:avLst/>
          </a:prstGeom>
          <a:noFill/>
        </p:spPr>
      </p:pic>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5" name="Rectangle 4"/>
          <p:cNvSpPr>
            <a:spLocks noGrp="1" noChangeArrowheads="1"/>
          </p:cNvSpPr>
          <p:nvPr>
            <p:ph type="title"/>
          </p:nvPr>
        </p:nvSpPr>
        <p:spPr>
          <a:xfrm>
            <a:off x="1462496" y="419202"/>
            <a:ext cx="6571343" cy="1049235"/>
          </a:xfrm>
        </p:spPr>
        <p:txBody>
          <a:bodyPr/>
          <a:lstStyle/>
          <a:p>
            <a:pPr eaLnBrk="1" hangingPunct="1"/>
            <a:r>
              <a:rPr lang="en-US" sz="4000" dirty="0">
                <a:solidFill>
                  <a:srgbClr val="FF0000"/>
                </a:solidFill>
                <a:effectLst>
                  <a:outerShdw blurRad="38100" dist="38100" dir="2700000" algn="tl">
                    <a:srgbClr val="C0C0C0"/>
                  </a:outerShdw>
                </a:effectLst>
              </a:rPr>
              <a:t>YES</a:t>
            </a:r>
          </a:p>
        </p:txBody>
      </p:sp>
      <p:sp>
        <p:nvSpPr>
          <p:cNvPr id="8" name="Rectangle 6"/>
          <p:cNvSpPr>
            <a:spLocks noGrp="1" noChangeArrowheads="1"/>
          </p:cNvSpPr>
          <p:nvPr>
            <p:ph type="sldNum" sz="quarter" idx="12"/>
          </p:nvPr>
        </p:nvSpPr>
        <p:spPr>
          <a:ln/>
        </p:spPr>
        <p:txBody>
          <a:bodyPr/>
          <a:lstStyle/>
          <a:p>
            <a:pPr>
              <a:defRPr/>
            </a:pPr>
            <a:fld id="{04BE1245-F10F-4D34-8CB6-6DEE85D0AC51}" type="slidenum">
              <a:rPr lang="en-US"/>
              <a:pPr>
                <a:defRPr/>
              </a:pPr>
              <a:t>22</a:t>
            </a:fld>
            <a:endParaRPr lang="en-US"/>
          </a:p>
        </p:txBody>
      </p:sp>
      <p:sp>
        <p:nvSpPr>
          <p:cNvPr id="23561" name="Rectangle 9"/>
          <p:cNvSpPr>
            <a:spLocks noChangeArrowheads="1"/>
          </p:cNvSpPr>
          <p:nvPr/>
        </p:nvSpPr>
        <p:spPr bwMode="auto">
          <a:xfrm>
            <a:off x="666750" y="1214438"/>
            <a:ext cx="7696200" cy="5127625"/>
          </a:xfrm>
          <a:prstGeom prst="rect">
            <a:avLst/>
          </a:prstGeom>
          <a:solidFill>
            <a:schemeClr val="bg2"/>
          </a:solidFill>
          <a:ln w="9525">
            <a:solidFill>
              <a:schemeClr val="bg2"/>
            </a:solidFill>
            <a:miter lim="800000"/>
            <a:headEnd/>
            <a:tailEnd/>
          </a:ln>
          <a:effectLst/>
        </p:spPr>
        <p:txBody>
          <a:bodyPr wrap="none" anchor="ctr"/>
          <a:lstStyle/>
          <a:p>
            <a:endParaRPr lang="en-US"/>
          </a:p>
        </p:txBody>
      </p:sp>
      <p:pic>
        <p:nvPicPr>
          <p:cNvPr id="23560" name="Picture 8" descr="Picture8"/>
          <p:cNvPicPr>
            <a:picLocks noChangeAspect="1" noChangeArrowheads="1"/>
          </p:cNvPicPr>
          <p:nvPr/>
        </p:nvPicPr>
        <p:blipFill>
          <a:blip r:embed="rId3" cstate="print"/>
          <a:srcRect/>
          <a:stretch>
            <a:fillRect/>
          </a:stretch>
        </p:blipFill>
        <p:spPr bwMode="auto">
          <a:xfrm>
            <a:off x="1524000" y="1635125"/>
            <a:ext cx="6096000" cy="3962400"/>
          </a:xfrm>
          <a:prstGeom prst="rect">
            <a:avLst/>
          </a:prstGeom>
          <a:noFill/>
        </p:spPr>
      </p:pic>
      <p:sp>
        <p:nvSpPr>
          <p:cNvPr id="23554" name="Slide Number Placeholder 4"/>
          <p:cNvSpPr txBox="1">
            <a:spLocks noGrp="1"/>
          </p:cNvSpPr>
          <p:nvPr/>
        </p:nvSpPr>
        <p:spPr bwMode="auto">
          <a:xfrm>
            <a:off x="6553200" y="6245225"/>
            <a:ext cx="2133600" cy="476250"/>
          </a:xfrm>
          <a:prstGeom prst="rect">
            <a:avLst/>
          </a:prstGeom>
          <a:noFill/>
          <a:ln w="9525">
            <a:noFill/>
            <a:miter lim="800000"/>
            <a:headEnd/>
            <a:tailEnd/>
          </a:ln>
        </p:spPr>
        <p:txBody>
          <a:bodyPr/>
          <a:lstStyle/>
          <a:p>
            <a:pPr algn="r"/>
            <a:fld id="{C5DBE1E7-92A5-4690-818D-8601A24863C7}" type="slidenum">
              <a:rPr lang="en-US" sz="1400"/>
              <a:pPr algn="r"/>
              <a:t>22</a:t>
            </a:fld>
            <a:endParaRPr lang="en-US" sz="1400"/>
          </a:p>
        </p:txBody>
      </p:sp>
      <p:sp>
        <p:nvSpPr>
          <p:cNvPr id="5" name="Rounded Rectangular Callout 4"/>
          <p:cNvSpPr/>
          <p:nvPr/>
        </p:nvSpPr>
        <p:spPr>
          <a:xfrm>
            <a:off x="685800" y="1524000"/>
            <a:ext cx="2743200" cy="1981200"/>
          </a:xfrm>
          <a:prstGeom prst="wedgeRoundRectCallout">
            <a:avLst>
              <a:gd name="adj1" fmla="val 63828"/>
              <a:gd name="adj2" fmla="val 37078"/>
              <a:gd name="adj3" fmla="val 16667"/>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solidFill>
                  <a:schemeClr val="bg1"/>
                </a:solidFill>
              </a:rPr>
              <a:t>Worker working on an 8:12 pitch roof with only the lifeline tied to his waist as fall protection.</a:t>
            </a:r>
          </a:p>
        </p:txBody>
      </p:sp>
      <p:sp>
        <p:nvSpPr>
          <p:cNvPr id="6" name="Octagon 5"/>
          <p:cNvSpPr/>
          <p:nvPr/>
        </p:nvSpPr>
        <p:spPr>
          <a:xfrm>
            <a:off x="6096000" y="2819400"/>
            <a:ext cx="1676400" cy="1447800"/>
          </a:xfrm>
          <a:prstGeom prst="octagon">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600" b="1" dirty="0">
                <a:solidFill>
                  <a:schemeClr val="bg1"/>
                </a:solidFill>
              </a:rPr>
              <a:t>Employer must provide full body harnesses.</a:t>
            </a:r>
          </a:p>
        </p:txBody>
      </p:sp>
    </p:spTree>
  </p:cSld>
  <p:clrMapOvr>
    <a:masterClrMapping/>
  </p:clrMapOvr>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9" name="Rectangle 5"/>
          <p:cNvSpPr>
            <a:spLocks noGrp="1" noChangeArrowheads="1"/>
          </p:cNvSpPr>
          <p:nvPr>
            <p:ph type="title"/>
          </p:nvPr>
        </p:nvSpPr>
        <p:spPr>
          <a:xfrm>
            <a:off x="1462496" y="450952"/>
            <a:ext cx="6571343" cy="1049235"/>
          </a:xfrm>
        </p:spPr>
        <p:txBody>
          <a:bodyPr>
            <a:normAutofit/>
          </a:bodyPr>
          <a:lstStyle/>
          <a:p>
            <a:pPr eaLnBrk="1" hangingPunct="1"/>
            <a:r>
              <a:rPr lang="en-US" sz="4000" dirty="0"/>
              <a:t>Is This a Fall Hazard?</a:t>
            </a:r>
          </a:p>
        </p:txBody>
      </p:sp>
      <p:sp>
        <p:nvSpPr>
          <p:cNvPr id="6" name="Rectangle 6"/>
          <p:cNvSpPr>
            <a:spLocks noGrp="1" noChangeArrowheads="1"/>
          </p:cNvSpPr>
          <p:nvPr>
            <p:ph type="sldNum" sz="quarter" idx="12"/>
          </p:nvPr>
        </p:nvSpPr>
        <p:spPr>
          <a:ln/>
        </p:spPr>
        <p:txBody>
          <a:bodyPr/>
          <a:lstStyle/>
          <a:p>
            <a:pPr>
              <a:defRPr/>
            </a:pPr>
            <a:fld id="{11705035-9103-4006-B9C4-CA633354BF97}" type="slidenum">
              <a:rPr lang="en-US"/>
              <a:pPr>
                <a:defRPr/>
              </a:pPr>
              <a:t>23</a:t>
            </a:fld>
            <a:endParaRPr lang="en-US"/>
          </a:p>
        </p:txBody>
      </p:sp>
      <p:sp>
        <p:nvSpPr>
          <p:cNvPr id="24584" name="Rectangle 8"/>
          <p:cNvSpPr>
            <a:spLocks noChangeArrowheads="1"/>
          </p:cNvSpPr>
          <p:nvPr/>
        </p:nvSpPr>
        <p:spPr bwMode="auto">
          <a:xfrm>
            <a:off x="666750" y="1214438"/>
            <a:ext cx="7696200" cy="5127625"/>
          </a:xfrm>
          <a:prstGeom prst="rect">
            <a:avLst/>
          </a:prstGeom>
          <a:solidFill>
            <a:schemeClr val="bg2"/>
          </a:solidFill>
          <a:ln w="9525">
            <a:solidFill>
              <a:schemeClr val="bg2"/>
            </a:solidFill>
            <a:miter lim="800000"/>
            <a:headEnd/>
            <a:tailEnd/>
          </a:ln>
          <a:effectLst/>
        </p:spPr>
        <p:txBody>
          <a:bodyPr wrap="none" anchor="ctr"/>
          <a:lstStyle/>
          <a:p>
            <a:endParaRPr lang="en-US"/>
          </a:p>
        </p:txBody>
      </p:sp>
      <p:sp>
        <p:nvSpPr>
          <p:cNvPr id="24578" name="Slide Number Placeholder 4"/>
          <p:cNvSpPr txBox="1">
            <a:spLocks noGrp="1"/>
          </p:cNvSpPr>
          <p:nvPr/>
        </p:nvSpPr>
        <p:spPr bwMode="auto">
          <a:xfrm>
            <a:off x="6553200" y="6245225"/>
            <a:ext cx="2133600" cy="476250"/>
          </a:xfrm>
          <a:prstGeom prst="rect">
            <a:avLst/>
          </a:prstGeom>
          <a:noFill/>
          <a:ln w="9525">
            <a:noFill/>
            <a:miter lim="800000"/>
            <a:headEnd/>
            <a:tailEnd/>
          </a:ln>
        </p:spPr>
        <p:txBody>
          <a:bodyPr/>
          <a:lstStyle/>
          <a:p>
            <a:pPr algn="r"/>
            <a:fld id="{F34681B5-EBCA-431A-BF2F-D161FE4058F6}" type="slidenum">
              <a:rPr lang="en-US" sz="1400"/>
              <a:pPr algn="r"/>
              <a:t>23</a:t>
            </a:fld>
            <a:endParaRPr lang="en-US" sz="1400"/>
          </a:p>
        </p:txBody>
      </p:sp>
      <p:pic>
        <p:nvPicPr>
          <p:cNvPr id="24583" name="Picture 7" descr="Picture9"/>
          <p:cNvPicPr>
            <a:picLocks noChangeAspect="1" noChangeArrowheads="1"/>
          </p:cNvPicPr>
          <p:nvPr/>
        </p:nvPicPr>
        <p:blipFill>
          <a:blip r:embed="rId3" cstate="print"/>
          <a:srcRect/>
          <a:stretch>
            <a:fillRect/>
          </a:stretch>
        </p:blipFill>
        <p:spPr bwMode="auto">
          <a:xfrm>
            <a:off x="1524000" y="1635125"/>
            <a:ext cx="6096000" cy="4572000"/>
          </a:xfrm>
          <a:prstGeom prst="rect">
            <a:avLst/>
          </a:prstGeom>
          <a:noFill/>
        </p:spPr>
      </p:pic>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3" name="Rectangle 5"/>
          <p:cNvSpPr>
            <a:spLocks noGrp="1" noChangeArrowheads="1"/>
          </p:cNvSpPr>
          <p:nvPr>
            <p:ph type="title"/>
          </p:nvPr>
        </p:nvSpPr>
        <p:spPr>
          <a:xfrm>
            <a:off x="1462496" y="467570"/>
            <a:ext cx="6571343" cy="1049235"/>
          </a:xfrm>
        </p:spPr>
        <p:txBody>
          <a:bodyPr/>
          <a:lstStyle/>
          <a:p>
            <a:pPr eaLnBrk="1" hangingPunct="1"/>
            <a:r>
              <a:rPr lang="en-US" sz="4000" dirty="0">
                <a:solidFill>
                  <a:srgbClr val="FF0000"/>
                </a:solidFill>
                <a:effectLst>
                  <a:outerShdw blurRad="38100" dist="38100" dir="2700000" algn="tl">
                    <a:srgbClr val="C0C0C0"/>
                  </a:outerShdw>
                </a:effectLst>
              </a:rPr>
              <a:t>YES</a:t>
            </a:r>
          </a:p>
        </p:txBody>
      </p:sp>
      <p:sp>
        <p:nvSpPr>
          <p:cNvPr id="7" name="Rectangle 6"/>
          <p:cNvSpPr>
            <a:spLocks noGrp="1" noChangeArrowheads="1"/>
          </p:cNvSpPr>
          <p:nvPr>
            <p:ph type="sldNum" sz="quarter" idx="12"/>
          </p:nvPr>
        </p:nvSpPr>
        <p:spPr>
          <a:ln/>
        </p:spPr>
        <p:txBody>
          <a:bodyPr/>
          <a:lstStyle/>
          <a:p>
            <a:pPr>
              <a:defRPr/>
            </a:pPr>
            <a:fld id="{F77B11E5-BF72-4D6C-88C8-400B651859BB}" type="slidenum">
              <a:rPr lang="en-US"/>
              <a:pPr>
                <a:defRPr/>
              </a:pPr>
              <a:t>24</a:t>
            </a:fld>
            <a:endParaRPr lang="en-US"/>
          </a:p>
        </p:txBody>
      </p:sp>
      <p:sp>
        <p:nvSpPr>
          <p:cNvPr id="25608" name="Rectangle 8"/>
          <p:cNvSpPr>
            <a:spLocks noChangeArrowheads="1"/>
          </p:cNvSpPr>
          <p:nvPr/>
        </p:nvSpPr>
        <p:spPr bwMode="auto">
          <a:xfrm>
            <a:off x="666750" y="1214438"/>
            <a:ext cx="7696200" cy="5127625"/>
          </a:xfrm>
          <a:prstGeom prst="rect">
            <a:avLst/>
          </a:prstGeom>
          <a:solidFill>
            <a:schemeClr val="bg2"/>
          </a:solidFill>
          <a:ln w="9525">
            <a:solidFill>
              <a:schemeClr val="bg2"/>
            </a:solidFill>
            <a:miter lim="800000"/>
            <a:headEnd/>
            <a:tailEnd/>
          </a:ln>
          <a:effectLst/>
        </p:spPr>
        <p:txBody>
          <a:bodyPr wrap="none" anchor="ctr"/>
          <a:lstStyle/>
          <a:p>
            <a:endParaRPr lang="en-US"/>
          </a:p>
        </p:txBody>
      </p:sp>
      <p:pic>
        <p:nvPicPr>
          <p:cNvPr id="25607" name="Picture 7" descr="Picture9"/>
          <p:cNvPicPr>
            <a:picLocks noChangeAspect="1" noChangeArrowheads="1"/>
          </p:cNvPicPr>
          <p:nvPr/>
        </p:nvPicPr>
        <p:blipFill>
          <a:blip r:embed="rId3" cstate="print"/>
          <a:srcRect/>
          <a:stretch>
            <a:fillRect/>
          </a:stretch>
        </p:blipFill>
        <p:spPr bwMode="auto">
          <a:xfrm>
            <a:off x="1524000" y="1635125"/>
            <a:ext cx="6096000" cy="4572000"/>
          </a:xfrm>
          <a:prstGeom prst="rect">
            <a:avLst/>
          </a:prstGeom>
          <a:noFill/>
        </p:spPr>
      </p:pic>
      <p:sp>
        <p:nvSpPr>
          <p:cNvPr id="25602" name="Slide Number Placeholder 4"/>
          <p:cNvSpPr txBox="1">
            <a:spLocks noGrp="1"/>
          </p:cNvSpPr>
          <p:nvPr/>
        </p:nvSpPr>
        <p:spPr bwMode="auto">
          <a:xfrm>
            <a:off x="6553200" y="6245225"/>
            <a:ext cx="2133600" cy="476250"/>
          </a:xfrm>
          <a:prstGeom prst="rect">
            <a:avLst/>
          </a:prstGeom>
          <a:noFill/>
          <a:ln w="9525">
            <a:noFill/>
            <a:miter lim="800000"/>
            <a:headEnd/>
            <a:tailEnd/>
          </a:ln>
        </p:spPr>
        <p:txBody>
          <a:bodyPr/>
          <a:lstStyle/>
          <a:p>
            <a:pPr algn="r"/>
            <a:fld id="{9D273707-2AC5-4AD1-BC70-38821CA3C4AA}" type="slidenum">
              <a:rPr lang="en-US" sz="1400"/>
              <a:pPr algn="r"/>
              <a:t>24</a:t>
            </a:fld>
            <a:endParaRPr lang="en-US" sz="1400"/>
          </a:p>
        </p:txBody>
      </p:sp>
      <p:sp>
        <p:nvSpPr>
          <p:cNvPr id="5" name="Rounded Rectangular Callout 4"/>
          <p:cNvSpPr>
            <a:spLocks noChangeArrowheads="1"/>
          </p:cNvSpPr>
          <p:nvPr/>
        </p:nvSpPr>
        <p:spPr bwMode="auto">
          <a:xfrm>
            <a:off x="533400" y="1371600"/>
            <a:ext cx="2743200" cy="2209800"/>
          </a:xfrm>
          <a:prstGeom prst="wedgeRoundRectCallout">
            <a:avLst>
              <a:gd name="adj1" fmla="val 54458"/>
              <a:gd name="adj2" fmla="val 70546"/>
              <a:gd name="adj3" fmla="val 16667"/>
            </a:avLst>
          </a:prstGeom>
          <a:solidFill>
            <a:srgbClr val="FFC000"/>
          </a:solidFill>
          <a:ln w="25400" algn="ctr">
            <a:solidFill>
              <a:srgbClr val="FFC000"/>
            </a:solidFill>
            <a:miter lim="800000"/>
            <a:headEnd/>
            <a:tailEnd/>
          </a:ln>
        </p:spPr>
        <p:txBody>
          <a:bodyPr anchor="ctr"/>
          <a:lstStyle/>
          <a:p>
            <a:pPr algn="ctr">
              <a:defRPr/>
            </a:pPr>
            <a:r>
              <a:rPr lang="en-US" dirty="0">
                <a:solidFill>
                  <a:schemeClr val="bg1"/>
                </a:solidFill>
                <a:latin typeface="+mn-lt"/>
              </a:rPr>
              <a:t>Scaffold was not erected with guardrails in areas where workers were working at heights greater than 10 feet.</a:t>
            </a:r>
          </a:p>
        </p:txBody>
      </p:sp>
    </p:spTree>
  </p:cSld>
  <p:clrMapOvr>
    <a:masterClrMapping/>
  </p:clrMapOvr>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Fall Hazards - Topics</a:t>
            </a:r>
          </a:p>
        </p:txBody>
      </p:sp>
      <p:sp>
        <p:nvSpPr>
          <p:cNvPr id="5" name="Content Placeholder 4"/>
          <p:cNvSpPr>
            <a:spLocks noGrp="1"/>
          </p:cNvSpPr>
          <p:nvPr>
            <p:ph idx="1"/>
          </p:nvPr>
        </p:nvSpPr>
        <p:spPr/>
        <p:txBody>
          <a:bodyPr/>
          <a:lstStyle/>
          <a:p>
            <a:r>
              <a:rPr lang="en-US" b="1" dirty="0">
                <a:solidFill>
                  <a:schemeClr val="tx1"/>
                </a:solidFill>
                <a:latin typeface="+mn-lt"/>
                <a:ea typeface="+mn-ea"/>
                <a:cs typeface="+mn-cs"/>
              </a:rPr>
              <a:t>Identify major fall hazards</a:t>
            </a:r>
          </a:p>
          <a:p>
            <a:r>
              <a:rPr lang="en-US" b="1" dirty="0">
                <a:solidFill>
                  <a:schemeClr val="tx1"/>
                </a:solidFill>
                <a:latin typeface="+mn-lt"/>
                <a:ea typeface="+mn-ea"/>
                <a:cs typeface="+mn-cs"/>
              </a:rPr>
              <a:t>Describe types of fall hazards</a:t>
            </a:r>
          </a:p>
          <a:p>
            <a:r>
              <a:rPr lang="en-US" b="1" dirty="0">
                <a:solidFill>
                  <a:schemeClr val="tx1"/>
                </a:solidFill>
                <a:latin typeface="+mn-lt"/>
                <a:ea typeface="+mn-ea"/>
                <a:cs typeface="+mn-cs"/>
              </a:rPr>
              <a:t>Protect him/herself from fall hazards</a:t>
            </a:r>
          </a:p>
          <a:p>
            <a:r>
              <a:rPr lang="en-US" b="1" dirty="0">
                <a:solidFill>
                  <a:schemeClr val="tx1"/>
                </a:solidFill>
                <a:latin typeface="+mn-lt"/>
                <a:ea typeface="+mn-ea"/>
                <a:cs typeface="+mn-cs"/>
              </a:rPr>
              <a:t>Recognize employer requirements to protect workers from fall hazards</a:t>
            </a:r>
            <a:endParaRPr lang="en-US" dirty="0"/>
          </a:p>
        </p:txBody>
      </p:sp>
      <p:sp>
        <p:nvSpPr>
          <p:cNvPr id="3" name="Slide Number Placeholder 2"/>
          <p:cNvSpPr>
            <a:spLocks noGrp="1"/>
          </p:cNvSpPr>
          <p:nvPr>
            <p:ph type="sldNum" sz="quarter" idx="12"/>
          </p:nvPr>
        </p:nvSpPr>
        <p:spPr/>
        <p:txBody>
          <a:bodyPr/>
          <a:lstStyle/>
          <a:p>
            <a:pPr>
              <a:defRPr/>
            </a:pPr>
            <a:fld id="{3BC6CABD-54E0-46BF-B1E3-929EF80E4C30}" type="slidenum">
              <a:rPr lang="en-US" smtClean="0"/>
              <a:pPr>
                <a:defRPr/>
              </a:pPr>
              <a:t>25</a:t>
            </a:fld>
            <a:endParaRPr lang="en-US"/>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Fall Hazards</a:t>
            </a:r>
          </a:p>
        </p:txBody>
      </p:sp>
      <p:sp>
        <p:nvSpPr>
          <p:cNvPr id="2" name="Content Placeholder 1"/>
          <p:cNvSpPr>
            <a:spLocks noGrp="1"/>
          </p:cNvSpPr>
          <p:nvPr>
            <p:ph idx="1"/>
          </p:nvPr>
        </p:nvSpPr>
        <p:spPr/>
        <p:txBody>
          <a:bodyPr>
            <a:normAutofit fontScale="70000" lnSpcReduction="20000"/>
          </a:bodyPr>
          <a:lstStyle/>
          <a:p>
            <a:r>
              <a:rPr lang="en-US" sz="2600" b="1" dirty="0"/>
              <a:t>Falls are the leading cause of fatalities in the construction industry. An average of 362 fatal falls occurred each year from 1995 to 1999, with the trend on the increase. </a:t>
            </a:r>
          </a:p>
          <a:p>
            <a:endParaRPr lang="en-US" dirty="0"/>
          </a:p>
          <a:p>
            <a:r>
              <a:rPr lang="en-US" sz="2300" b="1" dirty="0"/>
              <a:t>Fall hazards are present at most worksites and many workers are exposed to these hazards daily. A fall hazard is anything at your worksite that could cause you to lose your balance or lose bodily support and result in a fall. Any walking or working surface can be a potential fall hazard.</a:t>
            </a:r>
          </a:p>
        </p:txBody>
      </p:sp>
      <p:sp>
        <p:nvSpPr>
          <p:cNvPr id="3" name="Slide Number Placeholder 2"/>
          <p:cNvSpPr>
            <a:spLocks noGrp="1"/>
          </p:cNvSpPr>
          <p:nvPr>
            <p:ph type="sldNum" sz="quarter" idx="12"/>
          </p:nvPr>
        </p:nvSpPr>
        <p:spPr/>
        <p:txBody>
          <a:bodyPr/>
          <a:lstStyle/>
          <a:p>
            <a:pPr>
              <a:defRPr/>
            </a:pPr>
            <a:fld id="{0A9D9699-7258-4567-A16F-DA29D748A2A8}" type="slidenum">
              <a:rPr lang="en-US" smtClean="0"/>
              <a:pPr>
                <a:defRPr/>
              </a:pPr>
              <a:t>26</a:t>
            </a:fld>
            <a:endParaRPr lang="en-US"/>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Fall Hazards</a:t>
            </a:r>
          </a:p>
        </p:txBody>
      </p:sp>
      <p:sp>
        <p:nvSpPr>
          <p:cNvPr id="2" name="Content Placeholder 1"/>
          <p:cNvSpPr>
            <a:spLocks noGrp="1"/>
          </p:cNvSpPr>
          <p:nvPr>
            <p:ph idx="1"/>
          </p:nvPr>
        </p:nvSpPr>
        <p:spPr/>
        <p:txBody>
          <a:bodyPr>
            <a:normAutofit fontScale="85000" lnSpcReduction="20000"/>
          </a:bodyPr>
          <a:lstStyle/>
          <a:p>
            <a:r>
              <a:rPr lang="en-US" sz="2800" dirty="0"/>
              <a:t>Any time you are working at a height of four feet or more, you are at risk. OSHA generally requires that fall protection be provided at four feet in general industry, five feet in maritime and </a:t>
            </a:r>
            <a:r>
              <a:rPr lang="en-US" sz="2800" b="1" dirty="0">
                <a:hlinkClick r:id="rId3"/>
              </a:rPr>
              <a:t>six feet in construction</a:t>
            </a:r>
            <a:r>
              <a:rPr lang="en-US" sz="2800" b="1" dirty="0"/>
              <a:t>. However, regardless of the fall </a:t>
            </a:r>
            <a:r>
              <a:rPr lang="en-US" sz="2800" dirty="0"/>
              <a:t>distance, fall protection must be provided when working over dangerous equipment and machinery. The importance of fall protection cannot be stressed enough.</a:t>
            </a:r>
          </a:p>
        </p:txBody>
      </p:sp>
      <p:sp>
        <p:nvSpPr>
          <p:cNvPr id="3" name="Slide Number Placeholder 2"/>
          <p:cNvSpPr>
            <a:spLocks noGrp="1"/>
          </p:cNvSpPr>
          <p:nvPr>
            <p:ph type="sldNum" sz="quarter" idx="12"/>
          </p:nvPr>
        </p:nvSpPr>
        <p:spPr/>
        <p:txBody>
          <a:bodyPr/>
          <a:lstStyle/>
          <a:p>
            <a:pPr>
              <a:defRPr/>
            </a:pPr>
            <a:fld id="{0A9D9699-7258-4567-A16F-DA29D748A2A8}" type="slidenum">
              <a:rPr lang="en-US" smtClean="0"/>
              <a:pPr>
                <a:defRPr/>
              </a:pPr>
              <a:t>27</a:t>
            </a:fld>
            <a:endParaRPr lang="en-US"/>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Fall Hazards - Examples</a:t>
            </a:r>
          </a:p>
        </p:txBody>
      </p:sp>
      <p:sp>
        <p:nvSpPr>
          <p:cNvPr id="2" name="Content Placeholder 1"/>
          <p:cNvSpPr>
            <a:spLocks noGrp="1"/>
          </p:cNvSpPr>
          <p:nvPr>
            <p:ph idx="1"/>
          </p:nvPr>
        </p:nvSpPr>
        <p:spPr>
          <a:xfrm>
            <a:off x="304800" y="1853754"/>
            <a:ext cx="8686800" cy="5004245"/>
          </a:xfrm>
        </p:spPr>
        <p:txBody>
          <a:bodyPr>
            <a:normAutofit/>
          </a:bodyPr>
          <a:lstStyle/>
          <a:p>
            <a:pPr>
              <a:buNone/>
            </a:pPr>
            <a:r>
              <a:rPr lang="en-US" b="1" dirty="0"/>
              <a:t>Fall hazards in construction cause accidents such as the following:</a:t>
            </a:r>
          </a:p>
          <a:p>
            <a:r>
              <a:rPr lang="en-US" b="1" dirty="0"/>
              <a:t>A makeshift scaffold collapsed under the weight of four workers and their equipment, seriously injuring all four.</a:t>
            </a:r>
          </a:p>
          <a:p>
            <a:r>
              <a:rPr lang="en-US" b="1" dirty="0"/>
              <a:t>A worker carrying a sheet of plywood on a flat roof stepped into a skylight opening and fell to the level below.</a:t>
            </a:r>
          </a:p>
          <a:p>
            <a:r>
              <a:rPr lang="en-US" b="1" dirty="0"/>
              <a:t>A roofer, while attempting to remove a roof opening cover, fell approximately 21 feet to the concrete floor below and was killed. </a:t>
            </a:r>
          </a:p>
          <a:p>
            <a:r>
              <a:rPr lang="en-US" b="1" dirty="0"/>
              <a:t>A construction worker was working from a carpenters' wall bracket scaffold without fall protection. The worker fell 19 feet to the ground, sustained blunt trauma to the head and later died.</a:t>
            </a:r>
          </a:p>
        </p:txBody>
      </p:sp>
      <p:sp>
        <p:nvSpPr>
          <p:cNvPr id="3" name="Slide Number Placeholder 2"/>
          <p:cNvSpPr>
            <a:spLocks noGrp="1"/>
          </p:cNvSpPr>
          <p:nvPr>
            <p:ph type="sldNum" sz="quarter" idx="12"/>
          </p:nvPr>
        </p:nvSpPr>
        <p:spPr/>
        <p:txBody>
          <a:bodyPr/>
          <a:lstStyle/>
          <a:p>
            <a:pPr>
              <a:defRPr/>
            </a:pPr>
            <a:fld id="{0A9D9699-7258-4567-A16F-DA29D748A2A8}" type="slidenum">
              <a:rPr lang="en-US" smtClean="0"/>
              <a:pPr>
                <a:defRPr/>
              </a:pPr>
              <a:t>28</a:t>
            </a:fld>
            <a:endParaRPr lang="en-US"/>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r>
              <a:rPr lang="en-US" dirty="0"/>
              <a:t>Major types of fall hazards in</a:t>
            </a:r>
            <a:br>
              <a:rPr lang="en-US" dirty="0"/>
            </a:br>
            <a:r>
              <a:rPr lang="en-US" dirty="0"/>
              <a:t>construction</a:t>
            </a:r>
          </a:p>
        </p:txBody>
      </p:sp>
      <p:sp>
        <p:nvSpPr>
          <p:cNvPr id="2" name="Content Placeholder 1"/>
          <p:cNvSpPr>
            <a:spLocks noGrp="1"/>
          </p:cNvSpPr>
          <p:nvPr>
            <p:ph idx="1"/>
          </p:nvPr>
        </p:nvSpPr>
        <p:spPr/>
        <p:txBody>
          <a:bodyPr>
            <a:normAutofit fontScale="92500"/>
          </a:bodyPr>
          <a:lstStyle/>
          <a:p>
            <a:r>
              <a:rPr lang="en-US" sz="3600" b="1" dirty="0"/>
              <a:t>Unprotected roof edges, roof and floor openings, structural steel and leading edges, etc.</a:t>
            </a:r>
          </a:p>
          <a:p>
            <a:r>
              <a:rPr lang="en-US" sz="3600" b="1" dirty="0"/>
              <a:t>Improper scaffold construction</a:t>
            </a:r>
          </a:p>
          <a:p>
            <a:r>
              <a:rPr lang="en-US" sz="3600" b="1" dirty="0"/>
              <a:t>Unsafe portable ladders</a:t>
            </a:r>
          </a:p>
          <a:p>
            <a:pPr>
              <a:buNone/>
            </a:pPr>
            <a:endParaRPr lang="en-US" dirty="0"/>
          </a:p>
        </p:txBody>
      </p:sp>
      <p:sp>
        <p:nvSpPr>
          <p:cNvPr id="3" name="Slide Number Placeholder 2"/>
          <p:cNvSpPr>
            <a:spLocks noGrp="1"/>
          </p:cNvSpPr>
          <p:nvPr>
            <p:ph type="sldNum" sz="quarter" idx="12"/>
          </p:nvPr>
        </p:nvSpPr>
        <p:spPr/>
        <p:txBody>
          <a:bodyPr/>
          <a:lstStyle/>
          <a:p>
            <a:pPr>
              <a:defRPr/>
            </a:pPr>
            <a:fld id="{0A9D9699-7258-4567-A16F-DA29D748A2A8}" type="slidenum">
              <a:rPr lang="en-US" smtClean="0"/>
              <a:pPr>
                <a:defRPr/>
              </a:pPr>
              <a:t>29</a:t>
            </a:fld>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4"/>
          <p:cNvSpPr>
            <a:spLocks noGrp="1" noChangeArrowheads="1"/>
          </p:cNvSpPr>
          <p:nvPr>
            <p:ph type="title"/>
          </p:nvPr>
        </p:nvSpPr>
        <p:spPr>
          <a:xfrm>
            <a:off x="1462496" y="651336"/>
            <a:ext cx="6571343" cy="1049235"/>
          </a:xfrm>
        </p:spPr>
        <p:txBody>
          <a:bodyPr>
            <a:normAutofit/>
          </a:bodyPr>
          <a:lstStyle/>
          <a:p>
            <a:pPr eaLnBrk="1" hangingPunct="1"/>
            <a:r>
              <a:rPr lang="en-US" sz="4000" dirty="0"/>
              <a:t>Any Fall Hazard Here?</a:t>
            </a:r>
          </a:p>
        </p:txBody>
      </p:sp>
      <p:sp>
        <p:nvSpPr>
          <p:cNvPr id="6" name="Rectangle 6"/>
          <p:cNvSpPr>
            <a:spLocks noGrp="1" noChangeArrowheads="1"/>
          </p:cNvSpPr>
          <p:nvPr>
            <p:ph type="sldNum" sz="quarter" idx="12"/>
          </p:nvPr>
        </p:nvSpPr>
        <p:spPr>
          <a:ln/>
        </p:spPr>
        <p:txBody>
          <a:bodyPr/>
          <a:lstStyle/>
          <a:p>
            <a:pPr>
              <a:defRPr/>
            </a:pPr>
            <a:fld id="{92EBA50F-8CDD-45C2-B2BE-7909B680EC6B}" type="slidenum">
              <a:rPr lang="en-US"/>
              <a:pPr>
                <a:defRPr/>
              </a:pPr>
              <a:t>3</a:t>
            </a:fld>
            <a:endParaRPr lang="en-US"/>
          </a:p>
        </p:txBody>
      </p:sp>
      <p:sp>
        <p:nvSpPr>
          <p:cNvPr id="4104" name="Rectangle 8"/>
          <p:cNvSpPr>
            <a:spLocks noChangeArrowheads="1"/>
          </p:cNvSpPr>
          <p:nvPr/>
        </p:nvSpPr>
        <p:spPr bwMode="auto">
          <a:xfrm>
            <a:off x="666750" y="1214438"/>
            <a:ext cx="7696200" cy="5127625"/>
          </a:xfrm>
          <a:prstGeom prst="rect">
            <a:avLst/>
          </a:prstGeom>
          <a:solidFill>
            <a:schemeClr val="bg2"/>
          </a:solidFill>
          <a:ln w="9525">
            <a:solidFill>
              <a:schemeClr val="bg2"/>
            </a:solidFill>
            <a:miter lim="800000"/>
            <a:headEnd/>
            <a:tailEnd/>
          </a:ln>
          <a:effectLst/>
        </p:spPr>
        <p:txBody>
          <a:bodyPr wrap="none" anchor="ctr"/>
          <a:lstStyle/>
          <a:p>
            <a:endParaRPr lang="en-US"/>
          </a:p>
        </p:txBody>
      </p:sp>
      <p:sp>
        <p:nvSpPr>
          <p:cNvPr id="4098" name="Slide Number Placeholder 4"/>
          <p:cNvSpPr txBox="1">
            <a:spLocks noGrp="1"/>
          </p:cNvSpPr>
          <p:nvPr/>
        </p:nvSpPr>
        <p:spPr bwMode="auto">
          <a:xfrm>
            <a:off x="6553200" y="6245225"/>
            <a:ext cx="2133600" cy="476250"/>
          </a:xfrm>
          <a:prstGeom prst="rect">
            <a:avLst/>
          </a:prstGeom>
          <a:noFill/>
          <a:ln w="9525">
            <a:noFill/>
            <a:miter lim="800000"/>
            <a:headEnd/>
            <a:tailEnd/>
          </a:ln>
        </p:spPr>
        <p:txBody>
          <a:bodyPr/>
          <a:lstStyle/>
          <a:p>
            <a:pPr algn="r"/>
            <a:fld id="{DD51D398-97A5-448D-B269-BD13EF456B73}" type="slidenum">
              <a:rPr lang="en-US" sz="1400"/>
              <a:pPr algn="r"/>
              <a:t>3</a:t>
            </a:fld>
            <a:endParaRPr lang="en-US" sz="1400"/>
          </a:p>
        </p:txBody>
      </p:sp>
      <p:pic>
        <p:nvPicPr>
          <p:cNvPr id="4103" name="Picture 7" descr="resd 13"/>
          <p:cNvPicPr>
            <a:picLocks noChangeAspect="1" noChangeArrowheads="1"/>
          </p:cNvPicPr>
          <p:nvPr/>
        </p:nvPicPr>
        <p:blipFill>
          <a:blip r:embed="rId3" cstate="print"/>
          <a:srcRect/>
          <a:stretch>
            <a:fillRect/>
          </a:stretch>
        </p:blipFill>
        <p:spPr bwMode="auto">
          <a:xfrm>
            <a:off x="1981200" y="1524000"/>
            <a:ext cx="5029200" cy="3875088"/>
          </a:xfrm>
          <a:prstGeom prst="rect">
            <a:avLst/>
          </a:prstGeom>
          <a:noFill/>
          <a:ln w="9525">
            <a:noFill/>
            <a:miter lim="800000"/>
            <a:headEnd/>
            <a:tailEnd/>
          </a:ln>
        </p:spPr>
      </p:pic>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Autofit/>
          </a:bodyPr>
          <a:lstStyle/>
          <a:p>
            <a:r>
              <a:rPr lang="en-US" sz="2400" dirty="0"/>
              <a:t>Examples - Unprotected roof edges, roof and floor openings, structural steel and leading edges, etc.</a:t>
            </a:r>
          </a:p>
        </p:txBody>
      </p:sp>
      <p:sp>
        <p:nvSpPr>
          <p:cNvPr id="2" name="Content Placeholder 1"/>
          <p:cNvSpPr>
            <a:spLocks noGrp="1"/>
          </p:cNvSpPr>
          <p:nvPr>
            <p:ph idx="1"/>
          </p:nvPr>
        </p:nvSpPr>
        <p:spPr>
          <a:xfrm>
            <a:off x="487725" y="1853755"/>
            <a:ext cx="8503875" cy="4199725"/>
          </a:xfrm>
        </p:spPr>
        <p:txBody>
          <a:bodyPr>
            <a:normAutofit fontScale="92500" lnSpcReduction="20000"/>
          </a:bodyPr>
          <a:lstStyle/>
          <a:p>
            <a:endParaRPr lang="en-US" dirty="0"/>
          </a:p>
          <a:p>
            <a:r>
              <a:rPr lang="en-US" b="1" dirty="0"/>
              <a:t>An ironworker was standing on a tilt-up concrete wall, throwing out bridging. He was wearing a harness and lanyard but was not tied-off. He fell 30 feet to the ground and sustained crushing injuries to his spine, resulting in permanent paralysis below the chest.</a:t>
            </a:r>
          </a:p>
          <a:p>
            <a:endParaRPr lang="en-US" b="1" dirty="0"/>
          </a:p>
          <a:p>
            <a:r>
              <a:rPr lang="en-US" b="1" dirty="0"/>
              <a:t>A worker was working on a second-story roof, which was stripped off of the original roofing clay tile, felt paper and existing skylights. He was preparing the roof for installation of new materials. While working, he stepped through the removed skylight opening, which was covered only with felt paper. He fell approximately 24 feet to a ceramic tile covered concrete floor and was hospitalized with a head fracture.</a:t>
            </a:r>
          </a:p>
        </p:txBody>
      </p:sp>
      <p:sp>
        <p:nvSpPr>
          <p:cNvPr id="3" name="Slide Number Placeholder 2"/>
          <p:cNvSpPr>
            <a:spLocks noGrp="1"/>
          </p:cNvSpPr>
          <p:nvPr>
            <p:ph type="sldNum" sz="quarter" idx="12"/>
          </p:nvPr>
        </p:nvSpPr>
        <p:spPr/>
        <p:txBody>
          <a:bodyPr/>
          <a:lstStyle/>
          <a:p>
            <a:pPr>
              <a:defRPr/>
            </a:pPr>
            <a:fld id="{0A9D9699-7258-4567-A16F-DA29D748A2A8}" type="slidenum">
              <a:rPr lang="en-US" smtClean="0"/>
              <a:pPr>
                <a:defRPr/>
              </a:pPr>
              <a:t>30</a:t>
            </a:fld>
            <a:endParaRPr lang="en-US"/>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How Do I Avoid Hazards?</a:t>
            </a:r>
          </a:p>
        </p:txBody>
      </p:sp>
      <p:sp>
        <p:nvSpPr>
          <p:cNvPr id="2" name="Content Placeholder 1"/>
          <p:cNvSpPr>
            <a:spLocks noGrp="1"/>
          </p:cNvSpPr>
          <p:nvPr>
            <p:ph idx="1"/>
          </p:nvPr>
        </p:nvSpPr>
        <p:spPr>
          <a:xfrm>
            <a:off x="152400" y="2015733"/>
            <a:ext cx="8915399" cy="4037747"/>
          </a:xfrm>
        </p:spPr>
        <p:txBody>
          <a:bodyPr>
            <a:normAutofit fontScale="77500" lnSpcReduction="20000"/>
          </a:bodyPr>
          <a:lstStyle/>
          <a:p>
            <a:r>
              <a:rPr lang="en-US" b="1" dirty="0"/>
              <a:t>Use at least one of the following whenever employees are exposed to a fall of 6 feet or more above a lower level:</a:t>
            </a:r>
          </a:p>
          <a:p>
            <a:pPr lvl="1"/>
            <a:r>
              <a:rPr lang="en-US" b="1" dirty="0"/>
              <a:t>Guardrail Systems</a:t>
            </a:r>
          </a:p>
          <a:p>
            <a:pPr lvl="1"/>
            <a:r>
              <a:rPr lang="en-US" b="1" dirty="0"/>
              <a:t>Safety Net Systems</a:t>
            </a:r>
          </a:p>
          <a:p>
            <a:pPr lvl="1"/>
            <a:r>
              <a:rPr lang="en-US" b="1" dirty="0"/>
              <a:t>Personal Fall Arrest Systems</a:t>
            </a:r>
          </a:p>
          <a:p>
            <a:r>
              <a:rPr lang="en-US" b="1" dirty="0"/>
              <a:t>Cover or guard floor holes as soon as they are created during new construction.</a:t>
            </a:r>
          </a:p>
          <a:p>
            <a:r>
              <a:rPr lang="en-US" b="1" dirty="0"/>
              <a:t>For existing structures, survey the site before working and continually audit as work continues. Guard or cover any openings or holes immediately.</a:t>
            </a:r>
          </a:p>
          <a:p>
            <a:r>
              <a:rPr lang="en-US" b="1" dirty="0"/>
              <a:t>Construct all floor hole covers so they will effectively support two times the weight of employees, equipment, and materials that may be imposed on the cover at any one time.</a:t>
            </a:r>
          </a:p>
          <a:p>
            <a:r>
              <a:rPr lang="en-US" b="1" dirty="0"/>
              <a:t>In general, it is better to use fall prevention systems, such as guardrails, than fall protection systems, such as safety nets or fall arrest devices, because they provide more positive safety means.</a:t>
            </a:r>
          </a:p>
          <a:p>
            <a:endParaRPr lang="en-US" dirty="0"/>
          </a:p>
        </p:txBody>
      </p:sp>
      <p:sp>
        <p:nvSpPr>
          <p:cNvPr id="3" name="Slide Number Placeholder 2"/>
          <p:cNvSpPr>
            <a:spLocks noGrp="1"/>
          </p:cNvSpPr>
          <p:nvPr>
            <p:ph type="sldNum" sz="quarter" idx="12"/>
          </p:nvPr>
        </p:nvSpPr>
        <p:spPr/>
        <p:txBody>
          <a:bodyPr/>
          <a:lstStyle/>
          <a:p>
            <a:pPr>
              <a:defRPr/>
            </a:pPr>
            <a:fld id="{0A9D9699-7258-4567-A16F-DA29D748A2A8}" type="slidenum">
              <a:rPr lang="en-US" smtClean="0"/>
              <a:pPr>
                <a:defRPr/>
              </a:pPr>
              <a:t>31</a:t>
            </a:fld>
            <a:endParaRPr lang="en-US"/>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n-US" sz="2800" dirty="0"/>
              <a:t>Examples - Improper scaffold construction</a:t>
            </a:r>
          </a:p>
        </p:txBody>
      </p:sp>
      <p:sp>
        <p:nvSpPr>
          <p:cNvPr id="2" name="Content Placeholder 1"/>
          <p:cNvSpPr>
            <a:spLocks noGrp="1"/>
          </p:cNvSpPr>
          <p:nvPr>
            <p:ph idx="1"/>
          </p:nvPr>
        </p:nvSpPr>
        <p:spPr/>
        <p:txBody>
          <a:bodyPr>
            <a:normAutofit lnSpcReduction="10000"/>
          </a:bodyPr>
          <a:lstStyle/>
          <a:p>
            <a:r>
              <a:rPr lang="en-US" dirty="0"/>
              <a:t>A construction worker was working from a carpenters' wall bracket scaffold without fall protection. The worker fell 19 feet to the ground, sustained blunt trauma to the head, and later died.</a:t>
            </a:r>
          </a:p>
          <a:p>
            <a:r>
              <a:rPr lang="en-US" dirty="0"/>
              <a:t>A worker preparing masonry fascia for removal from a building fell from the third level of a tubular welded-frame scaffold. No guarding system was provided for the scaffold. Further, the platform was coated with ice, creating a slippery condition.</a:t>
            </a:r>
          </a:p>
        </p:txBody>
      </p:sp>
      <p:sp>
        <p:nvSpPr>
          <p:cNvPr id="3" name="Slide Number Placeholder 2"/>
          <p:cNvSpPr>
            <a:spLocks noGrp="1"/>
          </p:cNvSpPr>
          <p:nvPr>
            <p:ph type="sldNum" sz="quarter" idx="12"/>
          </p:nvPr>
        </p:nvSpPr>
        <p:spPr/>
        <p:txBody>
          <a:bodyPr/>
          <a:lstStyle/>
          <a:p>
            <a:pPr>
              <a:defRPr/>
            </a:pPr>
            <a:fld id="{0A9D9699-7258-4567-A16F-DA29D748A2A8}" type="slidenum">
              <a:rPr lang="en-US" smtClean="0"/>
              <a:pPr>
                <a:defRPr/>
              </a:pPr>
              <a:t>32</a:t>
            </a:fld>
            <a:endParaRPr lang="en-US"/>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How Do I Avoid Hazards?</a:t>
            </a:r>
          </a:p>
        </p:txBody>
      </p:sp>
      <p:sp>
        <p:nvSpPr>
          <p:cNvPr id="2" name="Content Placeholder 1"/>
          <p:cNvSpPr>
            <a:spLocks noGrp="1"/>
          </p:cNvSpPr>
          <p:nvPr>
            <p:ph idx="1"/>
          </p:nvPr>
        </p:nvSpPr>
        <p:spPr/>
        <p:txBody>
          <a:bodyPr>
            <a:normAutofit fontScale="85000" lnSpcReduction="20000"/>
          </a:bodyPr>
          <a:lstStyle/>
          <a:p>
            <a:r>
              <a:rPr lang="en-US" b="1" dirty="0"/>
              <a:t>Construct all scaffolds according to the manufacturer's instructions.</a:t>
            </a:r>
          </a:p>
          <a:p>
            <a:r>
              <a:rPr lang="en-US" b="1" dirty="0"/>
              <a:t>Install guardrail systems along all open sides and ends of platforms.</a:t>
            </a:r>
          </a:p>
          <a:p>
            <a:r>
              <a:rPr lang="en-US" b="1" dirty="0"/>
              <a:t>Use at least one of the following for scaffolds more than 10 feet above a lower level:</a:t>
            </a:r>
          </a:p>
          <a:p>
            <a:pPr lvl="1"/>
            <a:r>
              <a:rPr lang="en-US" b="1" dirty="0"/>
              <a:t>Guardrail Systems</a:t>
            </a:r>
          </a:p>
          <a:p>
            <a:pPr lvl="1"/>
            <a:r>
              <a:rPr lang="en-US" b="1" dirty="0"/>
              <a:t>Personal Fall Arrest Systems</a:t>
            </a:r>
          </a:p>
          <a:p>
            <a:r>
              <a:rPr lang="en-US" b="1" dirty="0"/>
              <a:t>Provide safe access to scaffold platforms</a:t>
            </a:r>
          </a:p>
          <a:p>
            <a:r>
              <a:rPr lang="en-US" b="1" dirty="0"/>
              <a:t>Do not climb cross-bracing as a means of access.</a:t>
            </a:r>
          </a:p>
          <a:p>
            <a:endParaRPr lang="en-US" dirty="0"/>
          </a:p>
        </p:txBody>
      </p:sp>
      <p:sp>
        <p:nvSpPr>
          <p:cNvPr id="3" name="Slide Number Placeholder 2"/>
          <p:cNvSpPr>
            <a:spLocks noGrp="1"/>
          </p:cNvSpPr>
          <p:nvPr>
            <p:ph type="sldNum" sz="quarter" idx="12"/>
          </p:nvPr>
        </p:nvSpPr>
        <p:spPr/>
        <p:txBody>
          <a:bodyPr/>
          <a:lstStyle/>
          <a:p>
            <a:pPr>
              <a:defRPr/>
            </a:pPr>
            <a:fld id="{0A9D9699-7258-4567-A16F-DA29D748A2A8}" type="slidenum">
              <a:rPr lang="en-US" smtClean="0"/>
              <a:pPr>
                <a:defRPr/>
              </a:pPr>
              <a:t>33</a:t>
            </a:fld>
            <a:endParaRPr lang="en-US"/>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n-US" dirty="0"/>
              <a:t>Examples - Unsafe portable ladders</a:t>
            </a:r>
          </a:p>
        </p:txBody>
      </p:sp>
      <p:sp>
        <p:nvSpPr>
          <p:cNvPr id="2" name="Content Placeholder 1"/>
          <p:cNvSpPr>
            <a:spLocks noGrp="1"/>
          </p:cNvSpPr>
          <p:nvPr>
            <p:ph idx="1"/>
          </p:nvPr>
        </p:nvSpPr>
        <p:spPr/>
        <p:txBody>
          <a:bodyPr>
            <a:normAutofit fontScale="92500" lnSpcReduction="10000"/>
          </a:bodyPr>
          <a:lstStyle/>
          <a:p>
            <a:r>
              <a:rPr lang="en-US" dirty="0"/>
              <a:t>A worker was climbing a 10 foot ladder to access a landing, which was 9 feet above the adjacent floor. The ladder slid down, and the worker fell to the floor, sustaining fatal injuries. Although the ladder had slip-resistant feet, it was not secured and the railings did not extend 3 feet above the landing.</a:t>
            </a:r>
          </a:p>
          <a:p>
            <a:r>
              <a:rPr lang="en-US" dirty="0"/>
              <a:t>A worker fell approximately 11 feet from an unsecured 24-foot portable extension ladder, which he had leaned against the fascia board above the garage of a house under construction. The worker sustained left leg fracture injuries and was hospitalized.</a:t>
            </a:r>
          </a:p>
        </p:txBody>
      </p:sp>
      <p:sp>
        <p:nvSpPr>
          <p:cNvPr id="3" name="Slide Number Placeholder 2"/>
          <p:cNvSpPr>
            <a:spLocks noGrp="1"/>
          </p:cNvSpPr>
          <p:nvPr>
            <p:ph type="sldNum" sz="quarter" idx="12"/>
          </p:nvPr>
        </p:nvSpPr>
        <p:spPr/>
        <p:txBody>
          <a:bodyPr/>
          <a:lstStyle/>
          <a:p>
            <a:pPr>
              <a:defRPr/>
            </a:pPr>
            <a:fld id="{0A9D9699-7258-4567-A16F-DA29D748A2A8}" type="slidenum">
              <a:rPr lang="en-US" smtClean="0"/>
              <a:pPr>
                <a:defRPr/>
              </a:pPr>
              <a:t>34</a:t>
            </a:fld>
            <a:endParaRPr lang="en-US"/>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How Do I Avoid Hazards?</a:t>
            </a:r>
          </a:p>
        </p:txBody>
      </p:sp>
      <p:sp>
        <p:nvSpPr>
          <p:cNvPr id="2" name="Content Placeholder 1"/>
          <p:cNvSpPr>
            <a:spLocks noGrp="1"/>
          </p:cNvSpPr>
          <p:nvPr>
            <p:ph idx="1"/>
          </p:nvPr>
        </p:nvSpPr>
        <p:spPr>
          <a:xfrm>
            <a:off x="304800" y="2015733"/>
            <a:ext cx="8610599" cy="3851667"/>
          </a:xfrm>
        </p:spPr>
        <p:txBody>
          <a:bodyPr>
            <a:normAutofit fontScale="85000" lnSpcReduction="10000"/>
          </a:bodyPr>
          <a:lstStyle/>
          <a:p>
            <a:r>
              <a:rPr lang="en-US" b="1" dirty="0"/>
              <a:t>Position portable ladders so the side rails extend at least 3 feet above the landing.</a:t>
            </a:r>
          </a:p>
          <a:p>
            <a:r>
              <a:rPr lang="en-US" b="1" dirty="0"/>
              <a:t>Secure side rails at the top to a rigid support and use a grab device when 3 foot extension is not possible.</a:t>
            </a:r>
          </a:p>
          <a:p>
            <a:r>
              <a:rPr lang="en-US" b="1" dirty="0"/>
              <a:t>Make sure that the weight on the ladder will not cause it to slip off its support.</a:t>
            </a:r>
          </a:p>
          <a:p>
            <a:r>
              <a:rPr lang="en-US" b="1" dirty="0"/>
              <a:t>Before each use inspect ladders for cracked or broken parts such as rungs, steps, side rails, feet and locking components.</a:t>
            </a:r>
          </a:p>
          <a:p>
            <a:r>
              <a:rPr lang="en-US" b="1" dirty="0"/>
              <a:t>Do not apply more weight on the ladder than it is designed to support.</a:t>
            </a:r>
          </a:p>
          <a:p>
            <a:r>
              <a:rPr lang="en-US" b="1" dirty="0"/>
              <a:t>Use only ladders that comply with OSHA design</a:t>
            </a:r>
            <a:br>
              <a:rPr lang="en-US" b="1" dirty="0"/>
            </a:br>
            <a:r>
              <a:rPr lang="en-US" b="1" dirty="0"/>
              <a:t>standards [</a:t>
            </a:r>
            <a:r>
              <a:rPr lang="en-US" b="1" dirty="0">
                <a:hlinkClick r:id="rId3" tooltip="29 CFR 1926.1053(a)(1)"/>
              </a:rPr>
              <a:t>29 CFR 1926.1053(a)(1)</a:t>
            </a:r>
            <a:r>
              <a:rPr lang="en-US" b="1" dirty="0"/>
              <a:t>].</a:t>
            </a:r>
          </a:p>
          <a:p>
            <a:endParaRPr lang="en-US" dirty="0"/>
          </a:p>
        </p:txBody>
      </p:sp>
      <p:sp>
        <p:nvSpPr>
          <p:cNvPr id="3" name="Slide Number Placeholder 2"/>
          <p:cNvSpPr>
            <a:spLocks noGrp="1"/>
          </p:cNvSpPr>
          <p:nvPr>
            <p:ph type="sldNum" sz="quarter" idx="12"/>
          </p:nvPr>
        </p:nvSpPr>
        <p:spPr/>
        <p:txBody>
          <a:bodyPr/>
          <a:lstStyle/>
          <a:p>
            <a:pPr>
              <a:defRPr/>
            </a:pPr>
            <a:fld id="{0A9D9699-7258-4567-A16F-DA29D748A2A8}" type="slidenum">
              <a:rPr lang="en-US" smtClean="0"/>
              <a:pPr>
                <a:defRPr/>
              </a:pPr>
              <a:t>35</a:t>
            </a:fld>
            <a:endParaRPr lang="en-US"/>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Employer Responsibilities</a:t>
            </a:r>
          </a:p>
        </p:txBody>
      </p:sp>
      <p:sp>
        <p:nvSpPr>
          <p:cNvPr id="2" name="Content Placeholder 1"/>
          <p:cNvSpPr>
            <a:spLocks noGrp="1"/>
          </p:cNvSpPr>
          <p:nvPr>
            <p:ph idx="1"/>
          </p:nvPr>
        </p:nvSpPr>
        <p:spPr/>
        <p:txBody>
          <a:bodyPr/>
          <a:lstStyle/>
          <a:p>
            <a:r>
              <a:rPr lang="en-US" dirty="0"/>
              <a:t>Provide fall protection</a:t>
            </a:r>
          </a:p>
          <a:p>
            <a:r>
              <a:rPr lang="en-US" dirty="0"/>
              <a:t>Ensure proper scaffold construction</a:t>
            </a:r>
          </a:p>
          <a:p>
            <a:r>
              <a:rPr lang="en-US" dirty="0"/>
              <a:t>Ensure safe ladder use and condition</a:t>
            </a:r>
          </a:p>
          <a:p>
            <a:r>
              <a:rPr lang="en-US" dirty="0"/>
              <a:t>Conduct worksite maintenance</a:t>
            </a:r>
          </a:p>
          <a:p>
            <a:r>
              <a:rPr lang="en-US" dirty="0"/>
              <a:t>Provide training</a:t>
            </a:r>
          </a:p>
        </p:txBody>
      </p:sp>
      <p:sp>
        <p:nvSpPr>
          <p:cNvPr id="3" name="Slide Number Placeholder 2"/>
          <p:cNvSpPr>
            <a:spLocks noGrp="1"/>
          </p:cNvSpPr>
          <p:nvPr>
            <p:ph type="sldNum" sz="quarter" idx="12"/>
          </p:nvPr>
        </p:nvSpPr>
        <p:spPr/>
        <p:txBody>
          <a:bodyPr/>
          <a:lstStyle/>
          <a:p>
            <a:pPr>
              <a:defRPr/>
            </a:pPr>
            <a:fld id="{0A9D9699-7258-4567-A16F-DA29D748A2A8}" type="slidenum">
              <a:rPr lang="en-US" smtClean="0"/>
              <a:pPr>
                <a:defRPr/>
              </a:pPr>
              <a:t>36</a:t>
            </a:fld>
            <a:endParaRPr lang="en-US"/>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Employer Responsibilities</a:t>
            </a:r>
          </a:p>
        </p:txBody>
      </p:sp>
      <p:sp>
        <p:nvSpPr>
          <p:cNvPr id="2" name="Content Placeholder 1"/>
          <p:cNvSpPr>
            <a:spLocks noGrp="1"/>
          </p:cNvSpPr>
          <p:nvPr>
            <p:ph idx="1"/>
          </p:nvPr>
        </p:nvSpPr>
        <p:spPr/>
        <p:txBody>
          <a:bodyPr>
            <a:normAutofit/>
          </a:bodyPr>
          <a:lstStyle/>
          <a:p>
            <a:r>
              <a:rPr lang="en-US" dirty="0"/>
              <a:t>OSHA’s fall protection standards require employers to provide fall protection for you when you are exposed to a fall hazard.</a:t>
            </a:r>
          </a:p>
          <a:p>
            <a:r>
              <a:rPr lang="en-US" dirty="0"/>
              <a:t>The standards cover hazard assessment, fall protection and safety monitoring systems. Controlled access zones, safety nets, and guardrail, personal fall arrest, warning line and positioning device systems are also addressed.</a:t>
            </a:r>
          </a:p>
        </p:txBody>
      </p:sp>
      <p:sp>
        <p:nvSpPr>
          <p:cNvPr id="3" name="Slide Number Placeholder 2"/>
          <p:cNvSpPr>
            <a:spLocks noGrp="1"/>
          </p:cNvSpPr>
          <p:nvPr>
            <p:ph type="sldNum" sz="quarter" idx="12"/>
          </p:nvPr>
        </p:nvSpPr>
        <p:spPr/>
        <p:txBody>
          <a:bodyPr/>
          <a:lstStyle/>
          <a:p>
            <a:pPr>
              <a:defRPr/>
            </a:pPr>
            <a:fld id="{0A9D9699-7258-4567-A16F-DA29D748A2A8}" type="slidenum">
              <a:rPr lang="en-US" smtClean="0"/>
              <a:pPr>
                <a:defRPr/>
              </a:pPr>
              <a:t>37</a:t>
            </a:fld>
            <a:endParaRPr lang="en-US"/>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Employer Responsibilities</a:t>
            </a:r>
          </a:p>
        </p:txBody>
      </p:sp>
      <p:sp>
        <p:nvSpPr>
          <p:cNvPr id="2" name="Content Placeholder 1"/>
          <p:cNvSpPr>
            <a:spLocks noGrp="1"/>
          </p:cNvSpPr>
          <p:nvPr>
            <p:ph idx="1"/>
          </p:nvPr>
        </p:nvSpPr>
        <p:spPr/>
        <p:txBody>
          <a:bodyPr/>
          <a:lstStyle/>
          <a:p>
            <a:r>
              <a:rPr lang="en-US" dirty="0"/>
              <a:t>If personal fall protection systems are used, employers must pay particular attention to identifying attachment points and to ensuring that workers know how to properly don and inspect the equipment.</a:t>
            </a:r>
          </a:p>
        </p:txBody>
      </p:sp>
      <p:sp>
        <p:nvSpPr>
          <p:cNvPr id="3" name="Slide Number Placeholder 2"/>
          <p:cNvSpPr>
            <a:spLocks noGrp="1"/>
          </p:cNvSpPr>
          <p:nvPr>
            <p:ph type="sldNum" sz="quarter" idx="12"/>
          </p:nvPr>
        </p:nvSpPr>
        <p:spPr/>
        <p:txBody>
          <a:bodyPr/>
          <a:lstStyle/>
          <a:p>
            <a:pPr>
              <a:defRPr/>
            </a:pPr>
            <a:fld id="{0A9D9699-7258-4567-A16F-DA29D748A2A8}" type="slidenum">
              <a:rPr lang="en-US" smtClean="0"/>
              <a:pPr>
                <a:defRPr/>
              </a:pPr>
              <a:t>38</a:t>
            </a:fld>
            <a:endParaRPr lang="en-US"/>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Employer Responsibilities</a:t>
            </a:r>
          </a:p>
        </p:txBody>
      </p:sp>
      <p:sp>
        <p:nvSpPr>
          <p:cNvPr id="2" name="Content Placeholder 1"/>
          <p:cNvSpPr>
            <a:spLocks noGrp="1"/>
          </p:cNvSpPr>
          <p:nvPr>
            <p:ph idx="1"/>
          </p:nvPr>
        </p:nvSpPr>
        <p:spPr/>
        <p:txBody>
          <a:bodyPr>
            <a:normAutofit lnSpcReduction="10000"/>
          </a:bodyPr>
          <a:lstStyle/>
          <a:p>
            <a:r>
              <a:rPr lang="en-US" b="1" dirty="0"/>
              <a:t>Proper scaffold construction</a:t>
            </a:r>
          </a:p>
          <a:p>
            <a:endParaRPr lang="en-US" b="1" dirty="0"/>
          </a:p>
          <a:p>
            <a:r>
              <a:rPr lang="en-US" dirty="0"/>
              <a:t>Employers must construct all scaffolds according to the manufacturer’s instructions. A “competent person” must supervise as scaffolds are erected, moved, taken apart or changed, and must inspect the scaffolding. A guardrail system or a personal fall arrest system is required for scaffolds more than 10 feet above a lower level. In addition, employers must provide safe access to scaffold platforms.</a:t>
            </a:r>
          </a:p>
        </p:txBody>
      </p:sp>
      <p:sp>
        <p:nvSpPr>
          <p:cNvPr id="3" name="Slide Number Placeholder 2"/>
          <p:cNvSpPr>
            <a:spLocks noGrp="1"/>
          </p:cNvSpPr>
          <p:nvPr>
            <p:ph type="sldNum" sz="quarter" idx="12"/>
          </p:nvPr>
        </p:nvSpPr>
        <p:spPr/>
        <p:txBody>
          <a:bodyPr/>
          <a:lstStyle/>
          <a:p>
            <a:pPr>
              <a:defRPr/>
            </a:pPr>
            <a:fld id="{0A9D9699-7258-4567-A16F-DA29D748A2A8}" type="slidenum">
              <a:rPr lang="en-US" smtClean="0"/>
              <a:pPr>
                <a:defRPr/>
              </a:pPr>
              <a:t>39</a:t>
            </a:fld>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Rectangle 4"/>
          <p:cNvSpPr>
            <a:spLocks noGrp="1" noChangeArrowheads="1"/>
          </p:cNvSpPr>
          <p:nvPr>
            <p:ph type="title"/>
          </p:nvPr>
        </p:nvSpPr>
        <p:spPr>
          <a:xfrm>
            <a:off x="1462496" y="677119"/>
            <a:ext cx="6571343" cy="1049235"/>
          </a:xfrm>
        </p:spPr>
        <p:txBody>
          <a:bodyPr/>
          <a:lstStyle/>
          <a:p>
            <a:pPr eaLnBrk="1" hangingPunct="1"/>
            <a:r>
              <a:rPr lang="en-US" sz="4000" dirty="0">
                <a:solidFill>
                  <a:srgbClr val="FF0000"/>
                </a:solidFill>
                <a:effectLst>
                  <a:outerShdw blurRad="38100" dist="38100" dir="2700000" algn="tl">
                    <a:srgbClr val="C0C0C0"/>
                  </a:outerShdw>
                </a:effectLst>
              </a:rPr>
              <a:t>YES</a:t>
            </a:r>
          </a:p>
        </p:txBody>
      </p:sp>
      <p:sp>
        <p:nvSpPr>
          <p:cNvPr id="8" name="Rectangle 6"/>
          <p:cNvSpPr>
            <a:spLocks noGrp="1" noChangeArrowheads="1"/>
          </p:cNvSpPr>
          <p:nvPr>
            <p:ph type="sldNum" sz="quarter" idx="12"/>
          </p:nvPr>
        </p:nvSpPr>
        <p:spPr>
          <a:ln/>
        </p:spPr>
        <p:txBody>
          <a:bodyPr/>
          <a:lstStyle/>
          <a:p>
            <a:pPr>
              <a:defRPr/>
            </a:pPr>
            <a:fld id="{220C27C1-15D1-4D89-9ECB-BAF631E769AC}" type="slidenum">
              <a:rPr lang="en-US"/>
              <a:pPr>
                <a:defRPr/>
              </a:pPr>
              <a:t>4</a:t>
            </a:fld>
            <a:endParaRPr lang="en-US"/>
          </a:p>
        </p:txBody>
      </p:sp>
      <p:sp>
        <p:nvSpPr>
          <p:cNvPr id="5132" name="Rectangle 12"/>
          <p:cNvSpPr>
            <a:spLocks noChangeArrowheads="1"/>
          </p:cNvSpPr>
          <p:nvPr/>
        </p:nvSpPr>
        <p:spPr bwMode="auto">
          <a:xfrm>
            <a:off x="666750" y="1214438"/>
            <a:ext cx="7696200" cy="5127625"/>
          </a:xfrm>
          <a:prstGeom prst="rect">
            <a:avLst/>
          </a:prstGeom>
          <a:solidFill>
            <a:schemeClr val="bg2"/>
          </a:solidFill>
          <a:ln w="9525">
            <a:solidFill>
              <a:schemeClr val="bg2"/>
            </a:solidFill>
            <a:miter lim="800000"/>
            <a:headEnd/>
            <a:tailEnd/>
          </a:ln>
          <a:effectLst/>
        </p:spPr>
        <p:txBody>
          <a:bodyPr wrap="none" anchor="ctr"/>
          <a:lstStyle/>
          <a:p>
            <a:endParaRPr lang="en-US"/>
          </a:p>
        </p:txBody>
      </p:sp>
      <p:sp>
        <p:nvSpPr>
          <p:cNvPr id="5122" name="Slide Number Placeholder 4"/>
          <p:cNvSpPr txBox="1">
            <a:spLocks noGrp="1"/>
          </p:cNvSpPr>
          <p:nvPr/>
        </p:nvSpPr>
        <p:spPr bwMode="auto">
          <a:xfrm>
            <a:off x="6553200" y="6245225"/>
            <a:ext cx="2133600" cy="476250"/>
          </a:xfrm>
          <a:prstGeom prst="rect">
            <a:avLst/>
          </a:prstGeom>
          <a:noFill/>
          <a:ln w="9525">
            <a:noFill/>
            <a:miter lim="800000"/>
            <a:headEnd/>
            <a:tailEnd/>
          </a:ln>
        </p:spPr>
        <p:txBody>
          <a:bodyPr/>
          <a:lstStyle/>
          <a:p>
            <a:pPr algn="r"/>
            <a:fld id="{55E3CF5C-3993-4A5B-84DB-AFB65DFCB011}" type="slidenum">
              <a:rPr lang="en-US" sz="1400"/>
              <a:pPr algn="r"/>
              <a:t>4</a:t>
            </a:fld>
            <a:endParaRPr lang="en-US" sz="1400"/>
          </a:p>
        </p:txBody>
      </p:sp>
      <p:pic>
        <p:nvPicPr>
          <p:cNvPr id="5129" name="Picture 9" descr="resd 13"/>
          <p:cNvPicPr>
            <a:picLocks noChangeAspect="1" noChangeArrowheads="1"/>
          </p:cNvPicPr>
          <p:nvPr/>
        </p:nvPicPr>
        <p:blipFill>
          <a:blip r:embed="rId3" cstate="print"/>
          <a:srcRect/>
          <a:stretch>
            <a:fillRect/>
          </a:stretch>
        </p:blipFill>
        <p:spPr bwMode="auto">
          <a:xfrm>
            <a:off x="1752600" y="1546225"/>
            <a:ext cx="5410200" cy="4168775"/>
          </a:xfrm>
          <a:prstGeom prst="rect">
            <a:avLst/>
          </a:prstGeom>
          <a:noFill/>
          <a:ln w="9525">
            <a:noFill/>
            <a:miter lim="800000"/>
            <a:headEnd/>
            <a:tailEnd/>
          </a:ln>
        </p:spPr>
      </p:pic>
      <p:sp>
        <p:nvSpPr>
          <p:cNvPr id="7" name="Rounded Rectangular Callout 6"/>
          <p:cNvSpPr>
            <a:spLocks noChangeArrowheads="1"/>
          </p:cNvSpPr>
          <p:nvPr/>
        </p:nvSpPr>
        <p:spPr bwMode="auto">
          <a:xfrm>
            <a:off x="5486400" y="1828800"/>
            <a:ext cx="2971800" cy="1600200"/>
          </a:xfrm>
          <a:prstGeom prst="wedgeRoundRectCallout">
            <a:avLst>
              <a:gd name="adj1" fmla="val -45833"/>
              <a:gd name="adj2" fmla="val 114583"/>
              <a:gd name="adj3" fmla="val 16667"/>
            </a:avLst>
          </a:prstGeom>
          <a:solidFill>
            <a:srgbClr val="FFC000"/>
          </a:solidFill>
          <a:ln w="25400" algn="ctr">
            <a:solidFill>
              <a:srgbClr val="FFC000"/>
            </a:solidFill>
            <a:miter lim="800000"/>
            <a:headEnd/>
            <a:tailEnd/>
          </a:ln>
        </p:spPr>
        <p:txBody>
          <a:bodyPr anchor="ctr"/>
          <a:lstStyle/>
          <a:p>
            <a:pPr algn="ctr"/>
            <a:r>
              <a:rPr lang="en-US" dirty="0">
                <a:solidFill>
                  <a:schemeClr val="bg1"/>
                </a:solidFill>
              </a:rPr>
              <a:t>Workers are exposed to a fall hazard greater than 6 feet, while working near stairwell opening.</a:t>
            </a:r>
          </a:p>
        </p:txBody>
      </p:sp>
      <p:sp>
        <p:nvSpPr>
          <p:cNvPr id="11" name="Octagon 10"/>
          <p:cNvSpPr/>
          <p:nvPr/>
        </p:nvSpPr>
        <p:spPr>
          <a:xfrm>
            <a:off x="990600" y="4314825"/>
            <a:ext cx="1981200" cy="1603375"/>
          </a:xfrm>
          <a:prstGeom prst="octagon">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sz="1600" b="1">
                <a:solidFill>
                  <a:schemeClr val="bg1"/>
                </a:solidFill>
              </a:rPr>
              <a:t>Workers must be protected from falls over 6 feet.</a:t>
            </a:r>
          </a:p>
        </p:txBody>
      </p:sp>
    </p:spTree>
  </p:cSld>
  <p:clrMapOvr>
    <a:masterClrMapping/>
  </p:clrMapOvr>
  <p:transition/>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Employer Responsibilities</a:t>
            </a:r>
          </a:p>
        </p:txBody>
      </p:sp>
      <p:sp>
        <p:nvSpPr>
          <p:cNvPr id="2" name="Content Placeholder 1"/>
          <p:cNvSpPr>
            <a:spLocks noGrp="1"/>
          </p:cNvSpPr>
          <p:nvPr>
            <p:ph idx="1"/>
          </p:nvPr>
        </p:nvSpPr>
        <p:spPr/>
        <p:txBody>
          <a:bodyPr/>
          <a:lstStyle/>
          <a:p>
            <a:r>
              <a:rPr lang="en-US" b="1" dirty="0"/>
              <a:t>Ladder use and condition</a:t>
            </a:r>
          </a:p>
          <a:p>
            <a:endParaRPr lang="en-US" b="1" dirty="0"/>
          </a:p>
          <a:p>
            <a:r>
              <a:rPr lang="en-US" dirty="0"/>
              <a:t>Employers are required to provide ladders where necessary and maintain the ladders in proper condition. Employers must also train workers to recognize ladder and stairway hazards.</a:t>
            </a:r>
          </a:p>
        </p:txBody>
      </p:sp>
      <p:sp>
        <p:nvSpPr>
          <p:cNvPr id="3" name="Slide Number Placeholder 2"/>
          <p:cNvSpPr>
            <a:spLocks noGrp="1"/>
          </p:cNvSpPr>
          <p:nvPr>
            <p:ph type="sldNum" sz="quarter" idx="12"/>
          </p:nvPr>
        </p:nvSpPr>
        <p:spPr/>
        <p:txBody>
          <a:bodyPr/>
          <a:lstStyle/>
          <a:p>
            <a:pPr>
              <a:defRPr/>
            </a:pPr>
            <a:fld id="{0A9D9699-7258-4567-A16F-DA29D748A2A8}" type="slidenum">
              <a:rPr lang="en-US" smtClean="0"/>
              <a:pPr>
                <a:defRPr/>
              </a:pPr>
              <a:t>40</a:t>
            </a:fld>
            <a:endParaRPr lang="en-US"/>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Employer Responsibilities</a:t>
            </a:r>
          </a:p>
        </p:txBody>
      </p:sp>
      <p:sp>
        <p:nvSpPr>
          <p:cNvPr id="2" name="Content Placeholder 1"/>
          <p:cNvSpPr>
            <a:spLocks noGrp="1"/>
          </p:cNvSpPr>
          <p:nvPr>
            <p:ph idx="1"/>
          </p:nvPr>
        </p:nvSpPr>
        <p:spPr/>
        <p:txBody>
          <a:bodyPr>
            <a:normAutofit lnSpcReduction="10000"/>
          </a:bodyPr>
          <a:lstStyle/>
          <a:p>
            <a:r>
              <a:rPr lang="en-US" b="1" dirty="0"/>
              <a:t>Worksite Maintenance</a:t>
            </a:r>
          </a:p>
          <a:p>
            <a:endParaRPr lang="en-US" b="1" dirty="0"/>
          </a:p>
          <a:p>
            <a:r>
              <a:rPr lang="en-US" dirty="0"/>
              <a:t>Poor worksite maintenance can lead to clutter and debris on a construction site, creating additional  slip, trip and fall hazards. Poor maintenance of ladders, scaffolds and fall protection equipment can also lead to serious injuries. Employers are required to keep worksites free of form and scrap lumber with protruding nails and other waste and trash, including combustible debris.</a:t>
            </a:r>
          </a:p>
        </p:txBody>
      </p:sp>
      <p:sp>
        <p:nvSpPr>
          <p:cNvPr id="3" name="Slide Number Placeholder 2"/>
          <p:cNvSpPr>
            <a:spLocks noGrp="1"/>
          </p:cNvSpPr>
          <p:nvPr>
            <p:ph type="sldNum" sz="quarter" idx="12"/>
          </p:nvPr>
        </p:nvSpPr>
        <p:spPr/>
        <p:txBody>
          <a:bodyPr/>
          <a:lstStyle/>
          <a:p>
            <a:pPr>
              <a:defRPr/>
            </a:pPr>
            <a:fld id="{0A9D9699-7258-4567-A16F-DA29D748A2A8}" type="slidenum">
              <a:rPr lang="en-US" smtClean="0"/>
              <a:pPr>
                <a:defRPr/>
              </a:pPr>
              <a:t>41</a:t>
            </a:fld>
            <a:endParaRPr lang="en-US"/>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Employer Responsibilities</a:t>
            </a:r>
          </a:p>
        </p:txBody>
      </p:sp>
      <p:sp>
        <p:nvSpPr>
          <p:cNvPr id="2" name="Content Placeholder 1"/>
          <p:cNvSpPr>
            <a:spLocks noGrp="1"/>
          </p:cNvSpPr>
          <p:nvPr>
            <p:ph idx="1"/>
          </p:nvPr>
        </p:nvSpPr>
        <p:spPr/>
        <p:txBody>
          <a:bodyPr>
            <a:normAutofit fontScale="92500" lnSpcReduction="20000"/>
          </a:bodyPr>
          <a:lstStyle/>
          <a:p>
            <a:r>
              <a:rPr lang="en-US" b="1" dirty="0"/>
              <a:t>Training</a:t>
            </a:r>
          </a:p>
          <a:p>
            <a:endParaRPr lang="en-US" b="1" dirty="0"/>
          </a:p>
          <a:p>
            <a:r>
              <a:rPr lang="en-US" dirty="0"/>
              <a:t>As discussed, your employer must provide you with training on fall hazards and the required personal protective equipment. OSHA also has specific standards that require your employer to train you when you work with scaffolds and ladders. If you see fall hazards or have any questions about fall prevention, contact your supervisor. Do not work until unsafe conditions have been corrected. If hazards are not corrected, you may contact OSHA and file a complaint.</a:t>
            </a:r>
          </a:p>
        </p:txBody>
      </p:sp>
      <p:sp>
        <p:nvSpPr>
          <p:cNvPr id="3" name="Slide Number Placeholder 2"/>
          <p:cNvSpPr>
            <a:spLocks noGrp="1"/>
          </p:cNvSpPr>
          <p:nvPr>
            <p:ph type="sldNum" sz="quarter" idx="12"/>
          </p:nvPr>
        </p:nvSpPr>
        <p:spPr/>
        <p:txBody>
          <a:bodyPr/>
          <a:lstStyle/>
          <a:p>
            <a:pPr>
              <a:defRPr/>
            </a:pPr>
            <a:fld id="{0A9D9699-7258-4567-A16F-DA29D748A2A8}" type="slidenum">
              <a:rPr lang="en-US" smtClean="0"/>
              <a:pPr>
                <a:defRPr/>
              </a:pPr>
              <a:t>42</a:t>
            </a:fld>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Rectangle 4"/>
          <p:cNvSpPr>
            <a:spLocks noGrp="1" noChangeArrowheads="1"/>
          </p:cNvSpPr>
          <p:nvPr>
            <p:ph type="title"/>
          </p:nvPr>
        </p:nvSpPr>
        <p:spPr>
          <a:xfrm>
            <a:off x="1437096" y="689820"/>
            <a:ext cx="6571343" cy="1049235"/>
          </a:xfrm>
        </p:spPr>
        <p:txBody>
          <a:bodyPr>
            <a:normAutofit/>
          </a:bodyPr>
          <a:lstStyle/>
          <a:p>
            <a:pPr eaLnBrk="1" hangingPunct="1"/>
            <a:r>
              <a:rPr lang="en-US" sz="4000" dirty="0"/>
              <a:t>Is This a Fall Hazard?</a:t>
            </a:r>
          </a:p>
        </p:txBody>
      </p:sp>
      <p:sp>
        <p:nvSpPr>
          <p:cNvPr id="6" name="Rectangle 6"/>
          <p:cNvSpPr>
            <a:spLocks noGrp="1" noChangeArrowheads="1"/>
          </p:cNvSpPr>
          <p:nvPr>
            <p:ph type="sldNum" sz="quarter" idx="12"/>
          </p:nvPr>
        </p:nvSpPr>
        <p:spPr>
          <a:ln/>
        </p:spPr>
        <p:txBody>
          <a:bodyPr/>
          <a:lstStyle/>
          <a:p>
            <a:pPr>
              <a:defRPr/>
            </a:pPr>
            <a:fld id="{6319E396-C635-41A3-8039-172CC578C37D}" type="slidenum">
              <a:rPr lang="en-US"/>
              <a:pPr>
                <a:defRPr/>
              </a:pPr>
              <a:t>5</a:t>
            </a:fld>
            <a:endParaRPr lang="en-US"/>
          </a:p>
        </p:txBody>
      </p:sp>
      <p:sp>
        <p:nvSpPr>
          <p:cNvPr id="6153" name="Rectangle 9"/>
          <p:cNvSpPr>
            <a:spLocks noChangeArrowheads="1"/>
          </p:cNvSpPr>
          <p:nvPr/>
        </p:nvSpPr>
        <p:spPr bwMode="auto">
          <a:xfrm>
            <a:off x="666750" y="1214438"/>
            <a:ext cx="7696200" cy="5127625"/>
          </a:xfrm>
          <a:prstGeom prst="rect">
            <a:avLst/>
          </a:prstGeom>
          <a:solidFill>
            <a:schemeClr val="bg2"/>
          </a:solidFill>
          <a:ln w="9525">
            <a:solidFill>
              <a:schemeClr val="bg2"/>
            </a:solidFill>
            <a:miter lim="800000"/>
            <a:headEnd/>
            <a:tailEnd/>
          </a:ln>
          <a:effectLst/>
        </p:spPr>
        <p:txBody>
          <a:bodyPr wrap="none" anchor="ctr"/>
          <a:lstStyle/>
          <a:p>
            <a:endParaRPr lang="en-US"/>
          </a:p>
        </p:txBody>
      </p:sp>
      <p:sp>
        <p:nvSpPr>
          <p:cNvPr id="6146" name="Slide Number Placeholder 4"/>
          <p:cNvSpPr txBox="1">
            <a:spLocks noGrp="1"/>
          </p:cNvSpPr>
          <p:nvPr/>
        </p:nvSpPr>
        <p:spPr bwMode="auto">
          <a:xfrm>
            <a:off x="6553200" y="6245225"/>
            <a:ext cx="2133600" cy="476250"/>
          </a:xfrm>
          <a:prstGeom prst="rect">
            <a:avLst/>
          </a:prstGeom>
          <a:noFill/>
          <a:ln w="9525">
            <a:noFill/>
            <a:miter lim="800000"/>
            <a:headEnd/>
            <a:tailEnd/>
          </a:ln>
        </p:spPr>
        <p:txBody>
          <a:bodyPr/>
          <a:lstStyle/>
          <a:p>
            <a:pPr algn="r"/>
            <a:fld id="{C2368925-5C7E-4639-9138-2A55B1D20660}" type="slidenum">
              <a:rPr lang="en-US" sz="1400"/>
              <a:pPr algn="r"/>
              <a:t>5</a:t>
            </a:fld>
            <a:endParaRPr lang="en-US" sz="1400"/>
          </a:p>
        </p:txBody>
      </p:sp>
      <p:pic>
        <p:nvPicPr>
          <p:cNvPr id="6152" name="Picture 8" descr="resd 21"/>
          <p:cNvPicPr>
            <a:picLocks noChangeAspect="1" noChangeArrowheads="1"/>
          </p:cNvPicPr>
          <p:nvPr/>
        </p:nvPicPr>
        <p:blipFill>
          <a:blip r:embed="rId3" cstate="print"/>
          <a:srcRect/>
          <a:stretch>
            <a:fillRect/>
          </a:stretch>
        </p:blipFill>
        <p:spPr bwMode="auto">
          <a:xfrm>
            <a:off x="1905000" y="1828800"/>
            <a:ext cx="5410200" cy="3444875"/>
          </a:xfrm>
          <a:prstGeom prst="rect">
            <a:avLst/>
          </a:prstGeom>
          <a:noFill/>
          <a:ln w="9525">
            <a:noFill/>
            <a:miter lim="800000"/>
            <a:headEnd/>
            <a:tailEnd/>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4"/>
          <p:cNvSpPr>
            <a:spLocks noGrp="1" noChangeArrowheads="1"/>
          </p:cNvSpPr>
          <p:nvPr>
            <p:ph type="title"/>
          </p:nvPr>
        </p:nvSpPr>
        <p:spPr>
          <a:xfrm>
            <a:off x="1505857" y="449365"/>
            <a:ext cx="6571343" cy="1049235"/>
          </a:xfrm>
        </p:spPr>
        <p:txBody>
          <a:bodyPr/>
          <a:lstStyle/>
          <a:p>
            <a:pPr eaLnBrk="1" hangingPunct="1"/>
            <a:r>
              <a:rPr lang="en-US" sz="4000" dirty="0">
                <a:solidFill>
                  <a:srgbClr val="FF0000"/>
                </a:solidFill>
                <a:effectLst>
                  <a:outerShdw blurRad="38100" dist="38100" dir="2700000" algn="tl">
                    <a:srgbClr val="C0C0C0"/>
                  </a:outerShdw>
                </a:effectLst>
              </a:rPr>
              <a:t>YES</a:t>
            </a:r>
          </a:p>
        </p:txBody>
      </p:sp>
      <p:sp>
        <p:nvSpPr>
          <p:cNvPr id="8" name="Rectangle 6"/>
          <p:cNvSpPr>
            <a:spLocks noGrp="1" noChangeArrowheads="1"/>
          </p:cNvSpPr>
          <p:nvPr>
            <p:ph type="sldNum" sz="quarter" idx="12"/>
          </p:nvPr>
        </p:nvSpPr>
        <p:spPr>
          <a:ln/>
        </p:spPr>
        <p:txBody>
          <a:bodyPr/>
          <a:lstStyle/>
          <a:p>
            <a:pPr>
              <a:defRPr/>
            </a:pPr>
            <a:fld id="{772B2AFF-F643-4389-B1CE-BADA9906FB6F}" type="slidenum">
              <a:rPr lang="en-US"/>
              <a:pPr>
                <a:defRPr/>
              </a:pPr>
              <a:t>6</a:t>
            </a:fld>
            <a:endParaRPr lang="en-US"/>
          </a:p>
        </p:txBody>
      </p:sp>
      <p:sp>
        <p:nvSpPr>
          <p:cNvPr id="7179" name="Rectangle 11"/>
          <p:cNvSpPr>
            <a:spLocks noChangeArrowheads="1"/>
          </p:cNvSpPr>
          <p:nvPr/>
        </p:nvSpPr>
        <p:spPr bwMode="auto">
          <a:xfrm>
            <a:off x="666750" y="1214438"/>
            <a:ext cx="7696200" cy="5127625"/>
          </a:xfrm>
          <a:prstGeom prst="rect">
            <a:avLst/>
          </a:prstGeom>
          <a:solidFill>
            <a:schemeClr val="bg2"/>
          </a:solidFill>
          <a:ln w="9525">
            <a:solidFill>
              <a:schemeClr val="bg2"/>
            </a:solidFill>
            <a:miter lim="800000"/>
            <a:headEnd/>
            <a:tailEnd/>
          </a:ln>
          <a:effectLst/>
        </p:spPr>
        <p:txBody>
          <a:bodyPr wrap="none" anchor="ctr"/>
          <a:lstStyle/>
          <a:p>
            <a:endParaRPr lang="en-US"/>
          </a:p>
        </p:txBody>
      </p:sp>
      <p:pic>
        <p:nvPicPr>
          <p:cNvPr id="7178" name="Picture 10" descr="resd 21"/>
          <p:cNvPicPr>
            <a:picLocks noChangeAspect="1" noChangeArrowheads="1"/>
          </p:cNvPicPr>
          <p:nvPr/>
        </p:nvPicPr>
        <p:blipFill>
          <a:blip r:embed="rId3" cstate="print"/>
          <a:srcRect/>
          <a:stretch>
            <a:fillRect/>
          </a:stretch>
        </p:blipFill>
        <p:spPr bwMode="auto">
          <a:xfrm>
            <a:off x="1905000" y="1828800"/>
            <a:ext cx="5410200" cy="3444875"/>
          </a:xfrm>
          <a:prstGeom prst="rect">
            <a:avLst/>
          </a:prstGeom>
          <a:noFill/>
          <a:ln w="9525">
            <a:noFill/>
            <a:miter lim="800000"/>
            <a:headEnd/>
            <a:tailEnd/>
          </a:ln>
        </p:spPr>
      </p:pic>
      <p:sp>
        <p:nvSpPr>
          <p:cNvPr id="7170" name="Slide Number Placeholder 4"/>
          <p:cNvSpPr txBox="1">
            <a:spLocks noGrp="1"/>
          </p:cNvSpPr>
          <p:nvPr/>
        </p:nvSpPr>
        <p:spPr bwMode="auto">
          <a:xfrm>
            <a:off x="6553200" y="6245225"/>
            <a:ext cx="2133600" cy="476250"/>
          </a:xfrm>
          <a:prstGeom prst="rect">
            <a:avLst/>
          </a:prstGeom>
          <a:noFill/>
          <a:ln w="9525">
            <a:noFill/>
            <a:miter lim="800000"/>
            <a:headEnd/>
            <a:tailEnd/>
          </a:ln>
        </p:spPr>
        <p:txBody>
          <a:bodyPr/>
          <a:lstStyle/>
          <a:p>
            <a:pPr algn="r"/>
            <a:fld id="{309F2B2E-B4BC-405D-935E-D7B958DD20B0}" type="slidenum">
              <a:rPr lang="en-US" sz="1400"/>
              <a:pPr algn="r"/>
              <a:t>6</a:t>
            </a:fld>
            <a:endParaRPr lang="en-US" sz="1400"/>
          </a:p>
        </p:txBody>
      </p:sp>
      <p:sp>
        <p:nvSpPr>
          <p:cNvPr id="5" name="Rounded Rectangular Callout 4"/>
          <p:cNvSpPr>
            <a:spLocks noChangeArrowheads="1"/>
          </p:cNvSpPr>
          <p:nvPr/>
        </p:nvSpPr>
        <p:spPr bwMode="auto">
          <a:xfrm>
            <a:off x="533400" y="1143000"/>
            <a:ext cx="3124200" cy="1143000"/>
          </a:xfrm>
          <a:prstGeom prst="wedgeRoundRectCallout">
            <a:avLst>
              <a:gd name="adj1" fmla="val 52185"/>
              <a:gd name="adj2" fmla="val 78194"/>
              <a:gd name="adj3" fmla="val 16667"/>
            </a:avLst>
          </a:prstGeom>
          <a:solidFill>
            <a:srgbClr val="FFC000"/>
          </a:solidFill>
          <a:ln w="25400" algn="ctr">
            <a:solidFill>
              <a:srgbClr val="FFC000"/>
            </a:solidFill>
            <a:miter lim="800000"/>
            <a:headEnd/>
            <a:tailEnd/>
          </a:ln>
        </p:spPr>
        <p:txBody>
          <a:bodyPr anchor="ctr"/>
          <a:lstStyle/>
          <a:p>
            <a:pPr algn="ctr"/>
            <a:r>
              <a:rPr lang="en-US" dirty="0">
                <a:solidFill>
                  <a:schemeClr val="bg1"/>
                </a:solidFill>
              </a:rPr>
              <a:t>Unprotected open-sided floors 6 feet or more above ground level.</a:t>
            </a:r>
          </a:p>
        </p:txBody>
      </p:sp>
      <p:sp>
        <p:nvSpPr>
          <p:cNvPr id="11" name="Octagon 10"/>
          <p:cNvSpPr/>
          <p:nvPr/>
        </p:nvSpPr>
        <p:spPr>
          <a:xfrm>
            <a:off x="5638800" y="4038600"/>
            <a:ext cx="2438400" cy="1973263"/>
          </a:xfrm>
          <a:prstGeom prst="octagon">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sz="1600" b="1">
                <a:solidFill>
                  <a:schemeClr val="bg1"/>
                </a:solidFill>
              </a:rPr>
              <a:t>Guardrail systems, safety net systems or personal fall arrest systems are required.</a:t>
            </a:r>
          </a:p>
        </p:txBody>
      </p:sp>
    </p:spTree>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4"/>
          <p:cNvSpPr>
            <a:spLocks noGrp="1" noChangeArrowheads="1"/>
          </p:cNvSpPr>
          <p:nvPr>
            <p:ph type="title"/>
          </p:nvPr>
        </p:nvSpPr>
        <p:spPr>
          <a:xfrm>
            <a:off x="1462496" y="482088"/>
            <a:ext cx="6571343" cy="1049235"/>
          </a:xfrm>
        </p:spPr>
        <p:txBody>
          <a:bodyPr>
            <a:normAutofit/>
          </a:bodyPr>
          <a:lstStyle/>
          <a:p>
            <a:pPr eaLnBrk="1" hangingPunct="1"/>
            <a:r>
              <a:rPr lang="en-US" sz="4000" dirty="0"/>
              <a:t>Any Fall Hazard Here?</a:t>
            </a:r>
          </a:p>
        </p:txBody>
      </p:sp>
      <p:sp>
        <p:nvSpPr>
          <p:cNvPr id="6" name="Rectangle 6"/>
          <p:cNvSpPr>
            <a:spLocks noGrp="1" noChangeArrowheads="1"/>
          </p:cNvSpPr>
          <p:nvPr>
            <p:ph type="sldNum" sz="quarter" idx="12"/>
          </p:nvPr>
        </p:nvSpPr>
        <p:spPr>
          <a:ln/>
        </p:spPr>
        <p:txBody>
          <a:bodyPr/>
          <a:lstStyle/>
          <a:p>
            <a:pPr>
              <a:defRPr/>
            </a:pPr>
            <a:fld id="{65292333-71A4-4F52-9156-A2793D581D7A}" type="slidenum">
              <a:rPr lang="en-US"/>
              <a:pPr>
                <a:defRPr/>
              </a:pPr>
              <a:t>7</a:t>
            </a:fld>
            <a:endParaRPr lang="en-US"/>
          </a:p>
        </p:txBody>
      </p:sp>
      <p:sp>
        <p:nvSpPr>
          <p:cNvPr id="8200" name="Rectangle 8"/>
          <p:cNvSpPr>
            <a:spLocks noChangeArrowheads="1"/>
          </p:cNvSpPr>
          <p:nvPr/>
        </p:nvSpPr>
        <p:spPr bwMode="auto">
          <a:xfrm>
            <a:off x="666750" y="1214438"/>
            <a:ext cx="7696200" cy="5127625"/>
          </a:xfrm>
          <a:prstGeom prst="rect">
            <a:avLst/>
          </a:prstGeom>
          <a:solidFill>
            <a:schemeClr val="bg2"/>
          </a:solidFill>
          <a:ln w="9525">
            <a:solidFill>
              <a:schemeClr val="bg2"/>
            </a:solidFill>
            <a:miter lim="800000"/>
            <a:headEnd/>
            <a:tailEnd/>
          </a:ln>
          <a:effectLst/>
        </p:spPr>
        <p:txBody>
          <a:bodyPr wrap="none" anchor="ctr"/>
          <a:lstStyle/>
          <a:p>
            <a:endParaRPr lang="en-US"/>
          </a:p>
        </p:txBody>
      </p:sp>
      <p:sp>
        <p:nvSpPr>
          <p:cNvPr id="8194" name="Slide Number Placeholder 4"/>
          <p:cNvSpPr txBox="1">
            <a:spLocks noGrp="1"/>
          </p:cNvSpPr>
          <p:nvPr/>
        </p:nvSpPr>
        <p:spPr bwMode="auto">
          <a:xfrm>
            <a:off x="6553200" y="6245225"/>
            <a:ext cx="2133600" cy="476250"/>
          </a:xfrm>
          <a:prstGeom prst="rect">
            <a:avLst/>
          </a:prstGeom>
          <a:noFill/>
          <a:ln w="9525">
            <a:noFill/>
            <a:miter lim="800000"/>
            <a:headEnd/>
            <a:tailEnd/>
          </a:ln>
        </p:spPr>
        <p:txBody>
          <a:bodyPr/>
          <a:lstStyle/>
          <a:p>
            <a:pPr algn="r"/>
            <a:fld id="{F690D42D-9E9F-4915-9AA2-0D90A279A686}" type="slidenum">
              <a:rPr lang="en-US" sz="1400"/>
              <a:pPr algn="r"/>
              <a:t>7</a:t>
            </a:fld>
            <a:endParaRPr lang="en-US" sz="1400"/>
          </a:p>
        </p:txBody>
      </p:sp>
      <p:pic>
        <p:nvPicPr>
          <p:cNvPr id="8199" name="Picture 7" descr="Picture2"/>
          <p:cNvPicPr>
            <a:picLocks noChangeAspect="1" noChangeArrowheads="1"/>
          </p:cNvPicPr>
          <p:nvPr/>
        </p:nvPicPr>
        <p:blipFill>
          <a:blip r:embed="rId3" cstate="print"/>
          <a:srcRect/>
          <a:stretch>
            <a:fillRect/>
          </a:stretch>
        </p:blipFill>
        <p:spPr bwMode="auto">
          <a:xfrm>
            <a:off x="1828800" y="1638300"/>
            <a:ext cx="5486400" cy="3581400"/>
          </a:xfrm>
          <a:prstGeom prst="rect">
            <a:avLst/>
          </a:prstGeom>
          <a:noFill/>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4"/>
          <p:cNvSpPr>
            <a:spLocks noGrp="1" noChangeArrowheads="1"/>
          </p:cNvSpPr>
          <p:nvPr>
            <p:ph type="title"/>
          </p:nvPr>
        </p:nvSpPr>
        <p:spPr>
          <a:xfrm>
            <a:off x="1462496" y="589065"/>
            <a:ext cx="6571343" cy="1049235"/>
          </a:xfrm>
        </p:spPr>
        <p:txBody>
          <a:bodyPr/>
          <a:lstStyle/>
          <a:p>
            <a:pPr eaLnBrk="1" hangingPunct="1"/>
            <a:r>
              <a:rPr lang="en-US" sz="4000" dirty="0">
                <a:solidFill>
                  <a:srgbClr val="FF0000"/>
                </a:solidFill>
                <a:effectLst>
                  <a:outerShdw blurRad="38100" dist="38100" dir="2700000" algn="tl">
                    <a:srgbClr val="C0C0C0"/>
                  </a:outerShdw>
                </a:effectLst>
              </a:rPr>
              <a:t>YES</a:t>
            </a:r>
          </a:p>
        </p:txBody>
      </p:sp>
      <p:sp>
        <p:nvSpPr>
          <p:cNvPr id="8" name="Rectangle 6"/>
          <p:cNvSpPr>
            <a:spLocks noGrp="1" noChangeArrowheads="1"/>
          </p:cNvSpPr>
          <p:nvPr>
            <p:ph type="sldNum" sz="quarter" idx="12"/>
          </p:nvPr>
        </p:nvSpPr>
        <p:spPr>
          <a:ln/>
        </p:spPr>
        <p:txBody>
          <a:bodyPr/>
          <a:lstStyle/>
          <a:p>
            <a:pPr>
              <a:defRPr/>
            </a:pPr>
            <a:fld id="{474752E2-4831-4172-8A31-DAED984A8A94}" type="slidenum">
              <a:rPr lang="en-US"/>
              <a:pPr>
                <a:defRPr/>
              </a:pPr>
              <a:t>8</a:t>
            </a:fld>
            <a:endParaRPr lang="en-US"/>
          </a:p>
        </p:txBody>
      </p:sp>
      <p:sp>
        <p:nvSpPr>
          <p:cNvPr id="9226" name="Rectangle 10"/>
          <p:cNvSpPr>
            <a:spLocks noChangeArrowheads="1"/>
          </p:cNvSpPr>
          <p:nvPr/>
        </p:nvSpPr>
        <p:spPr bwMode="auto">
          <a:xfrm>
            <a:off x="666750" y="1214438"/>
            <a:ext cx="7696200" cy="5127625"/>
          </a:xfrm>
          <a:prstGeom prst="rect">
            <a:avLst/>
          </a:prstGeom>
          <a:solidFill>
            <a:schemeClr val="bg2"/>
          </a:solidFill>
          <a:ln w="9525">
            <a:solidFill>
              <a:schemeClr val="bg2"/>
            </a:solidFill>
            <a:miter lim="800000"/>
            <a:headEnd/>
            <a:tailEnd/>
          </a:ln>
          <a:effectLst/>
        </p:spPr>
        <p:txBody>
          <a:bodyPr wrap="none" anchor="ctr"/>
          <a:lstStyle/>
          <a:p>
            <a:endParaRPr lang="en-US"/>
          </a:p>
        </p:txBody>
      </p:sp>
      <p:pic>
        <p:nvPicPr>
          <p:cNvPr id="9225" name="Picture 9" descr="Picture2"/>
          <p:cNvPicPr>
            <a:picLocks noChangeAspect="1" noChangeArrowheads="1"/>
          </p:cNvPicPr>
          <p:nvPr/>
        </p:nvPicPr>
        <p:blipFill>
          <a:blip r:embed="rId3" cstate="print"/>
          <a:srcRect/>
          <a:stretch>
            <a:fillRect/>
          </a:stretch>
        </p:blipFill>
        <p:spPr bwMode="auto">
          <a:xfrm>
            <a:off x="1828800" y="1638300"/>
            <a:ext cx="5486400" cy="3581400"/>
          </a:xfrm>
          <a:prstGeom prst="rect">
            <a:avLst/>
          </a:prstGeom>
          <a:noFill/>
        </p:spPr>
      </p:pic>
      <p:sp>
        <p:nvSpPr>
          <p:cNvPr id="9218" name="Slide Number Placeholder 4"/>
          <p:cNvSpPr txBox="1">
            <a:spLocks noGrp="1"/>
          </p:cNvSpPr>
          <p:nvPr/>
        </p:nvSpPr>
        <p:spPr bwMode="auto">
          <a:xfrm>
            <a:off x="6553200" y="6245225"/>
            <a:ext cx="2133600" cy="476250"/>
          </a:xfrm>
          <a:prstGeom prst="rect">
            <a:avLst/>
          </a:prstGeom>
          <a:noFill/>
          <a:ln w="9525">
            <a:noFill/>
            <a:miter lim="800000"/>
            <a:headEnd/>
            <a:tailEnd/>
          </a:ln>
        </p:spPr>
        <p:txBody>
          <a:bodyPr/>
          <a:lstStyle/>
          <a:p>
            <a:pPr algn="r"/>
            <a:fld id="{B66F060E-8682-461A-9F86-7A41E98CF69D}" type="slidenum">
              <a:rPr lang="en-US" sz="1400"/>
              <a:pPr algn="r"/>
              <a:t>8</a:t>
            </a:fld>
            <a:endParaRPr lang="en-US" sz="1400"/>
          </a:p>
        </p:txBody>
      </p:sp>
      <p:sp>
        <p:nvSpPr>
          <p:cNvPr id="5" name="Rounded Rectangular Callout 4"/>
          <p:cNvSpPr>
            <a:spLocks noChangeArrowheads="1"/>
          </p:cNvSpPr>
          <p:nvPr/>
        </p:nvSpPr>
        <p:spPr bwMode="auto">
          <a:xfrm>
            <a:off x="5181600" y="1447800"/>
            <a:ext cx="3124200" cy="1143000"/>
          </a:xfrm>
          <a:prstGeom prst="wedgeRoundRectCallout">
            <a:avLst>
              <a:gd name="adj1" fmla="val -55134"/>
              <a:gd name="adj2" fmla="val 80417"/>
              <a:gd name="adj3" fmla="val 16667"/>
            </a:avLst>
          </a:prstGeom>
          <a:solidFill>
            <a:srgbClr val="FFC000"/>
          </a:solidFill>
          <a:ln w="25400" algn="ctr">
            <a:solidFill>
              <a:srgbClr val="FFC000"/>
            </a:solidFill>
            <a:miter lim="800000"/>
            <a:headEnd/>
            <a:tailEnd/>
          </a:ln>
        </p:spPr>
        <p:txBody>
          <a:bodyPr anchor="ctr"/>
          <a:lstStyle/>
          <a:p>
            <a:pPr algn="ctr"/>
            <a:r>
              <a:rPr lang="en-US" dirty="0">
                <a:solidFill>
                  <a:schemeClr val="bg1"/>
                </a:solidFill>
              </a:rPr>
              <a:t>Workers are installing a new metal roof without fall protection. </a:t>
            </a:r>
          </a:p>
        </p:txBody>
      </p:sp>
      <p:sp>
        <p:nvSpPr>
          <p:cNvPr id="9224" name="Text Box 8"/>
          <p:cNvSpPr txBox="1">
            <a:spLocks noChangeArrowheads="1"/>
          </p:cNvSpPr>
          <p:nvPr/>
        </p:nvSpPr>
        <p:spPr bwMode="auto">
          <a:xfrm>
            <a:off x="685800" y="6240463"/>
            <a:ext cx="7848600" cy="304800"/>
          </a:xfrm>
          <a:prstGeom prst="rect">
            <a:avLst/>
          </a:prstGeom>
          <a:noFill/>
          <a:ln w="9525">
            <a:noFill/>
            <a:miter lim="800000"/>
            <a:headEnd/>
            <a:tailEnd/>
          </a:ln>
          <a:effectLst/>
        </p:spPr>
        <p:txBody>
          <a:bodyPr>
            <a:spAutoFit/>
          </a:bodyPr>
          <a:lstStyle/>
          <a:p>
            <a:pPr algn="ctr">
              <a:spcBef>
                <a:spcPct val="50000"/>
              </a:spcBef>
            </a:pPr>
            <a:r>
              <a:rPr lang="en-US" sz="1400">
                <a:solidFill>
                  <a:srgbClr val="FF0000"/>
                </a:solidFill>
              </a:rPr>
              <a:t>NOTE: Remember that ladders must extend 3 feet above the landing area.</a:t>
            </a:r>
          </a:p>
        </p:txBody>
      </p:sp>
    </p:spTree>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4"/>
          <p:cNvSpPr>
            <a:spLocks noGrp="1" noChangeArrowheads="1"/>
          </p:cNvSpPr>
          <p:nvPr>
            <p:ph type="title"/>
          </p:nvPr>
        </p:nvSpPr>
        <p:spPr>
          <a:xfrm>
            <a:off x="1449796" y="450952"/>
            <a:ext cx="6571343" cy="1049235"/>
          </a:xfrm>
        </p:spPr>
        <p:txBody>
          <a:bodyPr>
            <a:normAutofit/>
          </a:bodyPr>
          <a:lstStyle/>
          <a:p>
            <a:pPr eaLnBrk="1" hangingPunct="1"/>
            <a:r>
              <a:rPr lang="en-US" sz="4000" dirty="0"/>
              <a:t>Is This a Fall Hazard?</a:t>
            </a:r>
          </a:p>
        </p:txBody>
      </p:sp>
      <p:sp>
        <p:nvSpPr>
          <p:cNvPr id="6" name="Rectangle 6"/>
          <p:cNvSpPr>
            <a:spLocks noGrp="1" noChangeArrowheads="1"/>
          </p:cNvSpPr>
          <p:nvPr>
            <p:ph type="sldNum" sz="quarter" idx="12"/>
          </p:nvPr>
        </p:nvSpPr>
        <p:spPr>
          <a:ln/>
        </p:spPr>
        <p:txBody>
          <a:bodyPr/>
          <a:lstStyle/>
          <a:p>
            <a:pPr>
              <a:defRPr/>
            </a:pPr>
            <a:fld id="{7AD26FF5-225A-4A52-B45C-07A436AEFFEA}" type="slidenum">
              <a:rPr lang="en-US"/>
              <a:pPr>
                <a:defRPr/>
              </a:pPr>
              <a:t>9</a:t>
            </a:fld>
            <a:endParaRPr lang="en-US"/>
          </a:p>
        </p:txBody>
      </p:sp>
      <p:sp>
        <p:nvSpPr>
          <p:cNvPr id="10248" name="Rectangle 8"/>
          <p:cNvSpPr>
            <a:spLocks noChangeArrowheads="1"/>
          </p:cNvSpPr>
          <p:nvPr/>
        </p:nvSpPr>
        <p:spPr bwMode="auto">
          <a:xfrm>
            <a:off x="666750" y="1214438"/>
            <a:ext cx="7696200" cy="5127625"/>
          </a:xfrm>
          <a:prstGeom prst="rect">
            <a:avLst/>
          </a:prstGeom>
          <a:solidFill>
            <a:schemeClr val="bg2"/>
          </a:solidFill>
          <a:ln w="9525">
            <a:solidFill>
              <a:schemeClr val="bg2"/>
            </a:solidFill>
            <a:miter lim="800000"/>
            <a:headEnd/>
            <a:tailEnd/>
          </a:ln>
          <a:effectLst/>
        </p:spPr>
        <p:txBody>
          <a:bodyPr wrap="none" anchor="ctr"/>
          <a:lstStyle/>
          <a:p>
            <a:endParaRPr lang="en-US"/>
          </a:p>
        </p:txBody>
      </p:sp>
      <p:sp>
        <p:nvSpPr>
          <p:cNvPr id="10242" name="Slide Number Placeholder 4"/>
          <p:cNvSpPr txBox="1">
            <a:spLocks noGrp="1"/>
          </p:cNvSpPr>
          <p:nvPr/>
        </p:nvSpPr>
        <p:spPr bwMode="auto">
          <a:xfrm>
            <a:off x="6553200" y="6245225"/>
            <a:ext cx="2133600" cy="476250"/>
          </a:xfrm>
          <a:prstGeom prst="rect">
            <a:avLst/>
          </a:prstGeom>
          <a:noFill/>
          <a:ln w="9525">
            <a:noFill/>
            <a:miter lim="800000"/>
            <a:headEnd/>
            <a:tailEnd/>
          </a:ln>
        </p:spPr>
        <p:txBody>
          <a:bodyPr/>
          <a:lstStyle/>
          <a:p>
            <a:pPr algn="r"/>
            <a:fld id="{B5B7FC0D-99E7-443F-88D8-10669617E4E7}" type="slidenum">
              <a:rPr lang="en-US" sz="1400"/>
              <a:pPr algn="r"/>
              <a:t>9</a:t>
            </a:fld>
            <a:endParaRPr lang="en-US" sz="1400"/>
          </a:p>
        </p:txBody>
      </p:sp>
      <p:pic>
        <p:nvPicPr>
          <p:cNvPr id="10247" name="Picture 7" descr="Picture3"/>
          <p:cNvPicPr>
            <a:picLocks noChangeAspect="1" noChangeArrowheads="1"/>
          </p:cNvPicPr>
          <p:nvPr/>
        </p:nvPicPr>
        <p:blipFill>
          <a:blip r:embed="rId3" cstate="print"/>
          <a:srcRect/>
          <a:stretch>
            <a:fillRect/>
          </a:stretch>
        </p:blipFill>
        <p:spPr bwMode="auto">
          <a:xfrm>
            <a:off x="1524000" y="1635125"/>
            <a:ext cx="6096000" cy="4572000"/>
          </a:xfrm>
          <a:prstGeom prst="rect">
            <a:avLst/>
          </a:prstGeom>
          <a:noFill/>
        </p:spPr>
      </p:pic>
    </p:spTree>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MMPROD_NEXTUNIQUEID" val="10009"/>
  <p:tag name="MMPROD_UIDATA" val="&lt;database version=&quot;7.0&quot;&gt;&lt;object type=&quot;1&quot; unique_id=&quot;10001&quot;&gt;&lt;object type=&quot;8&quot; unique_id=&quot;10002&quot;&gt;&lt;/object&gt;&lt;object type=&quot;2&quot; unique_id=&quot;10003&quot;&gt;&lt;object type=&quot;3&quot; unique_id=&quot;10004&quot;&gt;&lt;property id=&quot;20148&quot; value=&quot;5&quot;/&gt;&lt;property id=&quot;20300&quot; value=&quot;Slide 1 - &amp;quot;Is This a Fall Hazard?&amp;quot;&quot;/&gt;&lt;property id=&quot;20307&quot; value=&quot;259&quot;/&gt;&lt;/object&gt;&lt;object type=&quot;3&quot; unique_id=&quot;10005&quot;&gt;&lt;property id=&quot;20148&quot; value=&quot;5&quot;/&gt;&lt;property id=&quot;20300&quot; value=&quot;Slide 2 - &amp;quot;YES&amp;quot;&quot;/&gt;&lt;property id=&quot;20307&quot; value=&quot;282&quot;/&gt;&lt;/object&gt;&lt;object type=&quot;3&quot; unique_id=&quot;10006&quot;&gt;&lt;property id=&quot;20148&quot; value=&quot;5&quot;/&gt;&lt;property id=&quot;20300&quot; value=&quot;Slide 3 - &amp;quot;Any Fall Hazard Here?&amp;quot;&quot;/&gt;&lt;property id=&quot;20307&quot; value=&quot;283&quot;/&gt;&lt;/object&gt;&lt;object type=&quot;3&quot; unique_id=&quot;10007&quot;&gt;&lt;property id=&quot;20148&quot; value=&quot;5&quot;/&gt;&lt;property id=&quot;20300&quot; value=&quot;Slide 4 - &amp;quot;YES&amp;quot;&quot;/&gt;&lt;property id=&quot;20307&quot; value=&quot;271&quot;/&gt;&lt;/object&gt;&lt;object type=&quot;3&quot; unique_id=&quot;10008&quot;&gt;&lt;property id=&quot;20148&quot; value=&quot;5&quot;/&gt;&lt;property id=&quot;20300&quot; value=&quot;Slide 5 - &amp;quot;Is This a Fall Hazard?&amp;quot;&quot;/&gt;&lt;property id=&quot;20307&quot; value=&quot;274&quot;/&gt;&lt;/object&gt;&lt;object type=&quot;3&quot; unique_id=&quot;10009&quot;&gt;&lt;property id=&quot;20148&quot; value=&quot;5&quot;/&gt;&lt;property id=&quot;20300&quot; value=&quot;Slide 6 - &amp;quot;YES&amp;quot;&quot;/&gt;&lt;property id=&quot;20307&quot; value=&quot;284&quot;/&gt;&lt;/object&gt;&lt;object type=&quot;3&quot; unique_id=&quot;10010&quot;&gt;&lt;property id=&quot;20148&quot; value=&quot;5&quot;/&gt;&lt;property id=&quot;20300&quot; value=&quot;Slide 7 - &amp;quot;Any Fall Hazard Here?&amp;quot;&quot;/&gt;&lt;property id=&quot;20307&quot; value=&quot;275&quot;/&gt;&lt;/object&gt;&lt;object type=&quot;3&quot; unique_id=&quot;10011&quot;&gt;&lt;property id=&quot;20148&quot; value=&quot;5&quot;/&gt;&lt;property id=&quot;20300&quot; value=&quot;Slide 8 - &amp;quot;YES&amp;quot;&quot;/&gt;&lt;property id=&quot;20307&quot; value=&quot;285&quot;/&gt;&lt;/object&gt;&lt;object type=&quot;3&quot; unique_id=&quot;10012&quot;&gt;&lt;property id=&quot;20148&quot; value=&quot;5&quot;/&gt;&lt;property id=&quot;20300&quot; value=&quot;Slide 9 - &amp;quot;Is This a Fall Hazard?&amp;quot;&quot;/&gt;&lt;property id=&quot;20307&quot; value=&quot;273&quot;/&gt;&lt;/object&gt;&lt;object type=&quot;3&quot; unique_id=&quot;10013&quot;&gt;&lt;property id=&quot;20148&quot; value=&quot;5&quot;/&gt;&lt;property id=&quot;20300&quot; value=&quot;Slide 10 - &amp;quot;YES&amp;quot;&quot;/&gt;&lt;property id=&quot;20307&quot; value=&quot;286&quot;/&gt;&lt;/object&gt;&lt;object type=&quot;3&quot; unique_id=&quot;10014&quot;&gt;&lt;property id=&quot;20148&quot; value=&quot;5&quot;/&gt;&lt;property id=&quot;20300&quot; value=&quot;Slide 11 - &amp;quot;Can You Identify the Fall Hazard?&amp;quot;&quot;/&gt;&lt;property id=&quot;20307&quot; value=&quot;276&quot;/&gt;&lt;/object&gt;&lt;object type=&quot;3&quot; unique_id=&quot;10015&quot;&gt;&lt;property id=&quot;20148&quot; value=&quot;5&quot;/&gt;&lt;property id=&quot;20300&quot; value=&quot;Slide 12 - &amp;quot;YES&amp;quot;&quot;/&gt;&lt;property id=&quot;20307&quot; value=&quot;287&quot;/&gt;&lt;/object&gt;&lt;object type=&quot;3&quot; unique_id=&quot;10016&quot;&gt;&lt;property id=&quot;20148&quot; value=&quot;5&quot;/&gt;&lt;property id=&quot;20300&quot; value=&quot;Slide 13 - &amp;quot;Can You Identify the Fall Hazard?&amp;quot;&quot;/&gt;&lt;property id=&quot;20307&quot; value=&quot;272&quot;/&gt;&lt;/object&gt;&lt;object type=&quot;3&quot; unique_id=&quot;10017&quot;&gt;&lt;property id=&quot;20148&quot; value=&quot;5&quot;/&gt;&lt;property id=&quot;20300&quot; value=&quot;Slide 14 - &amp;quot;YES&amp;quot;&quot;/&gt;&lt;property id=&quot;20307&quot; value=&quot;288&quot;/&gt;&lt;/object&gt;&lt;object type=&quot;3&quot; unique_id=&quot;10018&quot;&gt;&lt;property id=&quot;20148&quot; value=&quot;5&quot;/&gt;&lt;property id=&quot;20300&quot; value=&quot;Slide 15 - &amp;quot;Is This a Fall Hazard?&amp;quot;&quot;/&gt;&lt;property id=&quot;20307&quot; value=&quot;277&quot;/&gt;&lt;/object&gt;&lt;object type=&quot;3&quot; unique_id=&quot;10019&quot;&gt;&lt;property id=&quot;20148&quot; value=&quot;5&quot;/&gt;&lt;property id=&quot;20300&quot; value=&quot;Slide 16 - &amp;quot;YES&amp;quot;&quot;/&gt;&lt;property id=&quot;20307&quot; value=&quot;289&quot;/&gt;&lt;/object&gt;&lt;object type=&quot;3&quot; unique_id=&quot;10020&quot;&gt;&lt;property id=&quot;20148&quot; value=&quot;5&quot;/&gt;&lt;property id=&quot;20300&quot; value=&quot;Slide 17 - &amp;quot;Can You Identify the Fall Hazards?&amp;quot;&quot;/&gt;&lt;property id=&quot;20307&quot; value=&quot;278&quot;/&gt;&lt;/object&gt;&lt;object type=&quot;3&quot; unique_id=&quot;10021&quot;&gt;&lt;property id=&quot;20148&quot; value=&quot;5&quot;/&gt;&lt;property id=&quot;20300&quot; value=&quot;Slide 18 - &amp;quot;YES&amp;quot;&quot;/&gt;&lt;property id=&quot;20307&quot; value=&quot;290&quot;/&gt;&lt;/object&gt;&lt;object type=&quot;3&quot; unique_id=&quot;10022&quot;&gt;&lt;property id=&quot;20148&quot; value=&quot;5&quot;/&gt;&lt;property id=&quot;20300&quot; value=&quot;Slide 19 - &amp;quot;Any Fall Hazard Here?&amp;quot;&quot;/&gt;&lt;property id=&quot;20307&quot; value=&quot;279&quot;/&gt;&lt;/object&gt;&lt;object type=&quot;3&quot; unique_id=&quot;10023&quot;&gt;&lt;property id=&quot;20148&quot; value=&quot;5&quot;/&gt;&lt;property id=&quot;20300&quot; value=&quot;Slide 20 - &amp;quot;YES&amp;quot;&quot;/&gt;&lt;property id=&quot;20307&quot; value=&quot;291&quot;/&gt;&lt;/object&gt;&lt;object type=&quot;3&quot; unique_id=&quot;10024&quot;&gt;&lt;property id=&quot;20148&quot; value=&quot;5&quot;/&gt;&lt;property id=&quot;20300&quot; value=&quot;Slide 21 - &amp;quot;Is This a Fall Hazard?&amp;quot;&quot;/&gt;&lt;property id=&quot;20307&quot; value=&quot;280&quot;/&gt;&lt;/object&gt;&lt;object type=&quot;3&quot; unique_id=&quot;10025&quot;&gt;&lt;property id=&quot;20148&quot; value=&quot;5&quot;/&gt;&lt;property id=&quot;20300&quot; value=&quot;Slide 22 - &amp;quot;YES&amp;quot;&quot;/&gt;&lt;property id=&quot;20307&quot; value=&quot;292&quot;/&gt;&lt;/object&gt;&lt;object type=&quot;3&quot; unique_id=&quot;10026&quot;&gt;&lt;property id=&quot;20148&quot; value=&quot;5&quot;/&gt;&lt;property id=&quot;20300&quot; value=&quot;Slide 23 - &amp;quot;Is This a Fall Hazard?&amp;quot;&quot;/&gt;&lt;property id=&quot;20307&quot; value=&quot;281&quot;/&gt;&lt;/object&gt;&lt;object type=&quot;3&quot; unique_id=&quot;10027&quot;&gt;&lt;property id=&quot;20148&quot; value=&quot;5&quot;/&gt;&lt;property id=&quot;20300&quot; value=&quot;Slide 24 - &amp;quot;YES&amp;quot;&quot;/&gt;&lt;property id=&quot;20307&quot; value=&quot;293&quot;/&gt;&lt;/object&gt;&lt;/object&gt;&lt;/object&gt;&lt;/database&gt;"/>
  <p:tag name="ARTICULATE_PROJECT_OPEN" val="0"/>
  <p:tag name="SECTOMILLISECCONVERTED" val="1"/>
</p:tagLst>
</file>

<file path=ppt/theme/theme1.xml><?xml version="1.0" encoding="utf-8"?>
<a:theme xmlns:a="http://schemas.openxmlformats.org/drawingml/2006/main" name="Gallery">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{3BA2A036-83AB-0146-8C7F-914226C4FF7A}tf10001119</Template>
  <TotalTime>1232</TotalTime>
  <Words>3908</Words>
  <Application>Microsoft Macintosh PowerPoint</Application>
  <PresentationFormat>On-screen Show (4:3)</PresentationFormat>
  <Paragraphs>434</Paragraphs>
  <Slides>42</Slides>
  <Notes>42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42</vt:i4>
      </vt:variant>
    </vt:vector>
  </HeadingPairs>
  <TitlesOfParts>
    <vt:vector size="46" baseType="lpstr">
      <vt:lpstr>Arial</vt:lpstr>
      <vt:lpstr>Calibri</vt:lpstr>
      <vt:lpstr>Gill Sans MT</vt:lpstr>
      <vt:lpstr>Gallery</vt:lpstr>
      <vt:lpstr>Is This a Fall Hazard?</vt:lpstr>
      <vt:lpstr>YES</vt:lpstr>
      <vt:lpstr>Any Fall Hazard Here?</vt:lpstr>
      <vt:lpstr>YES</vt:lpstr>
      <vt:lpstr>Is This a Fall Hazard?</vt:lpstr>
      <vt:lpstr>YES</vt:lpstr>
      <vt:lpstr>Any Fall Hazard Here?</vt:lpstr>
      <vt:lpstr>YES</vt:lpstr>
      <vt:lpstr>Is This a Fall Hazard?</vt:lpstr>
      <vt:lpstr>YES</vt:lpstr>
      <vt:lpstr>Can You Identify the Fall Hazard?</vt:lpstr>
      <vt:lpstr>YES</vt:lpstr>
      <vt:lpstr>Can You Identify the Fall Hazard?</vt:lpstr>
      <vt:lpstr>YES</vt:lpstr>
      <vt:lpstr>Is This a Fall Hazard?</vt:lpstr>
      <vt:lpstr>YES</vt:lpstr>
      <vt:lpstr>Can You Identify the Fall Hazards?</vt:lpstr>
      <vt:lpstr>YES</vt:lpstr>
      <vt:lpstr>Any Fall Hazard Here?</vt:lpstr>
      <vt:lpstr>YES</vt:lpstr>
      <vt:lpstr>Is This a Fall Hazard?</vt:lpstr>
      <vt:lpstr>YES</vt:lpstr>
      <vt:lpstr>Is This a Fall Hazard?</vt:lpstr>
      <vt:lpstr>YES</vt:lpstr>
      <vt:lpstr>Fall Hazards - Topics</vt:lpstr>
      <vt:lpstr>Fall Hazards</vt:lpstr>
      <vt:lpstr>Fall Hazards</vt:lpstr>
      <vt:lpstr>Fall Hazards - Examples</vt:lpstr>
      <vt:lpstr>Major types of fall hazards in construction</vt:lpstr>
      <vt:lpstr>Examples - Unprotected roof edges, roof and floor openings, structural steel and leading edges, etc.</vt:lpstr>
      <vt:lpstr>How Do I Avoid Hazards?</vt:lpstr>
      <vt:lpstr>Examples - Improper scaffold construction</vt:lpstr>
      <vt:lpstr>How Do I Avoid Hazards?</vt:lpstr>
      <vt:lpstr>Examples - Unsafe portable ladders</vt:lpstr>
      <vt:lpstr>How Do I Avoid Hazards?</vt:lpstr>
      <vt:lpstr>Employer Responsibilities</vt:lpstr>
      <vt:lpstr>Employer Responsibilities</vt:lpstr>
      <vt:lpstr>Employer Responsibilities</vt:lpstr>
      <vt:lpstr>Employer Responsibilities</vt:lpstr>
      <vt:lpstr>Employer Responsibilities</vt:lpstr>
      <vt:lpstr>Employer Responsibilities</vt:lpstr>
      <vt:lpstr>Employer Responsibilities</vt:lpstr>
    </vt:vector>
  </TitlesOfParts>
  <Company>OSHA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Scaffolds</dc:title>
  <dc:creator>susan salem</dc:creator>
  <cp:lastModifiedBy>Paul Salazar</cp:lastModifiedBy>
  <cp:revision>175</cp:revision>
  <dcterms:created xsi:type="dcterms:W3CDTF">2010-03-31T18:31:44Z</dcterms:created>
  <dcterms:modified xsi:type="dcterms:W3CDTF">2023-04-08T15:13:47Z</dcterms:modified>
</cp:coreProperties>
</file>