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4" r:id="rId29"/>
    <p:sldId id="292" r:id="rId30"/>
    <p:sldId id="293" r:id="rId31"/>
    <p:sldId id="275" r:id="rId32"/>
    <p:sldId id="277" r:id="rId33"/>
    <p:sldId id="294" r:id="rId34"/>
    <p:sldId id="295" r:id="rId35"/>
    <p:sldId id="296" r:id="rId36"/>
    <p:sldId id="297" r:id="rId37"/>
    <p:sldId id="298" r:id="rId38"/>
    <p:sldId id="299" r:id="rId39"/>
    <p:sldId id="282" r:id="rId40"/>
    <p:sldId id="280" r:id="rId41"/>
    <p:sldId id="276" r:id="rId42"/>
    <p:sldId id="278" r:id="rId43"/>
    <p:sldId id="300" r:id="rId44"/>
    <p:sldId id="301" r:id="rId45"/>
    <p:sldId id="281" r:id="rId46"/>
    <p:sldId id="27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DB87-9EF5-4C17-BC0C-631FDC774F5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A22D-7D49-493F-A6D4-E88D2C1C0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talking about it more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A22D-7D49-493F-A6D4-E88D2C1C0801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 off from</a:t>
            </a:r>
            <a:r>
              <a:rPr lang="en-US" baseline="0" dirty="0" smtClean="0"/>
              <a:t>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A22D-7D49-493F-A6D4-E88D2C1C0801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767039-C660-4AE7-80B8-F5E9B3AB608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0FE1B-51C0-488C-8727-CD4987E37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/>
          <a:lstStyle/>
          <a:p>
            <a:r>
              <a:rPr lang="en-US" dirty="0" smtClean="0"/>
              <a:t>GENERALISED ANXIETY  DISORDER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23621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DANIYA ZABEEN</a:t>
            </a:r>
          </a:p>
          <a:p>
            <a:r>
              <a:rPr lang="en-US" dirty="0" smtClean="0"/>
              <a:t>EMOTIONOFLIFE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" y="0"/>
            <a:ext cx="9152466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2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lized-anxiety-disorder-3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962400"/>
            <a:ext cx="5410200" cy="2895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Anxiety Disorder is an anxiety disorder that is characterized by excessive uncontrollable and irrational worry about everyday things.</a:t>
            </a:r>
          </a:p>
          <a:p>
            <a:r>
              <a:rPr lang="en-US" dirty="0" smtClean="0"/>
              <a:t>It is a common chronic disorder characterized by long-lasting anxiety that is not focused on any one object or situation.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ANXIETY DISORDER (GAD)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7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4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5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ized-anxiety-disorder-1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TREATMENT OF GAD</a:t>
            </a:r>
            <a:endParaRPr lang="en-US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5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-anxiety-disorder-gad-presentation-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It is a persistent anxiety brought </a:t>
            </a:r>
            <a:r>
              <a:rPr lang="en-US" dirty="0" smtClean="0"/>
              <a:t>about by continual day to day concern and worry.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linked to over thinking.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Also known as talk therapy conducted in therapy sessions.</a:t>
            </a:r>
          </a:p>
          <a:p>
            <a:r>
              <a:rPr lang="en-US" dirty="0" smtClean="0"/>
              <a:t>Psychotherapies helps in improving Emotional Health, Behavior and Brain and body function.</a:t>
            </a:r>
          </a:p>
          <a:p>
            <a:r>
              <a:rPr lang="en-US" dirty="0" smtClean="0"/>
              <a:t>Cognitive Behavioral Therapy, Interpersonal Therapy, Dialectical behavior disorder therapy, support therapy are some of the different types of therapies used.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involves therapist working with the patients to understand how thoughts and feelings influences an individuals’ behavior.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Behavioral Therapy</a:t>
            </a:r>
            <a:endParaRPr lang="en-US" dirty="0"/>
          </a:p>
        </p:txBody>
      </p:sp>
      <p:pic>
        <p:nvPicPr>
          <p:cNvPr id="4" name="Picture 3" descr="generalized-anxiety-disorder-22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816" y="0"/>
            <a:ext cx="9158816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7-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8-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6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xiety-is-killing-us-7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When you change the way you look at things, the things you look at change.</a:t>
            </a:r>
          </a:p>
          <a:p>
            <a:r>
              <a:rPr lang="en-US" sz="4400" dirty="0" smtClean="0"/>
              <a:t>Your words and thoughts creates your future.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Cognitive Restructuring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-anxiety-disorder-gad-presentation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Those who suffer from GAD are at high risk of: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4038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Suicidal Ideation or Suicide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Drug Use Disorders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Substance Abuse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Psychopathy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Progressive Relaxation Techniques</a:t>
            </a:r>
          </a:p>
          <a:p>
            <a:r>
              <a:rPr lang="en-US" dirty="0" smtClean="0"/>
              <a:t>Mindful Meditation</a:t>
            </a:r>
          </a:p>
          <a:p>
            <a:r>
              <a:rPr lang="en-US" dirty="0" smtClean="0"/>
              <a:t>Slow deep-breathing exercise</a:t>
            </a:r>
          </a:p>
          <a:p>
            <a:r>
              <a:rPr lang="en-US" dirty="0" smtClean="0"/>
              <a:t>Listening of soothing music and relaxation tapes.</a:t>
            </a:r>
          </a:p>
          <a:p>
            <a:r>
              <a:rPr lang="en-US" dirty="0" smtClean="0"/>
              <a:t>Helping the client building on coping methods that the client used to manage anxiety with.</a:t>
            </a:r>
          </a:p>
          <a:p>
            <a:r>
              <a:rPr lang="en-US" dirty="0" smtClean="0"/>
              <a:t>Assisting the client in gaining control of overwhelming feelings and impulses through brief direct verbal interactions.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Therapies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Antipsychotic Drugs</a:t>
            </a:r>
          </a:p>
          <a:p>
            <a:endParaRPr lang="en-US" dirty="0" smtClean="0"/>
          </a:p>
          <a:p>
            <a:r>
              <a:rPr lang="en-US" dirty="0" smtClean="0"/>
              <a:t>Antidepressant Drugs</a:t>
            </a:r>
          </a:p>
          <a:p>
            <a:endParaRPr lang="en-US" dirty="0" smtClean="0"/>
          </a:p>
          <a:p>
            <a:r>
              <a:rPr lang="en-US" dirty="0" smtClean="0"/>
              <a:t>Mood stabilizers </a:t>
            </a:r>
          </a:p>
          <a:p>
            <a:endParaRPr lang="en-US" dirty="0" smtClean="0"/>
          </a:p>
          <a:p>
            <a:r>
              <a:rPr lang="en-US" dirty="0" smtClean="0"/>
              <a:t>Sleeping pills or tranquilizers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Stopping or reducing the consumption of products that contain caffeine such as coffee, tea, cola or chocolates.</a:t>
            </a:r>
          </a:p>
          <a:p>
            <a:r>
              <a:rPr lang="en-US" sz="3200" dirty="0" smtClean="0"/>
              <a:t>Exercising daily and eating a healthy and balanced diet.</a:t>
            </a:r>
          </a:p>
          <a:p>
            <a:r>
              <a:rPr lang="en-US" sz="3200" dirty="0" smtClean="0"/>
              <a:t>Practicing stress management techniques like Yoga or Meditation.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Things to prevent GAD</a:t>
            </a:r>
            <a:endParaRPr lang="en-US" sz="4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eneralised-anxiety-disorder-3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ised-anxiety-disorder-4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ised-anxiety-disorder-4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4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occur from childhood to late adulthood, at any period of time.</a:t>
            </a:r>
          </a:p>
          <a:p>
            <a:r>
              <a:rPr lang="en-US" dirty="0" smtClean="0"/>
              <a:t>There is no certain age of onset of GAD.</a:t>
            </a:r>
          </a:p>
          <a:p>
            <a:r>
              <a:rPr lang="en-US" dirty="0" smtClean="0"/>
              <a:t>20% of adults suffer from GAD annually, in the general population.</a:t>
            </a:r>
          </a:p>
          <a:p>
            <a:r>
              <a:rPr lang="en-US" dirty="0" smtClean="0"/>
              <a:t>Although it can be most commonly seen among women.</a:t>
            </a:r>
          </a:p>
          <a:p>
            <a:r>
              <a:rPr lang="en-US" dirty="0" smtClean="0"/>
              <a:t>Women are more likely to suffer from GAD than men.</a:t>
            </a:r>
          </a:p>
          <a:p>
            <a:r>
              <a:rPr lang="en-US" dirty="0" smtClean="0"/>
              <a:t>It is also common among elderly population.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 Onset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ized-anxiety-disorder-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no single cause of GAD present.</a:t>
            </a:r>
            <a:br>
              <a:rPr lang="en-US" dirty="0" smtClean="0"/>
            </a:br>
            <a:r>
              <a:rPr lang="en-US" dirty="0" smtClean="0"/>
              <a:t>However, it has been associated with:</a:t>
            </a:r>
            <a:br>
              <a:rPr lang="en-US" dirty="0" smtClean="0"/>
            </a:br>
            <a:r>
              <a:rPr lang="en-US" dirty="0" smtClean="0"/>
              <a:t>1. Gender – females are twice as likely to be diagnosed with GAD then men.</a:t>
            </a:r>
            <a:br>
              <a:rPr lang="en-US" dirty="0" smtClean="0"/>
            </a:br>
            <a:r>
              <a:rPr lang="en-US" dirty="0" smtClean="0"/>
              <a:t>2. Presence of any physical or emotional trauma.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eneral-anxiety-disorder-gad-presentation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54864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Environmental Factors – Trauma or stressful events such as abuse or death of a loved one, divorce, changing jobs or schools, etc.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Bullying is associated with an increased risk.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Genetic is also a major factor for GAD.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Neurotransmitters -  It is also associated with abnormal levels of certain neurotransmitters in the brain.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general-anxiety-disorder-gad-presentation-1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anxiety-disorder-gad-presentation-1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1675</TotalTime>
  <Words>414</Words>
  <Application>Microsoft Office PowerPoint</Application>
  <PresentationFormat>On-screen Show (4:3)</PresentationFormat>
  <Paragraphs>67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GENERALISED ANXIETY  DISORDER</vt:lpstr>
      <vt:lpstr>GENERALIZED ANXIETY DISORDER (GAD)</vt:lpstr>
      <vt:lpstr> It is a persistent anxiety brought about by continual day to day concern and worry.  Can be linked to over thinking. </vt:lpstr>
      <vt:lpstr> Those who suffer from GAD are at high risk of: </vt:lpstr>
      <vt:lpstr>GAD Onset</vt:lpstr>
      <vt:lpstr> There is no single cause of GAD present. However, it has been associated with: 1. Gender – females are twice as likely to be diagnosed with GAD then men. 2. Presence of any physical or emotional trauma. </vt:lpstr>
      <vt:lpstr>OTHER  FACTORS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TREATMENT OF GAD</vt:lpstr>
      <vt:lpstr>Slide 29</vt:lpstr>
      <vt:lpstr>Slide 30</vt:lpstr>
      <vt:lpstr>PSYCHOTHERAPY</vt:lpstr>
      <vt:lpstr>Cognitive Behavioral Therapy</vt:lpstr>
      <vt:lpstr>Slide 33</vt:lpstr>
      <vt:lpstr>Slide 34</vt:lpstr>
      <vt:lpstr>Slide 35</vt:lpstr>
      <vt:lpstr>Slide 36</vt:lpstr>
      <vt:lpstr>Slide 37</vt:lpstr>
      <vt:lpstr>Slide 38</vt:lpstr>
      <vt:lpstr>Cognitive Restructuring</vt:lpstr>
      <vt:lpstr>Other Therapies</vt:lpstr>
      <vt:lpstr>MEDICATIONS</vt:lpstr>
      <vt:lpstr>Things to prevent GAD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</dc:creator>
  <cp:lastModifiedBy>shah</cp:lastModifiedBy>
  <cp:revision>60</cp:revision>
  <dcterms:created xsi:type="dcterms:W3CDTF">2020-11-19T07:47:55Z</dcterms:created>
  <dcterms:modified xsi:type="dcterms:W3CDTF">2020-12-30T19:48:01Z</dcterms:modified>
</cp:coreProperties>
</file>