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68" r:id="rId5"/>
    <p:sldId id="259" r:id="rId6"/>
    <p:sldId id="261" r:id="rId7"/>
    <p:sldId id="262" r:id="rId8"/>
    <p:sldId id="263" r:id="rId9"/>
    <p:sldId id="264" r:id="rId10"/>
    <p:sldId id="290" r:id="rId11"/>
    <p:sldId id="269" r:id="rId12"/>
    <p:sldId id="270" r:id="rId13"/>
    <p:sldId id="271" r:id="rId14"/>
    <p:sldId id="303" r:id="rId15"/>
    <p:sldId id="291" r:id="rId16"/>
    <p:sldId id="292" r:id="rId17"/>
    <p:sldId id="272" r:id="rId18"/>
    <p:sldId id="265" r:id="rId19"/>
    <p:sldId id="279" r:id="rId20"/>
    <p:sldId id="280" r:id="rId21"/>
    <p:sldId id="281" r:id="rId22"/>
    <p:sldId id="282" r:id="rId23"/>
    <p:sldId id="283" r:id="rId24"/>
    <p:sldId id="284" r:id="rId25"/>
    <p:sldId id="285" r:id="rId26"/>
    <p:sldId id="286" r:id="rId27"/>
    <p:sldId id="273" r:id="rId28"/>
    <p:sldId id="301" r:id="rId29"/>
    <p:sldId id="302" r:id="rId30"/>
    <p:sldId id="304" r:id="rId31"/>
    <p:sldId id="293" r:id="rId32"/>
    <p:sldId id="294" r:id="rId33"/>
    <p:sldId id="295" r:id="rId34"/>
    <p:sldId id="296" r:id="rId35"/>
    <p:sldId id="297" r:id="rId36"/>
    <p:sldId id="298" r:id="rId37"/>
    <p:sldId id="299" r:id="rId38"/>
    <p:sldId id="300" r:id="rId39"/>
    <p:sldId id="27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46830-61C2-402F-9208-B4A294792128}" v="386" dt="2024-03-08T08:35:35.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wna Rawat" userId="3497fcf2d21b6d65" providerId="LiveId" clId="{CB746830-61C2-402F-9208-B4A294792128}"/>
    <pc:docChg chg="undo custSel addSld delSld modSld sldOrd modMainMaster">
      <pc:chgData name="Bhawna Rawat" userId="3497fcf2d21b6d65" providerId="LiveId" clId="{CB746830-61C2-402F-9208-B4A294792128}" dt="2024-03-08T08:35:35.082" v="21397"/>
      <pc:docMkLst>
        <pc:docMk/>
      </pc:docMkLst>
      <pc:sldChg chg="addSp delSp modSp mod modTransition setBg">
        <pc:chgData name="Bhawna Rawat" userId="3497fcf2d21b6d65" providerId="LiveId" clId="{CB746830-61C2-402F-9208-B4A294792128}" dt="2024-03-08T08:35:35.082" v="21397"/>
        <pc:sldMkLst>
          <pc:docMk/>
          <pc:sldMk cId="2733766778" sldId="256"/>
        </pc:sldMkLst>
        <pc:spChg chg="del mod">
          <ac:chgData name="Bhawna Rawat" userId="3497fcf2d21b6d65" providerId="LiveId" clId="{CB746830-61C2-402F-9208-B4A294792128}" dt="2024-03-07T06:26:54.035" v="7496" actId="478"/>
          <ac:spMkLst>
            <pc:docMk/>
            <pc:sldMk cId="2733766778" sldId="256"/>
            <ac:spMk id="2" creationId="{498AA676-D4EF-BBF7-AD0F-DDC4C3984FCC}"/>
          </ac:spMkLst>
        </pc:spChg>
        <pc:spChg chg="mod">
          <ac:chgData name="Bhawna Rawat" userId="3497fcf2d21b6d65" providerId="LiveId" clId="{CB746830-61C2-402F-9208-B4A294792128}" dt="2024-03-06T05:44:15.076" v="7356" actId="20577"/>
          <ac:spMkLst>
            <pc:docMk/>
            <pc:sldMk cId="2733766778" sldId="256"/>
            <ac:spMk id="3" creationId="{736689C1-1451-4635-FF1F-160B17B330F9}"/>
          </ac:spMkLst>
        </pc:spChg>
        <pc:spChg chg="add del mod">
          <ac:chgData name="Bhawna Rawat" userId="3497fcf2d21b6d65" providerId="LiveId" clId="{CB746830-61C2-402F-9208-B4A294792128}" dt="2024-03-07T06:25:24.055" v="7484" actId="478"/>
          <ac:spMkLst>
            <pc:docMk/>
            <pc:sldMk cId="2733766778" sldId="256"/>
            <ac:spMk id="5" creationId="{567C871C-25AE-11E4-E30D-6D0240CE7AE4}"/>
          </ac:spMkLst>
        </pc:spChg>
        <pc:spChg chg="add mod">
          <ac:chgData name="Bhawna Rawat" userId="3497fcf2d21b6d65" providerId="LiveId" clId="{CB746830-61C2-402F-9208-B4A294792128}" dt="2024-03-07T06:27:52.375" v="7545" actId="207"/>
          <ac:spMkLst>
            <pc:docMk/>
            <pc:sldMk cId="2733766778" sldId="256"/>
            <ac:spMk id="6" creationId="{2026C632-F741-B7EE-3D11-82F9E929186F}"/>
          </ac:spMkLst>
        </pc:spChg>
        <pc:spChg chg="add del mod">
          <ac:chgData name="Bhawna Rawat" userId="3497fcf2d21b6d65" providerId="LiveId" clId="{CB746830-61C2-402F-9208-B4A294792128}" dt="2024-03-07T06:27:00.095" v="7497" actId="478"/>
          <ac:spMkLst>
            <pc:docMk/>
            <pc:sldMk cId="2733766778" sldId="256"/>
            <ac:spMk id="8" creationId="{1228DB2A-A4A8-9AFA-65E1-5E79B0A67237}"/>
          </ac:spMkLst>
        </pc:spChg>
        <pc:picChg chg="add mod">
          <ac:chgData name="Bhawna Rawat" userId="3497fcf2d21b6d65" providerId="LiveId" clId="{CB746830-61C2-402F-9208-B4A294792128}" dt="2024-03-05T12:16:53.694" v="6474" actId="14100"/>
          <ac:picMkLst>
            <pc:docMk/>
            <pc:sldMk cId="2733766778" sldId="256"/>
            <ac:picMk id="4" creationId="{97AAA755-586D-0020-ACDB-20C7AF1199F8}"/>
          </ac:picMkLst>
        </pc:picChg>
      </pc:sldChg>
      <pc:sldChg chg="addSp delSp modSp new mod modTransition">
        <pc:chgData name="Bhawna Rawat" userId="3497fcf2d21b6d65" providerId="LiveId" clId="{CB746830-61C2-402F-9208-B4A294792128}" dt="2024-03-08T08:35:35.082" v="21397"/>
        <pc:sldMkLst>
          <pc:docMk/>
          <pc:sldMk cId="395318001" sldId="257"/>
        </pc:sldMkLst>
        <pc:spChg chg="mod">
          <ac:chgData name="Bhawna Rawat" userId="3497fcf2d21b6d65" providerId="LiveId" clId="{CB746830-61C2-402F-9208-B4A294792128}" dt="2024-03-05T12:13:16.708" v="6462"/>
          <ac:spMkLst>
            <pc:docMk/>
            <pc:sldMk cId="395318001" sldId="257"/>
            <ac:spMk id="2" creationId="{6C8BBC62-76C4-9627-82E6-1DCC24038CC0}"/>
          </ac:spMkLst>
        </pc:spChg>
        <pc:spChg chg="del mod">
          <ac:chgData name="Bhawna Rawat" userId="3497fcf2d21b6d65" providerId="LiveId" clId="{CB746830-61C2-402F-9208-B4A294792128}" dt="2024-03-05T12:29:51.270" v="6516" actId="12084"/>
          <ac:spMkLst>
            <pc:docMk/>
            <pc:sldMk cId="395318001" sldId="257"/>
            <ac:spMk id="3" creationId="{1C924E9C-F922-C583-E156-40C5C725D899}"/>
          </ac:spMkLst>
        </pc:spChg>
        <pc:graphicFrameChg chg="add mod">
          <ac:chgData name="Bhawna Rawat" userId="3497fcf2d21b6d65" providerId="LiveId" clId="{CB746830-61C2-402F-9208-B4A294792128}" dt="2024-03-05T12:36:40.766" v="6544" actId="2711"/>
          <ac:graphicFrameMkLst>
            <pc:docMk/>
            <pc:sldMk cId="395318001" sldId="257"/>
            <ac:graphicFrameMk id="5" creationId="{D0AB742A-C2A8-CB4D-566B-F1BD9D146073}"/>
          </ac:graphicFrameMkLst>
        </pc:graphicFrameChg>
        <pc:picChg chg="add mod">
          <ac:chgData name="Bhawna Rawat" userId="3497fcf2d21b6d65" providerId="LiveId" clId="{CB746830-61C2-402F-9208-B4A294792128}" dt="2024-03-05T12:31:03.735" v="6525" actId="14100"/>
          <ac:picMkLst>
            <pc:docMk/>
            <pc:sldMk cId="395318001" sldId="257"/>
            <ac:picMk id="4" creationId="{896B3A04-357A-2A37-C5CA-050655E13091}"/>
          </ac:picMkLst>
        </pc:picChg>
      </pc:sldChg>
      <pc:sldChg chg="addSp modSp add mod modTransition">
        <pc:chgData name="Bhawna Rawat" userId="3497fcf2d21b6d65" providerId="LiveId" clId="{CB746830-61C2-402F-9208-B4A294792128}" dt="2024-03-08T08:35:35.082" v="21397"/>
        <pc:sldMkLst>
          <pc:docMk/>
          <pc:sldMk cId="134471352" sldId="258"/>
        </pc:sldMkLst>
        <pc:spChg chg="mod">
          <ac:chgData name="Bhawna Rawat" userId="3497fcf2d21b6d65" providerId="LiveId" clId="{CB746830-61C2-402F-9208-B4A294792128}" dt="2024-03-05T12:13:16.708" v="6462"/>
          <ac:spMkLst>
            <pc:docMk/>
            <pc:sldMk cId="134471352" sldId="258"/>
            <ac:spMk id="2" creationId="{E357BC22-205E-EDAD-5F66-4EEF13FC843D}"/>
          </ac:spMkLst>
        </pc:spChg>
        <pc:spChg chg="mod">
          <ac:chgData name="Bhawna Rawat" userId="3497fcf2d21b6d65" providerId="LiveId" clId="{CB746830-61C2-402F-9208-B4A294792128}" dt="2024-03-05T12:36:54.915" v="6545" actId="2711"/>
          <ac:spMkLst>
            <pc:docMk/>
            <pc:sldMk cId="134471352" sldId="258"/>
            <ac:spMk id="3" creationId="{324FC8D0-26CA-ED2A-ED03-B7CD2BED61A0}"/>
          </ac:spMkLst>
        </pc:spChg>
        <pc:picChg chg="add mod">
          <ac:chgData name="Bhawna Rawat" userId="3497fcf2d21b6d65" providerId="LiveId" clId="{CB746830-61C2-402F-9208-B4A294792128}" dt="2024-03-05T12:26:19.398" v="6501" actId="1076"/>
          <ac:picMkLst>
            <pc:docMk/>
            <pc:sldMk cId="134471352" sldId="258"/>
            <ac:picMk id="4" creationId="{40C039B1-DDC2-653C-2751-58ACDB17E5A8}"/>
          </ac:picMkLst>
        </pc:picChg>
      </pc:sldChg>
      <pc:sldChg chg="addSp delSp modSp add mod modTransition">
        <pc:chgData name="Bhawna Rawat" userId="3497fcf2d21b6d65" providerId="LiveId" clId="{CB746830-61C2-402F-9208-B4A294792128}" dt="2024-03-08T08:35:35.082" v="21397"/>
        <pc:sldMkLst>
          <pc:docMk/>
          <pc:sldMk cId="3161418401" sldId="259"/>
        </pc:sldMkLst>
        <pc:spChg chg="mod">
          <ac:chgData name="Bhawna Rawat" userId="3497fcf2d21b6d65" providerId="LiveId" clId="{CB746830-61C2-402F-9208-B4A294792128}" dt="2024-03-05T12:13:16.708" v="6462"/>
          <ac:spMkLst>
            <pc:docMk/>
            <pc:sldMk cId="3161418401" sldId="259"/>
            <ac:spMk id="2" creationId="{D64AFFEB-BD1C-B154-5363-8911B90CD96A}"/>
          </ac:spMkLst>
        </pc:spChg>
        <pc:spChg chg="del mod">
          <ac:chgData name="Bhawna Rawat" userId="3497fcf2d21b6d65" providerId="LiveId" clId="{CB746830-61C2-402F-9208-B4A294792128}" dt="2024-03-05T12:33:29.918" v="6529" actId="12084"/>
          <ac:spMkLst>
            <pc:docMk/>
            <pc:sldMk cId="3161418401" sldId="259"/>
            <ac:spMk id="3" creationId="{5F539A9F-616F-D003-F85C-8C0DCBB90BD0}"/>
          </ac:spMkLst>
        </pc:spChg>
        <pc:graphicFrameChg chg="add mod">
          <ac:chgData name="Bhawna Rawat" userId="3497fcf2d21b6d65" providerId="LiveId" clId="{CB746830-61C2-402F-9208-B4A294792128}" dt="2024-03-05T12:37:46.719" v="6549" actId="2711"/>
          <ac:graphicFrameMkLst>
            <pc:docMk/>
            <pc:sldMk cId="3161418401" sldId="259"/>
            <ac:graphicFrameMk id="4" creationId="{8665E5B5-C9E0-E3BF-B3E0-CCB9F7F29DF5}"/>
          </ac:graphicFrameMkLst>
        </pc:graphicFrameChg>
        <pc:picChg chg="add mod">
          <ac:chgData name="Bhawna Rawat" userId="3497fcf2d21b6d65" providerId="LiveId" clId="{CB746830-61C2-402F-9208-B4A294792128}" dt="2024-03-05T12:36:13.616" v="6543" actId="14100"/>
          <ac:picMkLst>
            <pc:docMk/>
            <pc:sldMk cId="3161418401" sldId="259"/>
            <ac:picMk id="6" creationId="{CD9C4719-5250-5188-B184-1D3C15EE1D86}"/>
          </ac:picMkLst>
        </pc:picChg>
      </pc:sldChg>
      <pc:sldChg chg="modSp add del mod">
        <pc:chgData name="Bhawna Rawat" userId="3497fcf2d21b6d65" providerId="LiveId" clId="{CB746830-61C2-402F-9208-B4A294792128}" dt="2024-03-05T09:35:52.263" v="887" actId="2696"/>
        <pc:sldMkLst>
          <pc:docMk/>
          <pc:sldMk cId="2561446992" sldId="260"/>
        </pc:sldMkLst>
        <pc:spChg chg="mod">
          <ac:chgData name="Bhawna Rawat" userId="3497fcf2d21b6d65" providerId="LiveId" clId="{CB746830-61C2-402F-9208-B4A294792128}" dt="2024-03-05T09:14:36.127" v="65" actId="20577"/>
          <ac:spMkLst>
            <pc:docMk/>
            <pc:sldMk cId="2561446992" sldId="260"/>
            <ac:spMk id="2" creationId="{77EDEF9A-C879-9C06-ADA6-7EAB976FACA1}"/>
          </ac:spMkLst>
        </pc:spChg>
      </pc:sldChg>
      <pc:sldChg chg="addSp delSp modSp add mod modTransition">
        <pc:chgData name="Bhawna Rawat" userId="3497fcf2d21b6d65" providerId="LiveId" clId="{CB746830-61C2-402F-9208-B4A294792128}" dt="2024-03-08T08:35:35.082" v="21397"/>
        <pc:sldMkLst>
          <pc:docMk/>
          <pc:sldMk cId="1555818336" sldId="261"/>
        </pc:sldMkLst>
        <pc:spChg chg="mod">
          <ac:chgData name="Bhawna Rawat" userId="3497fcf2d21b6d65" providerId="LiveId" clId="{CB746830-61C2-402F-9208-B4A294792128}" dt="2024-03-05T12:13:16.708" v="6462"/>
          <ac:spMkLst>
            <pc:docMk/>
            <pc:sldMk cId="1555818336" sldId="261"/>
            <ac:spMk id="2" creationId="{8C419BFE-4AC9-9280-00B8-BDBFF71BA8EF}"/>
          </ac:spMkLst>
        </pc:spChg>
        <pc:spChg chg="del mod">
          <ac:chgData name="Bhawna Rawat" userId="3497fcf2d21b6d65" providerId="LiveId" clId="{CB746830-61C2-402F-9208-B4A294792128}" dt="2024-03-05T12:38:35.776" v="6550" actId="12084"/>
          <ac:spMkLst>
            <pc:docMk/>
            <pc:sldMk cId="1555818336" sldId="261"/>
            <ac:spMk id="3" creationId="{43BFCC61-A7C3-A9EE-4353-2D8BDF602001}"/>
          </ac:spMkLst>
        </pc:spChg>
        <pc:graphicFrameChg chg="add mod">
          <ac:chgData name="Bhawna Rawat" userId="3497fcf2d21b6d65" providerId="LiveId" clId="{CB746830-61C2-402F-9208-B4A294792128}" dt="2024-03-05T12:40:09.664" v="6557" actId="255"/>
          <ac:graphicFrameMkLst>
            <pc:docMk/>
            <pc:sldMk cId="1555818336" sldId="261"/>
            <ac:graphicFrameMk id="4" creationId="{E786793C-55B4-2167-DF56-5AFD9016A989}"/>
          </ac:graphicFrameMkLst>
        </pc:graphicFrameChg>
      </pc:sldChg>
      <pc:sldChg chg="addSp delSp modSp add mod modTransition">
        <pc:chgData name="Bhawna Rawat" userId="3497fcf2d21b6d65" providerId="LiveId" clId="{CB746830-61C2-402F-9208-B4A294792128}" dt="2024-03-08T08:35:35.082" v="21397"/>
        <pc:sldMkLst>
          <pc:docMk/>
          <pc:sldMk cId="406283848" sldId="262"/>
        </pc:sldMkLst>
        <pc:spChg chg="mod">
          <ac:chgData name="Bhawna Rawat" userId="3497fcf2d21b6d65" providerId="LiveId" clId="{CB746830-61C2-402F-9208-B4A294792128}" dt="2024-03-05T12:13:16.708" v="6462"/>
          <ac:spMkLst>
            <pc:docMk/>
            <pc:sldMk cId="406283848" sldId="262"/>
            <ac:spMk id="2" creationId="{8299244C-E1E8-84C0-EA67-725AFA230E2E}"/>
          </ac:spMkLst>
        </pc:spChg>
        <pc:spChg chg="del mod">
          <ac:chgData name="Bhawna Rawat" userId="3497fcf2d21b6d65" providerId="LiveId" clId="{CB746830-61C2-402F-9208-B4A294792128}" dt="2024-03-05T12:41:02.329" v="6558" actId="12084"/>
          <ac:spMkLst>
            <pc:docMk/>
            <pc:sldMk cId="406283848" sldId="262"/>
            <ac:spMk id="3" creationId="{642F5160-1285-4834-36CC-D59CB420F409}"/>
          </ac:spMkLst>
        </pc:spChg>
        <pc:graphicFrameChg chg="add mod">
          <ac:chgData name="Bhawna Rawat" userId="3497fcf2d21b6d65" providerId="LiveId" clId="{CB746830-61C2-402F-9208-B4A294792128}" dt="2024-03-05T12:42:07.689" v="6564" actId="14100"/>
          <ac:graphicFrameMkLst>
            <pc:docMk/>
            <pc:sldMk cId="406283848" sldId="262"/>
            <ac:graphicFrameMk id="4" creationId="{32470BAF-C3B3-A75C-76AF-9FB8225834E8}"/>
          </ac:graphicFrameMkLst>
        </pc:graphicFrameChg>
        <pc:picChg chg="add mod">
          <ac:chgData name="Bhawna Rawat" userId="3497fcf2d21b6d65" providerId="LiveId" clId="{CB746830-61C2-402F-9208-B4A294792128}" dt="2024-03-05T13:24:46.641" v="7214" actId="1076"/>
          <ac:picMkLst>
            <pc:docMk/>
            <pc:sldMk cId="406283848" sldId="262"/>
            <ac:picMk id="6" creationId="{B3245D5B-1246-BAC0-7A85-AF2DC6DB7F49}"/>
          </ac:picMkLst>
        </pc:picChg>
        <pc:picChg chg="add mod">
          <ac:chgData name="Bhawna Rawat" userId="3497fcf2d21b6d65" providerId="LiveId" clId="{CB746830-61C2-402F-9208-B4A294792128}" dt="2024-03-05T13:25:25.492" v="7220" actId="1076"/>
          <ac:picMkLst>
            <pc:docMk/>
            <pc:sldMk cId="406283848" sldId="262"/>
            <ac:picMk id="8" creationId="{A7D183B5-7EC4-102B-54D7-6470D9B4CFB7}"/>
          </ac:picMkLst>
        </pc:picChg>
        <pc:picChg chg="add mod">
          <ac:chgData name="Bhawna Rawat" userId="3497fcf2d21b6d65" providerId="LiveId" clId="{CB746830-61C2-402F-9208-B4A294792128}" dt="2024-03-05T13:26:14.181" v="7225" actId="14100"/>
          <ac:picMkLst>
            <pc:docMk/>
            <pc:sldMk cId="406283848" sldId="262"/>
            <ac:picMk id="9" creationId="{6E2470DE-1623-2670-4296-8A5A9D75BD76}"/>
          </ac:picMkLst>
        </pc:picChg>
        <pc:picChg chg="add mod">
          <ac:chgData name="Bhawna Rawat" userId="3497fcf2d21b6d65" providerId="LiveId" clId="{CB746830-61C2-402F-9208-B4A294792128}" dt="2024-03-05T13:27:22.216" v="7229" actId="1076"/>
          <ac:picMkLst>
            <pc:docMk/>
            <pc:sldMk cId="406283848" sldId="262"/>
            <ac:picMk id="10" creationId="{61C16762-0AC1-2216-777B-5E9BA6C8BB5F}"/>
          </ac:picMkLst>
        </pc:picChg>
        <pc:picChg chg="add mod">
          <ac:chgData name="Bhawna Rawat" userId="3497fcf2d21b6d65" providerId="LiveId" clId="{CB746830-61C2-402F-9208-B4A294792128}" dt="2024-03-05T13:28:16.111" v="7235" actId="1076"/>
          <ac:picMkLst>
            <pc:docMk/>
            <pc:sldMk cId="406283848" sldId="262"/>
            <ac:picMk id="11" creationId="{817A0F3A-5D23-ADD6-57A7-16A02AD21BFA}"/>
          </ac:picMkLst>
        </pc:picChg>
        <pc:picChg chg="add mod">
          <ac:chgData name="Bhawna Rawat" userId="3497fcf2d21b6d65" providerId="LiveId" clId="{CB746830-61C2-402F-9208-B4A294792128}" dt="2024-03-05T13:29:52.247" v="7241" actId="1076"/>
          <ac:picMkLst>
            <pc:docMk/>
            <pc:sldMk cId="406283848" sldId="262"/>
            <ac:picMk id="13" creationId="{03CDC96D-773D-7767-0D1C-BC372B46A74A}"/>
          </ac:picMkLst>
        </pc:picChg>
        <pc:picChg chg="add mod">
          <ac:chgData name="Bhawna Rawat" userId="3497fcf2d21b6d65" providerId="LiveId" clId="{CB746830-61C2-402F-9208-B4A294792128}" dt="2024-03-05T13:30:38.275" v="7247" actId="1076"/>
          <ac:picMkLst>
            <pc:docMk/>
            <pc:sldMk cId="406283848" sldId="262"/>
            <ac:picMk id="15" creationId="{65BD78AF-1C69-39B7-3073-5A7AAEED220E}"/>
          </ac:picMkLst>
        </pc:picChg>
      </pc:sldChg>
      <pc:sldChg chg="addSp delSp modSp new mod modTransition">
        <pc:chgData name="Bhawna Rawat" userId="3497fcf2d21b6d65" providerId="LiveId" clId="{CB746830-61C2-402F-9208-B4A294792128}" dt="2024-03-08T08:35:35.082" v="21397"/>
        <pc:sldMkLst>
          <pc:docMk/>
          <pc:sldMk cId="2984127718" sldId="263"/>
        </pc:sldMkLst>
        <pc:spChg chg="mod">
          <ac:chgData name="Bhawna Rawat" userId="3497fcf2d21b6d65" providerId="LiveId" clId="{CB746830-61C2-402F-9208-B4A294792128}" dt="2024-03-05T12:13:16.708" v="6462"/>
          <ac:spMkLst>
            <pc:docMk/>
            <pc:sldMk cId="2984127718" sldId="263"/>
            <ac:spMk id="2" creationId="{463677F3-FDA5-3A54-4656-B99B883B8DB5}"/>
          </ac:spMkLst>
        </pc:spChg>
        <pc:spChg chg="del mod">
          <ac:chgData name="Bhawna Rawat" userId="3497fcf2d21b6d65" providerId="LiveId" clId="{CB746830-61C2-402F-9208-B4A294792128}" dt="2024-03-05T12:43:51.774" v="6572" actId="12084"/>
          <ac:spMkLst>
            <pc:docMk/>
            <pc:sldMk cId="2984127718" sldId="263"/>
            <ac:spMk id="3" creationId="{CA76926A-E776-E513-2722-F52F661EBDE3}"/>
          </ac:spMkLst>
        </pc:spChg>
        <pc:spChg chg="mod">
          <ac:chgData name="Bhawna Rawat" userId="3497fcf2d21b6d65" providerId="LiveId" clId="{CB746830-61C2-402F-9208-B4A294792128}" dt="2024-03-05T12:45:53.264" v="6578" actId="18245"/>
          <ac:spMkLst>
            <pc:docMk/>
            <pc:sldMk cId="2984127718" sldId="263"/>
            <ac:spMk id="6" creationId="{9F2E6370-C55F-FD69-7A44-561F78A79FBC}"/>
          </ac:spMkLst>
        </pc:spChg>
        <pc:spChg chg="mod">
          <ac:chgData name="Bhawna Rawat" userId="3497fcf2d21b6d65" providerId="LiveId" clId="{CB746830-61C2-402F-9208-B4A294792128}" dt="2024-03-05T12:45:53.264" v="6578" actId="18245"/>
          <ac:spMkLst>
            <pc:docMk/>
            <pc:sldMk cId="2984127718" sldId="263"/>
            <ac:spMk id="7" creationId="{E97D6F4F-6FCB-7DD4-0264-05DFB9D4D92F}"/>
          </ac:spMkLst>
        </pc:spChg>
        <pc:spChg chg="mod">
          <ac:chgData name="Bhawna Rawat" userId="3497fcf2d21b6d65" providerId="LiveId" clId="{CB746830-61C2-402F-9208-B4A294792128}" dt="2024-03-05T12:45:53.264" v="6578" actId="18245"/>
          <ac:spMkLst>
            <pc:docMk/>
            <pc:sldMk cId="2984127718" sldId="263"/>
            <ac:spMk id="8" creationId="{FFB89C94-A55C-EB94-6AB1-8A275E19FB00}"/>
          </ac:spMkLst>
        </pc:spChg>
        <pc:spChg chg="mod">
          <ac:chgData name="Bhawna Rawat" userId="3497fcf2d21b6d65" providerId="LiveId" clId="{CB746830-61C2-402F-9208-B4A294792128}" dt="2024-03-05T12:45:53.264" v="6578" actId="18245"/>
          <ac:spMkLst>
            <pc:docMk/>
            <pc:sldMk cId="2984127718" sldId="263"/>
            <ac:spMk id="9" creationId="{2CA10070-40F1-35DF-92DE-B2C68ECB2AF7}"/>
          </ac:spMkLst>
        </pc:spChg>
        <pc:spChg chg="mod">
          <ac:chgData name="Bhawna Rawat" userId="3497fcf2d21b6d65" providerId="LiveId" clId="{CB746830-61C2-402F-9208-B4A294792128}" dt="2024-03-05T12:45:53.264" v="6578" actId="18245"/>
          <ac:spMkLst>
            <pc:docMk/>
            <pc:sldMk cId="2984127718" sldId="263"/>
            <ac:spMk id="10" creationId="{0FC94A58-84EF-1D58-B39F-581A3E1FD8B5}"/>
          </ac:spMkLst>
        </pc:spChg>
        <pc:spChg chg="mod">
          <ac:chgData name="Bhawna Rawat" userId="3497fcf2d21b6d65" providerId="LiveId" clId="{CB746830-61C2-402F-9208-B4A294792128}" dt="2024-03-05T12:45:53.264" v="6578" actId="18245"/>
          <ac:spMkLst>
            <pc:docMk/>
            <pc:sldMk cId="2984127718" sldId="263"/>
            <ac:spMk id="11" creationId="{E121E767-F2F4-78C8-A25E-BBC5AB7DFB10}"/>
          </ac:spMkLst>
        </pc:spChg>
        <pc:spChg chg="mod">
          <ac:chgData name="Bhawna Rawat" userId="3497fcf2d21b6d65" providerId="LiveId" clId="{CB746830-61C2-402F-9208-B4A294792128}" dt="2024-03-05T12:45:53.264" v="6578" actId="18245"/>
          <ac:spMkLst>
            <pc:docMk/>
            <pc:sldMk cId="2984127718" sldId="263"/>
            <ac:spMk id="12" creationId="{3AF9D43E-3FEE-A60B-F257-3705D98D381F}"/>
          </ac:spMkLst>
        </pc:spChg>
        <pc:spChg chg="mod">
          <ac:chgData name="Bhawna Rawat" userId="3497fcf2d21b6d65" providerId="LiveId" clId="{CB746830-61C2-402F-9208-B4A294792128}" dt="2024-03-05T12:44:30.100" v="6574" actId="18245"/>
          <ac:spMkLst>
            <pc:docMk/>
            <pc:sldMk cId="2984127718" sldId="263"/>
            <ac:spMk id="13" creationId="{6B437299-DB25-BA01-D29F-F4393B21086B}"/>
          </ac:spMkLst>
        </pc:spChg>
        <pc:spChg chg="add mod">
          <ac:chgData name="Bhawna Rawat" userId="3497fcf2d21b6d65" providerId="LiveId" clId="{CB746830-61C2-402F-9208-B4A294792128}" dt="2024-03-05T12:46:43.794" v="6584" actId="5793"/>
          <ac:spMkLst>
            <pc:docMk/>
            <pc:sldMk cId="2984127718" sldId="263"/>
            <ac:spMk id="14" creationId="{048B4CF8-DB50-E9AF-C5D9-51C59354642C}"/>
          </ac:spMkLst>
        </pc:spChg>
        <pc:grpChg chg="mod">
          <ac:chgData name="Bhawna Rawat" userId="3497fcf2d21b6d65" providerId="LiveId" clId="{CB746830-61C2-402F-9208-B4A294792128}" dt="2024-03-05T12:45:53.264" v="6578" actId="18245"/>
          <ac:grpSpMkLst>
            <pc:docMk/>
            <pc:sldMk cId="2984127718" sldId="263"/>
            <ac:grpSpMk id="5" creationId="{F3FF40CA-079E-D094-7DE6-681E4F57BDC4}"/>
          </ac:grpSpMkLst>
        </pc:grpChg>
        <pc:graphicFrameChg chg="add del mod">
          <ac:chgData name="Bhawna Rawat" userId="3497fcf2d21b6d65" providerId="LiveId" clId="{CB746830-61C2-402F-9208-B4A294792128}" dt="2024-03-05T12:46:08.126" v="6579" actId="11529"/>
          <ac:graphicFrameMkLst>
            <pc:docMk/>
            <pc:sldMk cId="2984127718" sldId="263"/>
            <ac:graphicFrameMk id="4" creationId="{0E2F6D69-24BE-DF91-71F8-B7D08CDFB121}"/>
          </ac:graphicFrameMkLst>
        </pc:graphicFrameChg>
      </pc:sldChg>
      <pc:sldChg chg="addSp delSp modSp add mod modTransition">
        <pc:chgData name="Bhawna Rawat" userId="3497fcf2d21b6d65" providerId="LiveId" clId="{CB746830-61C2-402F-9208-B4A294792128}" dt="2024-03-08T08:35:35.082" v="21397"/>
        <pc:sldMkLst>
          <pc:docMk/>
          <pc:sldMk cId="4193221400" sldId="264"/>
        </pc:sldMkLst>
        <pc:spChg chg="mod">
          <ac:chgData name="Bhawna Rawat" userId="3497fcf2d21b6d65" providerId="LiveId" clId="{CB746830-61C2-402F-9208-B4A294792128}" dt="2024-03-07T06:56:40.326" v="7672" actId="20577"/>
          <ac:spMkLst>
            <pc:docMk/>
            <pc:sldMk cId="4193221400" sldId="264"/>
            <ac:spMk id="2" creationId="{9DF540C8-BB1C-9D0B-2017-71BB8E73EC76}"/>
          </ac:spMkLst>
        </pc:spChg>
        <pc:spChg chg="add del mod">
          <ac:chgData name="Bhawna Rawat" userId="3497fcf2d21b6d65" providerId="LiveId" clId="{CB746830-61C2-402F-9208-B4A294792128}" dt="2024-03-08T06:53:51.951" v="19329" actId="12084"/>
          <ac:spMkLst>
            <pc:docMk/>
            <pc:sldMk cId="4193221400" sldId="264"/>
            <ac:spMk id="3" creationId="{79DBDBB0-BD04-639B-AC3A-292C3A683CE6}"/>
          </ac:spMkLst>
        </pc:spChg>
        <pc:spChg chg="del mod">
          <ac:chgData name="Bhawna Rawat" userId="3497fcf2d21b6d65" providerId="LiveId" clId="{CB746830-61C2-402F-9208-B4A294792128}" dt="2024-03-05T12:47:30.251" v="6589" actId="12084"/>
          <ac:spMkLst>
            <pc:docMk/>
            <pc:sldMk cId="4193221400" sldId="264"/>
            <ac:spMk id="3" creationId="{D76F4602-942F-AC08-B158-4B6C1A7E78D0}"/>
          </ac:spMkLst>
        </pc:spChg>
        <pc:graphicFrameChg chg="add mod">
          <ac:chgData name="Bhawna Rawat" userId="3497fcf2d21b6d65" providerId="LiveId" clId="{CB746830-61C2-402F-9208-B4A294792128}" dt="2024-03-08T07:24:14.956" v="20283" actId="12100"/>
          <ac:graphicFrameMkLst>
            <pc:docMk/>
            <pc:sldMk cId="4193221400" sldId="264"/>
            <ac:graphicFrameMk id="4" creationId="{20DFDCDE-0720-05AC-0E06-73AA462AEAEF}"/>
          </ac:graphicFrameMkLst>
        </pc:graphicFrameChg>
        <pc:graphicFrameChg chg="add del mod">
          <ac:chgData name="Bhawna Rawat" userId="3497fcf2d21b6d65" providerId="LiveId" clId="{CB746830-61C2-402F-9208-B4A294792128}" dt="2024-03-07T07:19:28.086" v="7840" actId="11529"/>
          <ac:graphicFrameMkLst>
            <pc:docMk/>
            <pc:sldMk cId="4193221400" sldId="264"/>
            <ac:graphicFrameMk id="4" creationId="{2C9C525A-DACA-CD59-0237-C3EB1B5DA59C}"/>
          </ac:graphicFrameMkLst>
        </pc:graphicFrameChg>
      </pc:sldChg>
      <pc:sldChg chg="addSp delSp modSp new mod modTransition">
        <pc:chgData name="Bhawna Rawat" userId="3497fcf2d21b6d65" providerId="LiveId" clId="{CB746830-61C2-402F-9208-B4A294792128}" dt="2024-03-08T08:35:35.082" v="21397"/>
        <pc:sldMkLst>
          <pc:docMk/>
          <pc:sldMk cId="3748157275" sldId="265"/>
        </pc:sldMkLst>
        <pc:spChg chg="mod">
          <ac:chgData name="Bhawna Rawat" userId="3497fcf2d21b6d65" providerId="LiveId" clId="{CB746830-61C2-402F-9208-B4A294792128}" dt="2024-03-05T12:13:16.708" v="6462"/>
          <ac:spMkLst>
            <pc:docMk/>
            <pc:sldMk cId="3748157275" sldId="265"/>
            <ac:spMk id="2" creationId="{E4E1E903-7854-A25A-A055-DDC673F2BF3D}"/>
          </ac:spMkLst>
        </pc:spChg>
        <pc:spChg chg="del mod">
          <ac:chgData name="Bhawna Rawat" userId="3497fcf2d21b6d65" providerId="LiveId" clId="{CB746830-61C2-402F-9208-B4A294792128}" dt="2024-03-05T12:56:53.343" v="6844" actId="12084"/>
          <ac:spMkLst>
            <pc:docMk/>
            <pc:sldMk cId="3748157275" sldId="265"/>
            <ac:spMk id="3" creationId="{0884DBB8-6758-54EA-00DA-8F1493D1BB98}"/>
          </ac:spMkLst>
        </pc:spChg>
        <pc:spChg chg="add del mod">
          <ac:chgData name="Bhawna Rawat" userId="3497fcf2d21b6d65" providerId="LiveId" clId="{CB746830-61C2-402F-9208-B4A294792128}" dt="2024-03-05T12:57:32.283" v="6847" actId="12084"/>
          <ac:spMkLst>
            <pc:docMk/>
            <pc:sldMk cId="3748157275" sldId="265"/>
            <ac:spMk id="5" creationId="{4EA4864D-FABA-FE6A-E212-255A7840A922}"/>
          </ac:spMkLst>
        </pc:spChg>
        <pc:graphicFrameChg chg="add del mod">
          <ac:chgData name="Bhawna Rawat" userId="3497fcf2d21b6d65" providerId="LiveId" clId="{CB746830-61C2-402F-9208-B4A294792128}" dt="2024-03-05T12:57:07.190" v="6846" actId="11529"/>
          <ac:graphicFrameMkLst>
            <pc:docMk/>
            <pc:sldMk cId="3748157275" sldId="265"/>
            <ac:graphicFrameMk id="4" creationId="{DEF38A35-2E41-0EAA-7451-F9B513343E54}"/>
          </ac:graphicFrameMkLst>
        </pc:graphicFrameChg>
        <pc:graphicFrameChg chg="add mod">
          <ac:chgData name="Bhawna Rawat" userId="3497fcf2d21b6d65" providerId="LiveId" clId="{CB746830-61C2-402F-9208-B4A294792128}" dt="2024-03-05T12:58:00.156" v="6849" actId="12100"/>
          <ac:graphicFrameMkLst>
            <pc:docMk/>
            <pc:sldMk cId="3748157275" sldId="265"/>
            <ac:graphicFrameMk id="6" creationId="{68D29BD4-6615-C587-88A7-B036CE1BCCDB}"/>
          </ac:graphicFrameMkLst>
        </pc:graphicFrameChg>
      </pc:sldChg>
      <pc:sldChg chg="addSp delSp modSp add del mod">
        <pc:chgData name="Bhawna Rawat" userId="3497fcf2d21b6d65" providerId="LiveId" clId="{CB746830-61C2-402F-9208-B4A294792128}" dt="2024-03-08T07:57:28.792" v="21193" actId="2696"/>
        <pc:sldMkLst>
          <pc:docMk/>
          <pc:sldMk cId="1935913226" sldId="266"/>
        </pc:sldMkLst>
        <pc:spChg chg="mod">
          <ac:chgData name="Bhawna Rawat" userId="3497fcf2d21b6d65" providerId="LiveId" clId="{CB746830-61C2-402F-9208-B4A294792128}" dt="2024-03-05T12:13:16.708" v="6462"/>
          <ac:spMkLst>
            <pc:docMk/>
            <pc:sldMk cId="1935913226" sldId="266"/>
            <ac:spMk id="2" creationId="{2B27F247-4B74-F5D5-A2A9-93A63211393D}"/>
          </ac:spMkLst>
        </pc:spChg>
        <pc:spChg chg="del mod">
          <ac:chgData name="Bhawna Rawat" userId="3497fcf2d21b6d65" providerId="LiveId" clId="{CB746830-61C2-402F-9208-B4A294792128}" dt="2024-03-05T12:59:01.441" v="6850" actId="12084"/>
          <ac:spMkLst>
            <pc:docMk/>
            <pc:sldMk cId="1935913226" sldId="266"/>
            <ac:spMk id="3" creationId="{7518119B-DB9A-A1C8-313A-0B9142A26767}"/>
          </ac:spMkLst>
        </pc:spChg>
        <pc:spChg chg="add mod">
          <ac:chgData name="Bhawna Rawat" userId="3497fcf2d21b6d65" providerId="LiveId" clId="{CB746830-61C2-402F-9208-B4A294792128}" dt="2024-03-05T13:19:07.434" v="7195" actId="12"/>
          <ac:spMkLst>
            <pc:docMk/>
            <pc:sldMk cId="1935913226" sldId="266"/>
            <ac:spMk id="5" creationId="{88CDAC8D-141B-BF4D-888B-0BD734BA7776}"/>
          </ac:spMkLst>
        </pc:spChg>
        <pc:graphicFrameChg chg="add del mod">
          <ac:chgData name="Bhawna Rawat" userId="3497fcf2d21b6d65" providerId="LiveId" clId="{CB746830-61C2-402F-9208-B4A294792128}" dt="2024-03-05T13:00:01.954" v="6853" actId="11529"/>
          <ac:graphicFrameMkLst>
            <pc:docMk/>
            <pc:sldMk cId="1935913226" sldId="266"/>
            <ac:graphicFrameMk id="4" creationId="{1ED9AAFF-86DA-72DB-C77E-8A47928A60CC}"/>
          </ac:graphicFrameMkLst>
        </pc:graphicFrameChg>
        <pc:picChg chg="add mod">
          <ac:chgData name="Bhawna Rawat" userId="3497fcf2d21b6d65" providerId="LiveId" clId="{CB746830-61C2-402F-9208-B4A294792128}" dt="2024-03-05T13:22:54.117" v="7203" actId="1076"/>
          <ac:picMkLst>
            <pc:docMk/>
            <pc:sldMk cId="1935913226" sldId="266"/>
            <ac:picMk id="6" creationId="{08311E91-0F5D-856B-B7D6-FA7EB93EA75C}"/>
          </ac:picMkLst>
        </pc:picChg>
        <pc:picChg chg="add mod">
          <ac:chgData name="Bhawna Rawat" userId="3497fcf2d21b6d65" providerId="LiveId" clId="{CB746830-61C2-402F-9208-B4A294792128}" dt="2024-03-05T13:22:51.613" v="7202" actId="1076"/>
          <ac:picMkLst>
            <pc:docMk/>
            <pc:sldMk cId="1935913226" sldId="266"/>
            <ac:picMk id="7" creationId="{4CD12EBC-B86F-6D0D-6D5D-0AED954F0941}"/>
          </ac:picMkLst>
        </pc:picChg>
        <pc:picChg chg="add mod">
          <ac:chgData name="Bhawna Rawat" userId="3497fcf2d21b6d65" providerId="LiveId" clId="{CB746830-61C2-402F-9208-B4A294792128}" dt="2024-03-05T13:22:57.031" v="7204" actId="1076"/>
          <ac:picMkLst>
            <pc:docMk/>
            <pc:sldMk cId="1935913226" sldId="266"/>
            <ac:picMk id="8" creationId="{E2597453-3476-C0C0-D139-BF4B023629C5}"/>
          </ac:picMkLst>
        </pc:picChg>
      </pc:sldChg>
      <pc:sldChg chg="modSp add del mod">
        <pc:chgData name="Bhawna Rawat" userId="3497fcf2d21b6d65" providerId="LiveId" clId="{CB746830-61C2-402F-9208-B4A294792128}" dt="2024-03-05T10:14:53.676" v="2131" actId="2696"/>
        <pc:sldMkLst>
          <pc:docMk/>
          <pc:sldMk cId="1288890406" sldId="267"/>
        </pc:sldMkLst>
        <pc:spChg chg="mod">
          <ac:chgData name="Bhawna Rawat" userId="3497fcf2d21b6d65" providerId="LiveId" clId="{CB746830-61C2-402F-9208-B4A294792128}" dt="2024-03-05T09:18:30.943" v="268" actId="20577"/>
          <ac:spMkLst>
            <pc:docMk/>
            <pc:sldMk cId="1288890406" sldId="267"/>
            <ac:spMk id="2" creationId="{88A74963-D519-FCFE-6105-243037A3CDC0}"/>
          </ac:spMkLst>
        </pc:spChg>
        <pc:spChg chg="mod">
          <ac:chgData name="Bhawna Rawat" userId="3497fcf2d21b6d65" providerId="LiveId" clId="{CB746830-61C2-402F-9208-B4A294792128}" dt="2024-03-05T10:14:22.899" v="2130" actId="20577"/>
          <ac:spMkLst>
            <pc:docMk/>
            <pc:sldMk cId="1288890406" sldId="267"/>
            <ac:spMk id="3" creationId="{7B54DDA8-2A59-2BDD-E8C1-CB2B2BF4FCD3}"/>
          </ac:spMkLst>
        </pc:spChg>
      </pc:sldChg>
      <pc:sldChg chg="addSp delSp modSp new mod modTransition">
        <pc:chgData name="Bhawna Rawat" userId="3497fcf2d21b6d65" providerId="LiveId" clId="{CB746830-61C2-402F-9208-B4A294792128}" dt="2024-03-08T08:35:35.082" v="21397"/>
        <pc:sldMkLst>
          <pc:docMk/>
          <pc:sldMk cId="3741101469" sldId="268"/>
        </pc:sldMkLst>
        <pc:spChg chg="mod">
          <ac:chgData name="Bhawna Rawat" userId="3497fcf2d21b6d65" providerId="LiveId" clId="{CB746830-61C2-402F-9208-B4A294792128}" dt="2024-03-05T12:13:16.708" v="6462"/>
          <ac:spMkLst>
            <pc:docMk/>
            <pc:sldMk cId="3741101469" sldId="268"/>
            <ac:spMk id="2" creationId="{7AF142C3-2F1B-41CB-90E3-FD67826BFD7E}"/>
          </ac:spMkLst>
        </pc:spChg>
        <pc:spChg chg="mod">
          <ac:chgData name="Bhawna Rawat" userId="3497fcf2d21b6d65" providerId="LiveId" clId="{CB746830-61C2-402F-9208-B4A294792128}" dt="2024-03-05T12:28:26.214" v="6513" actId="13926"/>
          <ac:spMkLst>
            <pc:docMk/>
            <pc:sldMk cId="3741101469" sldId="268"/>
            <ac:spMk id="3" creationId="{641314F5-649B-2BD5-ED12-E9A58C0264BF}"/>
          </ac:spMkLst>
        </pc:spChg>
        <pc:spChg chg="del mod">
          <ac:chgData name="Bhawna Rawat" userId="3497fcf2d21b6d65" providerId="LiveId" clId="{CB746830-61C2-402F-9208-B4A294792128}" dt="2024-03-05T12:26:45.702" v="6502" actId="12084"/>
          <ac:spMkLst>
            <pc:docMk/>
            <pc:sldMk cId="3741101469" sldId="268"/>
            <ac:spMk id="4" creationId="{3E6144E0-A3CE-1FB8-5EC8-E5C0360001C3}"/>
          </ac:spMkLst>
        </pc:spChg>
        <pc:spChg chg="mod">
          <ac:chgData name="Bhawna Rawat" userId="3497fcf2d21b6d65" providerId="LiveId" clId="{CB746830-61C2-402F-9208-B4A294792128}" dt="2024-03-05T12:28:11.756" v="6511" actId="207"/>
          <ac:spMkLst>
            <pc:docMk/>
            <pc:sldMk cId="3741101469" sldId="268"/>
            <ac:spMk id="5" creationId="{A50214EA-2B20-2198-647B-8592691EF7F0}"/>
          </ac:spMkLst>
        </pc:spChg>
        <pc:spChg chg="del mod">
          <ac:chgData name="Bhawna Rawat" userId="3497fcf2d21b6d65" providerId="LiveId" clId="{CB746830-61C2-402F-9208-B4A294792128}" dt="2024-03-05T12:27:51.869" v="6509" actId="12084"/>
          <ac:spMkLst>
            <pc:docMk/>
            <pc:sldMk cId="3741101469" sldId="268"/>
            <ac:spMk id="6" creationId="{89E123AC-D3A4-E79D-1E49-2D33DB3768A7}"/>
          </ac:spMkLst>
        </pc:spChg>
        <pc:spChg chg="add del mod">
          <ac:chgData name="Bhawna Rawat" userId="3497fcf2d21b6d65" providerId="LiveId" clId="{CB746830-61C2-402F-9208-B4A294792128}" dt="2024-03-05T12:27:43.378" v="6508" actId="12084"/>
          <ac:spMkLst>
            <pc:docMk/>
            <pc:sldMk cId="3741101469" sldId="268"/>
            <ac:spMk id="8" creationId="{F16CD75C-0D26-B3C9-8CB1-FF63AE75D54F}"/>
          </ac:spMkLst>
        </pc:spChg>
        <pc:graphicFrameChg chg="add del mod">
          <ac:chgData name="Bhawna Rawat" userId="3497fcf2d21b6d65" providerId="LiveId" clId="{CB746830-61C2-402F-9208-B4A294792128}" dt="2024-03-05T12:27:15.013" v="6507" actId="11529"/>
          <ac:graphicFrameMkLst>
            <pc:docMk/>
            <pc:sldMk cId="3741101469" sldId="268"/>
            <ac:graphicFrameMk id="7" creationId="{10F2D107-5D79-1DF1-D90D-90ED2D369381}"/>
          </ac:graphicFrameMkLst>
        </pc:graphicFrameChg>
        <pc:graphicFrameChg chg="add mod">
          <ac:chgData name="Bhawna Rawat" userId="3497fcf2d21b6d65" providerId="LiveId" clId="{CB746830-61C2-402F-9208-B4A294792128}" dt="2024-03-05T12:37:11.915" v="6546" actId="2711"/>
          <ac:graphicFrameMkLst>
            <pc:docMk/>
            <pc:sldMk cId="3741101469" sldId="268"/>
            <ac:graphicFrameMk id="9" creationId="{5E763BB7-A776-C080-52B3-404A925DFBEE}"/>
          </ac:graphicFrameMkLst>
        </pc:graphicFrameChg>
        <pc:graphicFrameChg chg="add mod">
          <ac:chgData name="Bhawna Rawat" userId="3497fcf2d21b6d65" providerId="LiveId" clId="{CB746830-61C2-402F-9208-B4A294792128}" dt="2024-03-05T12:37:24.186" v="6547" actId="2711"/>
          <ac:graphicFrameMkLst>
            <pc:docMk/>
            <pc:sldMk cId="3741101469" sldId="268"/>
            <ac:graphicFrameMk id="10" creationId="{B73B0D84-4C8E-A8C6-3B57-8925272264CC}"/>
          </ac:graphicFrameMkLst>
        </pc:graphicFrameChg>
      </pc:sldChg>
      <pc:sldChg chg="modSp add del mod">
        <pc:chgData name="Bhawna Rawat" userId="3497fcf2d21b6d65" providerId="LiveId" clId="{CB746830-61C2-402F-9208-B4A294792128}" dt="2024-03-05T09:33:58.156" v="886" actId="2696"/>
        <pc:sldMkLst>
          <pc:docMk/>
          <pc:sldMk cId="982823402" sldId="269"/>
        </pc:sldMkLst>
        <pc:spChg chg="mod">
          <ac:chgData name="Bhawna Rawat" userId="3497fcf2d21b6d65" providerId="LiveId" clId="{CB746830-61C2-402F-9208-B4A294792128}" dt="2024-03-05T09:28:13.777" v="528" actId="20577"/>
          <ac:spMkLst>
            <pc:docMk/>
            <pc:sldMk cId="982823402" sldId="269"/>
            <ac:spMk id="2" creationId="{36660A0C-14D8-6CB5-75DB-7EE35CE4796D}"/>
          </ac:spMkLst>
        </pc:spChg>
        <pc:spChg chg="mod">
          <ac:chgData name="Bhawna Rawat" userId="3497fcf2d21b6d65" providerId="LiveId" clId="{CB746830-61C2-402F-9208-B4A294792128}" dt="2024-03-05T09:33:12.019" v="885" actId="20577"/>
          <ac:spMkLst>
            <pc:docMk/>
            <pc:sldMk cId="982823402" sldId="269"/>
            <ac:spMk id="3" creationId="{B3A62689-CE53-038C-190C-FC06EBF3093F}"/>
          </ac:spMkLst>
        </pc:spChg>
      </pc:sldChg>
      <pc:sldChg chg="addSp delSp modSp add mod modTransition">
        <pc:chgData name="Bhawna Rawat" userId="3497fcf2d21b6d65" providerId="LiveId" clId="{CB746830-61C2-402F-9208-B4A294792128}" dt="2024-03-08T08:35:35.082" v="21397"/>
        <pc:sldMkLst>
          <pc:docMk/>
          <pc:sldMk cId="1642676173" sldId="269"/>
        </pc:sldMkLst>
        <pc:spChg chg="mod">
          <ac:chgData name="Bhawna Rawat" userId="3497fcf2d21b6d65" providerId="LiveId" clId="{CB746830-61C2-402F-9208-B4A294792128}" dt="2024-03-05T12:13:16.708" v="6462"/>
          <ac:spMkLst>
            <pc:docMk/>
            <pc:sldMk cId="1642676173" sldId="269"/>
            <ac:spMk id="2" creationId="{5FCA2E40-4FBB-18D1-FF32-5B3830B5F08D}"/>
          </ac:spMkLst>
        </pc:spChg>
        <pc:spChg chg="del mod">
          <ac:chgData name="Bhawna Rawat" userId="3497fcf2d21b6d65" providerId="LiveId" clId="{CB746830-61C2-402F-9208-B4A294792128}" dt="2024-03-05T12:50:03.005" v="6597" actId="12084"/>
          <ac:spMkLst>
            <pc:docMk/>
            <pc:sldMk cId="1642676173" sldId="269"/>
            <ac:spMk id="3" creationId="{1BEE39E6-5472-F3F6-5449-182C26BBC926}"/>
          </ac:spMkLst>
        </pc:spChg>
        <pc:spChg chg="add del mod">
          <ac:chgData name="Bhawna Rawat" userId="3497fcf2d21b6d65" providerId="LiveId" clId="{CB746830-61C2-402F-9208-B4A294792128}" dt="2024-03-08T07:22:42.212" v="20274" actId="12084"/>
          <ac:spMkLst>
            <pc:docMk/>
            <pc:sldMk cId="1642676173" sldId="269"/>
            <ac:spMk id="3" creationId="{E216725E-B5B9-4290-EC7E-0D17AD42B50C}"/>
          </ac:spMkLst>
        </pc:spChg>
        <pc:graphicFrameChg chg="add del mod">
          <ac:chgData name="Bhawna Rawat" userId="3497fcf2d21b6d65" providerId="LiveId" clId="{CB746830-61C2-402F-9208-B4A294792128}" dt="2024-03-07T07:20:00.361" v="7841" actId="11529"/>
          <ac:graphicFrameMkLst>
            <pc:docMk/>
            <pc:sldMk cId="1642676173" sldId="269"/>
            <ac:graphicFrameMk id="4" creationId="{D8A93FB7-4011-DD68-1B21-AC6DA3690FE4}"/>
          </ac:graphicFrameMkLst>
        </pc:graphicFrameChg>
        <pc:graphicFrameChg chg="add mod">
          <ac:chgData name="Bhawna Rawat" userId="3497fcf2d21b6d65" providerId="LiveId" clId="{CB746830-61C2-402F-9208-B4A294792128}" dt="2024-03-08T07:25:01.012" v="20287" actId="12100"/>
          <ac:graphicFrameMkLst>
            <pc:docMk/>
            <pc:sldMk cId="1642676173" sldId="269"/>
            <ac:graphicFrameMk id="4" creationId="{E5D16BE7-A0D8-A84A-BE3B-C0DB6068BE93}"/>
          </ac:graphicFrameMkLst>
        </pc:graphicFrameChg>
      </pc:sldChg>
      <pc:sldChg chg="addSp delSp modSp add mod modTransition">
        <pc:chgData name="Bhawna Rawat" userId="3497fcf2d21b6d65" providerId="LiveId" clId="{CB746830-61C2-402F-9208-B4A294792128}" dt="2024-03-08T08:35:35.082" v="21397"/>
        <pc:sldMkLst>
          <pc:docMk/>
          <pc:sldMk cId="726218023" sldId="270"/>
        </pc:sldMkLst>
        <pc:spChg chg="mod">
          <ac:chgData name="Bhawna Rawat" userId="3497fcf2d21b6d65" providerId="LiveId" clId="{CB746830-61C2-402F-9208-B4A294792128}" dt="2024-03-05T12:13:16.708" v="6462"/>
          <ac:spMkLst>
            <pc:docMk/>
            <pc:sldMk cId="726218023" sldId="270"/>
            <ac:spMk id="2" creationId="{23CCBC76-817F-1944-74F4-99CA4F212FCB}"/>
          </ac:spMkLst>
        </pc:spChg>
        <pc:spChg chg="add del mod">
          <ac:chgData name="Bhawna Rawat" userId="3497fcf2d21b6d65" providerId="LiveId" clId="{CB746830-61C2-402F-9208-B4A294792128}" dt="2024-03-08T07:22:59.984" v="20276" actId="12084"/>
          <ac:spMkLst>
            <pc:docMk/>
            <pc:sldMk cId="726218023" sldId="270"/>
            <ac:spMk id="3" creationId="{10C819A6-2647-5150-D25A-1AC033F09CDF}"/>
          </ac:spMkLst>
        </pc:spChg>
        <pc:spChg chg="del mod">
          <ac:chgData name="Bhawna Rawat" userId="3497fcf2d21b6d65" providerId="LiveId" clId="{CB746830-61C2-402F-9208-B4A294792128}" dt="2024-03-05T12:53:20.091" v="6626" actId="12084"/>
          <ac:spMkLst>
            <pc:docMk/>
            <pc:sldMk cId="726218023" sldId="270"/>
            <ac:spMk id="3" creationId="{6C142436-C0F3-0731-C560-DD34A5AE76ED}"/>
          </ac:spMkLst>
        </pc:spChg>
        <pc:graphicFrameChg chg="add mod">
          <ac:chgData name="Bhawna Rawat" userId="3497fcf2d21b6d65" providerId="LiveId" clId="{CB746830-61C2-402F-9208-B4A294792128}" dt="2024-03-08T07:25:18.764" v="20289" actId="12100"/>
          <ac:graphicFrameMkLst>
            <pc:docMk/>
            <pc:sldMk cId="726218023" sldId="270"/>
            <ac:graphicFrameMk id="4" creationId="{8D0B2E5F-13D1-51B2-FF59-A613371C1DAD}"/>
          </ac:graphicFrameMkLst>
        </pc:graphicFrameChg>
        <pc:graphicFrameChg chg="add del mod">
          <ac:chgData name="Bhawna Rawat" userId="3497fcf2d21b6d65" providerId="LiveId" clId="{CB746830-61C2-402F-9208-B4A294792128}" dt="2024-03-07T07:20:10.110" v="7842" actId="11529"/>
          <ac:graphicFrameMkLst>
            <pc:docMk/>
            <pc:sldMk cId="726218023" sldId="270"/>
            <ac:graphicFrameMk id="4" creationId="{A2245D9E-3F16-1E58-A9AD-F26814C93C5A}"/>
          </ac:graphicFrameMkLst>
        </pc:graphicFrameChg>
      </pc:sldChg>
      <pc:sldChg chg="addSp delSp modSp add mod modTransition">
        <pc:chgData name="Bhawna Rawat" userId="3497fcf2d21b6d65" providerId="LiveId" clId="{CB746830-61C2-402F-9208-B4A294792128}" dt="2024-03-08T08:35:35.082" v="21397"/>
        <pc:sldMkLst>
          <pc:docMk/>
          <pc:sldMk cId="4134771998" sldId="271"/>
        </pc:sldMkLst>
        <pc:spChg chg="mod">
          <ac:chgData name="Bhawna Rawat" userId="3497fcf2d21b6d65" providerId="LiveId" clId="{CB746830-61C2-402F-9208-B4A294792128}" dt="2024-03-05T12:13:16.708" v="6462"/>
          <ac:spMkLst>
            <pc:docMk/>
            <pc:sldMk cId="4134771998" sldId="271"/>
            <ac:spMk id="2" creationId="{01F230D8-B403-662E-53FA-79F24E813B23}"/>
          </ac:spMkLst>
        </pc:spChg>
        <pc:spChg chg="add del mod">
          <ac:chgData name="Bhawna Rawat" userId="3497fcf2d21b6d65" providerId="LiveId" clId="{CB746830-61C2-402F-9208-B4A294792128}" dt="2024-03-08T07:23:18.798" v="20278" actId="12084"/>
          <ac:spMkLst>
            <pc:docMk/>
            <pc:sldMk cId="4134771998" sldId="271"/>
            <ac:spMk id="3" creationId="{6AB93EC0-2B25-A179-7D4B-42372879FC13}"/>
          </ac:spMkLst>
        </pc:spChg>
        <pc:spChg chg="del mod">
          <ac:chgData name="Bhawna Rawat" userId="3497fcf2d21b6d65" providerId="LiveId" clId="{CB746830-61C2-402F-9208-B4A294792128}" dt="2024-03-05T12:54:35.905" v="6835" actId="12084"/>
          <ac:spMkLst>
            <pc:docMk/>
            <pc:sldMk cId="4134771998" sldId="271"/>
            <ac:spMk id="3" creationId="{F6AAFC5A-9FF2-3E49-10EC-5ED7249CBD42}"/>
          </ac:spMkLst>
        </pc:spChg>
        <pc:graphicFrameChg chg="add del mod">
          <ac:chgData name="Bhawna Rawat" userId="3497fcf2d21b6d65" providerId="LiveId" clId="{CB746830-61C2-402F-9208-B4A294792128}" dt="2024-03-07T07:20:24.887" v="7843" actId="11529"/>
          <ac:graphicFrameMkLst>
            <pc:docMk/>
            <pc:sldMk cId="4134771998" sldId="271"/>
            <ac:graphicFrameMk id="4" creationId="{097494CC-4973-710F-EA4B-A319FE795D98}"/>
          </ac:graphicFrameMkLst>
        </pc:graphicFrameChg>
        <pc:graphicFrameChg chg="add mod">
          <ac:chgData name="Bhawna Rawat" userId="3497fcf2d21b6d65" providerId="LiveId" clId="{CB746830-61C2-402F-9208-B4A294792128}" dt="2024-03-08T07:25:35.708" v="20291" actId="12100"/>
          <ac:graphicFrameMkLst>
            <pc:docMk/>
            <pc:sldMk cId="4134771998" sldId="271"/>
            <ac:graphicFrameMk id="4" creationId="{F50F3DC1-DF98-AE7A-3A56-CC9536EA37C7}"/>
          </ac:graphicFrameMkLst>
        </pc:graphicFrameChg>
      </pc:sldChg>
      <pc:sldChg chg="addSp delSp modSp add mod modTransition">
        <pc:chgData name="Bhawna Rawat" userId="3497fcf2d21b6d65" providerId="LiveId" clId="{CB746830-61C2-402F-9208-B4A294792128}" dt="2024-03-08T08:35:35.082" v="21397"/>
        <pc:sldMkLst>
          <pc:docMk/>
          <pc:sldMk cId="810309413" sldId="272"/>
        </pc:sldMkLst>
        <pc:spChg chg="mod">
          <ac:chgData name="Bhawna Rawat" userId="3497fcf2d21b6d65" providerId="LiveId" clId="{CB746830-61C2-402F-9208-B4A294792128}" dt="2024-03-05T12:13:16.708" v="6462"/>
          <ac:spMkLst>
            <pc:docMk/>
            <pc:sldMk cId="810309413" sldId="272"/>
            <ac:spMk id="2" creationId="{F0E312A5-D3E9-D75D-98E9-72C3B90C0F74}"/>
          </ac:spMkLst>
        </pc:spChg>
        <pc:spChg chg="del mod">
          <ac:chgData name="Bhawna Rawat" userId="3497fcf2d21b6d65" providerId="LiveId" clId="{CB746830-61C2-402F-9208-B4A294792128}" dt="2024-03-05T12:55:21.614" v="6839" actId="12084"/>
          <ac:spMkLst>
            <pc:docMk/>
            <pc:sldMk cId="810309413" sldId="272"/>
            <ac:spMk id="3" creationId="{19AE0B95-455D-3653-7D48-E43344FF4216}"/>
          </ac:spMkLst>
        </pc:spChg>
        <pc:graphicFrameChg chg="add mod">
          <ac:chgData name="Bhawna Rawat" userId="3497fcf2d21b6d65" providerId="LiveId" clId="{CB746830-61C2-402F-9208-B4A294792128}" dt="2024-03-05T12:56:12.551" v="6843" actId="12100"/>
          <ac:graphicFrameMkLst>
            <pc:docMk/>
            <pc:sldMk cId="810309413" sldId="272"/>
            <ac:graphicFrameMk id="4" creationId="{7F4E619F-2BFC-E53A-BF0F-58318FCAA745}"/>
          </ac:graphicFrameMkLst>
        </pc:graphicFrameChg>
        <pc:picChg chg="add mod">
          <ac:chgData name="Bhawna Rawat" userId="3497fcf2d21b6d65" providerId="LiveId" clId="{CB746830-61C2-402F-9208-B4A294792128}" dt="2024-03-05T13:23:47.014" v="7208" actId="1076"/>
          <ac:picMkLst>
            <pc:docMk/>
            <pc:sldMk cId="810309413" sldId="272"/>
            <ac:picMk id="5" creationId="{D179DB81-8077-349B-DAD7-02E8647FFB7B}"/>
          </ac:picMkLst>
        </pc:picChg>
      </pc:sldChg>
      <pc:sldChg chg="addSp modSp new mod ord modTransition">
        <pc:chgData name="Bhawna Rawat" userId="3497fcf2d21b6d65" providerId="LiveId" clId="{CB746830-61C2-402F-9208-B4A294792128}" dt="2024-03-08T08:35:35.082" v="21397"/>
        <pc:sldMkLst>
          <pc:docMk/>
          <pc:sldMk cId="1344205900" sldId="273"/>
        </pc:sldMkLst>
        <pc:spChg chg="mod">
          <ac:chgData name="Bhawna Rawat" userId="3497fcf2d21b6d65" providerId="LiveId" clId="{CB746830-61C2-402F-9208-B4A294792128}" dt="2024-03-07T08:00:49.379" v="9160" actId="20577"/>
          <ac:spMkLst>
            <pc:docMk/>
            <pc:sldMk cId="1344205900" sldId="273"/>
            <ac:spMk id="2" creationId="{05BE377A-1CDE-C60E-1C87-DA1D53E64A00}"/>
          </ac:spMkLst>
        </pc:spChg>
        <pc:spChg chg="mod">
          <ac:chgData name="Bhawna Rawat" userId="3497fcf2d21b6d65" providerId="LiveId" clId="{CB746830-61C2-402F-9208-B4A294792128}" dt="2024-03-05T13:00:49.563" v="6861" actId="113"/>
          <ac:spMkLst>
            <pc:docMk/>
            <pc:sldMk cId="1344205900" sldId="273"/>
            <ac:spMk id="3" creationId="{CFA59C7B-8730-783B-AC3F-FC6E3B67402D}"/>
          </ac:spMkLst>
        </pc:spChg>
        <pc:picChg chg="add mod">
          <ac:chgData name="Bhawna Rawat" userId="3497fcf2d21b6d65" providerId="LiveId" clId="{CB746830-61C2-402F-9208-B4A294792128}" dt="2024-03-05T13:13:39.854" v="7180" actId="1076"/>
          <ac:picMkLst>
            <pc:docMk/>
            <pc:sldMk cId="1344205900" sldId="273"/>
            <ac:picMk id="4" creationId="{A8C50A70-A67F-26EE-9152-DF5AB323ADE2}"/>
          </ac:picMkLst>
        </pc:picChg>
      </pc:sldChg>
      <pc:sldChg chg="addSp delSp modSp new del mod">
        <pc:chgData name="Bhawna Rawat" userId="3497fcf2d21b6d65" providerId="LiveId" clId="{CB746830-61C2-402F-9208-B4A294792128}" dt="2024-03-07T07:52:02.145" v="8454" actId="2696"/>
        <pc:sldMkLst>
          <pc:docMk/>
          <pc:sldMk cId="2833061791" sldId="274"/>
        </pc:sldMkLst>
        <pc:spChg chg="mod">
          <ac:chgData name="Bhawna Rawat" userId="3497fcf2d21b6d65" providerId="LiveId" clId="{CB746830-61C2-402F-9208-B4A294792128}" dt="2024-03-07T07:49:56.337" v="8394" actId="20577"/>
          <ac:spMkLst>
            <pc:docMk/>
            <pc:sldMk cId="2833061791" sldId="274"/>
            <ac:spMk id="2" creationId="{FB48661B-007E-10CC-2962-23C081FEB6AC}"/>
          </ac:spMkLst>
        </pc:spChg>
        <pc:spChg chg="mod">
          <ac:chgData name="Bhawna Rawat" userId="3497fcf2d21b6d65" providerId="LiveId" clId="{CB746830-61C2-402F-9208-B4A294792128}" dt="2024-03-07T07:51:04.773" v="8451" actId="20577"/>
          <ac:spMkLst>
            <pc:docMk/>
            <pc:sldMk cId="2833061791" sldId="274"/>
            <ac:spMk id="3" creationId="{EB6D08F3-79C8-5D1D-4E15-A28D1E0078B3}"/>
          </ac:spMkLst>
        </pc:spChg>
        <pc:picChg chg="add del mod">
          <ac:chgData name="Bhawna Rawat" userId="3497fcf2d21b6d65" providerId="LiveId" clId="{CB746830-61C2-402F-9208-B4A294792128}" dt="2024-03-07T07:49:45.590" v="8376" actId="478"/>
          <ac:picMkLst>
            <pc:docMk/>
            <pc:sldMk cId="2833061791" sldId="274"/>
            <ac:picMk id="4" creationId="{A80AFBB8-5F82-CA38-3511-08E58079C3AD}"/>
          </ac:picMkLst>
        </pc:picChg>
      </pc:sldChg>
      <pc:sldChg chg="addSp modSp new del mod">
        <pc:chgData name="Bhawna Rawat" userId="3497fcf2d21b6d65" providerId="LiveId" clId="{CB746830-61C2-402F-9208-B4A294792128}" dt="2024-03-07T07:51:48.184" v="8452" actId="2696"/>
        <pc:sldMkLst>
          <pc:docMk/>
          <pc:sldMk cId="1271462511" sldId="275"/>
        </pc:sldMkLst>
        <pc:spChg chg="mod">
          <ac:chgData name="Bhawna Rawat" userId="3497fcf2d21b6d65" providerId="LiveId" clId="{CB746830-61C2-402F-9208-B4A294792128}" dt="2024-03-05T12:13:16.708" v="6462"/>
          <ac:spMkLst>
            <pc:docMk/>
            <pc:sldMk cId="1271462511" sldId="275"/>
            <ac:spMk id="2" creationId="{F6D6BF20-E1EB-8518-346E-31DA883FD0E1}"/>
          </ac:spMkLst>
        </pc:spChg>
        <pc:spChg chg="mod">
          <ac:chgData name="Bhawna Rawat" userId="3497fcf2d21b6d65" providerId="LiveId" clId="{CB746830-61C2-402F-9208-B4A294792128}" dt="2024-03-05T13:02:49.962" v="7052" actId="113"/>
          <ac:spMkLst>
            <pc:docMk/>
            <pc:sldMk cId="1271462511" sldId="275"/>
            <ac:spMk id="3" creationId="{7C49C956-2F72-B8DC-7C0F-84B7C5B0D468}"/>
          </ac:spMkLst>
        </pc:spChg>
        <pc:picChg chg="add mod">
          <ac:chgData name="Bhawna Rawat" userId="3497fcf2d21b6d65" providerId="LiveId" clId="{CB746830-61C2-402F-9208-B4A294792128}" dt="2024-03-05T13:16:27.201" v="7189" actId="14100"/>
          <ac:picMkLst>
            <pc:docMk/>
            <pc:sldMk cId="1271462511" sldId="275"/>
            <ac:picMk id="4" creationId="{05589149-A2C5-9966-84B9-082E6D2CA07A}"/>
          </ac:picMkLst>
        </pc:picChg>
      </pc:sldChg>
      <pc:sldChg chg="addSp delSp modSp new del mod">
        <pc:chgData name="Bhawna Rawat" userId="3497fcf2d21b6d65" providerId="LiveId" clId="{CB746830-61C2-402F-9208-B4A294792128}" dt="2024-03-07T07:51:53.119" v="8453" actId="2696"/>
        <pc:sldMkLst>
          <pc:docMk/>
          <pc:sldMk cId="220820772" sldId="276"/>
        </pc:sldMkLst>
        <pc:spChg chg="mod">
          <ac:chgData name="Bhawna Rawat" userId="3497fcf2d21b6d65" providerId="LiveId" clId="{CB746830-61C2-402F-9208-B4A294792128}" dt="2024-03-05T12:13:16.708" v="6462"/>
          <ac:spMkLst>
            <pc:docMk/>
            <pc:sldMk cId="220820772" sldId="276"/>
            <ac:spMk id="2" creationId="{1E19F587-5EF8-FF52-3C56-44C9E6C2FA35}"/>
          </ac:spMkLst>
        </pc:spChg>
        <pc:spChg chg="mod">
          <ac:chgData name="Bhawna Rawat" userId="3497fcf2d21b6d65" providerId="LiveId" clId="{CB746830-61C2-402F-9208-B4A294792128}" dt="2024-03-05T13:03:10.845" v="7053" actId="14100"/>
          <ac:spMkLst>
            <pc:docMk/>
            <pc:sldMk cId="220820772" sldId="276"/>
            <ac:spMk id="3" creationId="{094D1E4F-C465-B1C7-8168-FB279CEAEA81}"/>
          </ac:spMkLst>
        </pc:spChg>
        <pc:spChg chg="add mod">
          <ac:chgData name="Bhawna Rawat" userId="3497fcf2d21b6d65" providerId="LiveId" clId="{CB746830-61C2-402F-9208-B4A294792128}" dt="2024-03-05T13:07:12.936" v="7143" actId="113"/>
          <ac:spMkLst>
            <pc:docMk/>
            <pc:sldMk cId="220820772" sldId="276"/>
            <ac:spMk id="4" creationId="{AE6BE635-C473-61ED-F29F-49F07A715804}"/>
          </ac:spMkLst>
        </pc:spChg>
        <pc:spChg chg="add del mod">
          <ac:chgData name="Bhawna Rawat" userId="3497fcf2d21b6d65" providerId="LiveId" clId="{CB746830-61C2-402F-9208-B4A294792128}" dt="2024-03-05T13:03:49.036" v="7059" actId="478"/>
          <ac:spMkLst>
            <pc:docMk/>
            <pc:sldMk cId="220820772" sldId="276"/>
            <ac:spMk id="5" creationId="{3DBCF937-5FDF-408E-9EE3-3E61D1CB6691}"/>
          </ac:spMkLst>
        </pc:spChg>
        <pc:picChg chg="add mod">
          <ac:chgData name="Bhawna Rawat" userId="3497fcf2d21b6d65" providerId="LiveId" clId="{CB746830-61C2-402F-9208-B4A294792128}" dt="2024-03-05T13:15:06.846" v="7184" actId="1076"/>
          <ac:picMkLst>
            <pc:docMk/>
            <pc:sldMk cId="220820772" sldId="276"/>
            <ac:picMk id="6" creationId="{1BB9BCF5-C048-DF86-977D-70DB7491356B}"/>
          </ac:picMkLst>
        </pc:picChg>
      </pc:sldChg>
      <pc:sldChg chg="addSp modSp new mod modTransition">
        <pc:chgData name="Bhawna Rawat" userId="3497fcf2d21b6d65" providerId="LiveId" clId="{CB746830-61C2-402F-9208-B4A294792128}" dt="2024-03-08T08:35:35.082" v="21397"/>
        <pc:sldMkLst>
          <pc:docMk/>
          <pc:sldMk cId="2914271247" sldId="277"/>
        </pc:sldMkLst>
        <pc:spChg chg="mod">
          <ac:chgData name="Bhawna Rawat" userId="3497fcf2d21b6d65" providerId="LiveId" clId="{CB746830-61C2-402F-9208-B4A294792128}" dt="2024-03-05T13:11:45.671" v="7176" actId="14100"/>
          <ac:spMkLst>
            <pc:docMk/>
            <pc:sldMk cId="2914271247" sldId="277"/>
            <ac:spMk id="2" creationId="{292C5DA3-4E0D-5C3F-7DD0-68AD0F4903BE}"/>
          </ac:spMkLst>
        </pc:spChg>
        <pc:spChg chg="mod">
          <ac:chgData name="Bhawna Rawat" userId="3497fcf2d21b6d65" providerId="LiveId" clId="{CB746830-61C2-402F-9208-B4A294792128}" dt="2024-03-05T13:11:28.545" v="7172" actId="27636"/>
          <ac:spMkLst>
            <pc:docMk/>
            <pc:sldMk cId="2914271247" sldId="277"/>
            <ac:spMk id="3" creationId="{2F10FC48-34F2-290A-7101-93DF7DC0CCF7}"/>
          </ac:spMkLst>
        </pc:spChg>
        <pc:picChg chg="add mod ord">
          <ac:chgData name="Bhawna Rawat" userId="3497fcf2d21b6d65" providerId="LiveId" clId="{CB746830-61C2-402F-9208-B4A294792128}" dt="2024-03-05T13:09:58.747" v="7160" actId="14100"/>
          <ac:picMkLst>
            <pc:docMk/>
            <pc:sldMk cId="2914271247" sldId="277"/>
            <ac:picMk id="5" creationId="{1CEE1B5B-2598-2E1D-93D3-09297215C336}"/>
          </ac:picMkLst>
        </pc:picChg>
      </pc:sldChg>
      <pc:sldChg chg="modSp new del mod">
        <pc:chgData name="Bhawna Rawat" userId="3497fcf2d21b6d65" providerId="LiveId" clId="{CB746830-61C2-402F-9208-B4A294792128}" dt="2024-03-07T06:56:07.741" v="7622" actId="2696"/>
        <pc:sldMkLst>
          <pc:docMk/>
          <pc:sldMk cId="2691555215" sldId="278"/>
        </pc:sldMkLst>
        <pc:spChg chg="mod">
          <ac:chgData name="Bhawna Rawat" userId="3497fcf2d21b6d65" providerId="LiveId" clId="{CB746830-61C2-402F-9208-B4A294792128}" dt="2024-03-06T07:45:48.479" v="7464" actId="20577"/>
          <ac:spMkLst>
            <pc:docMk/>
            <pc:sldMk cId="2691555215" sldId="278"/>
            <ac:spMk id="2" creationId="{4D06F4BF-0BE8-6AFE-605F-56D00EEECFE9}"/>
          </ac:spMkLst>
        </pc:spChg>
      </pc:sldChg>
      <pc:sldChg chg="addSp modSp new mod modTransition">
        <pc:chgData name="Bhawna Rawat" userId="3497fcf2d21b6d65" providerId="LiveId" clId="{CB746830-61C2-402F-9208-B4A294792128}" dt="2024-03-08T08:35:35.082" v="21397"/>
        <pc:sldMkLst>
          <pc:docMk/>
          <pc:sldMk cId="3099549901" sldId="279"/>
        </pc:sldMkLst>
        <pc:spChg chg="mod">
          <ac:chgData name="Bhawna Rawat" userId="3497fcf2d21b6d65" providerId="LiveId" clId="{CB746830-61C2-402F-9208-B4A294792128}" dt="2024-03-07T07:23:18.377" v="7885" actId="20577"/>
          <ac:spMkLst>
            <pc:docMk/>
            <pc:sldMk cId="3099549901" sldId="279"/>
            <ac:spMk id="2" creationId="{4495BA8D-47B7-7556-A1CF-B5D5F7181C52}"/>
          </ac:spMkLst>
        </pc:spChg>
        <pc:spChg chg="mod">
          <ac:chgData name="Bhawna Rawat" userId="3497fcf2d21b6d65" providerId="LiveId" clId="{CB746830-61C2-402F-9208-B4A294792128}" dt="2024-03-08T07:31:38.520" v="20346" actId="20577"/>
          <ac:spMkLst>
            <pc:docMk/>
            <pc:sldMk cId="3099549901" sldId="279"/>
            <ac:spMk id="3" creationId="{3D03E69B-4896-2A29-EAEF-933A5C74D380}"/>
          </ac:spMkLst>
        </pc:spChg>
        <pc:picChg chg="add mod">
          <ac:chgData name="Bhawna Rawat" userId="3497fcf2d21b6d65" providerId="LiveId" clId="{CB746830-61C2-402F-9208-B4A294792128}" dt="2024-03-08T08:26:59.331" v="21371" actId="1076"/>
          <ac:picMkLst>
            <pc:docMk/>
            <pc:sldMk cId="3099549901" sldId="279"/>
            <ac:picMk id="4" creationId="{B6DF16A6-AC8B-E226-20F8-AA3DB0C559AF}"/>
          </ac:picMkLst>
        </pc:picChg>
      </pc:sldChg>
      <pc:sldChg chg="addSp modSp add mod modTransition">
        <pc:chgData name="Bhawna Rawat" userId="3497fcf2d21b6d65" providerId="LiveId" clId="{CB746830-61C2-402F-9208-B4A294792128}" dt="2024-03-08T08:35:35.082" v="21397"/>
        <pc:sldMkLst>
          <pc:docMk/>
          <pc:sldMk cId="3829844009" sldId="280"/>
        </pc:sldMkLst>
        <pc:spChg chg="mod">
          <ac:chgData name="Bhawna Rawat" userId="3497fcf2d21b6d65" providerId="LiveId" clId="{CB746830-61C2-402F-9208-B4A294792128}" dt="2024-03-07T07:23:31.200" v="7904" actId="20577"/>
          <ac:spMkLst>
            <pc:docMk/>
            <pc:sldMk cId="3829844009" sldId="280"/>
            <ac:spMk id="2" creationId="{D536213A-4872-0403-42FD-F0C5E7FFCF93}"/>
          </ac:spMkLst>
        </pc:spChg>
        <pc:spChg chg="mod">
          <ac:chgData name="Bhawna Rawat" userId="3497fcf2d21b6d65" providerId="LiveId" clId="{CB746830-61C2-402F-9208-B4A294792128}" dt="2024-03-08T07:38:35.207" v="20534" actId="255"/>
          <ac:spMkLst>
            <pc:docMk/>
            <pc:sldMk cId="3829844009" sldId="280"/>
            <ac:spMk id="3" creationId="{29082FF9-2B52-156A-BF43-0F5A1F2D67AE}"/>
          </ac:spMkLst>
        </pc:spChg>
        <pc:picChg chg="add mod">
          <ac:chgData name="Bhawna Rawat" userId="3497fcf2d21b6d65" providerId="LiveId" clId="{CB746830-61C2-402F-9208-B4A294792128}" dt="2024-03-08T08:28:29.320" v="21373" actId="1076"/>
          <ac:picMkLst>
            <pc:docMk/>
            <pc:sldMk cId="3829844009" sldId="280"/>
            <ac:picMk id="4" creationId="{8DE22DE0-27EE-B84F-8024-55EFD23FA8DD}"/>
          </ac:picMkLst>
        </pc:picChg>
      </pc:sldChg>
      <pc:sldChg chg="addSp modSp add mod modTransition">
        <pc:chgData name="Bhawna Rawat" userId="3497fcf2d21b6d65" providerId="LiveId" clId="{CB746830-61C2-402F-9208-B4A294792128}" dt="2024-03-08T08:35:35.082" v="21397"/>
        <pc:sldMkLst>
          <pc:docMk/>
          <pc:sldMk cId="1994420397" sldId="281"/>
        </pc:sldMkLst>
        <pc:spChg chg="mod">
          <ac:chgData name="Bhawna Rawat" userId="3497fcf2d21b6d65" providerId="LiveId" clId="{CB746830-61C2-402F-9208-B4A294792128}" dt="2024-03-07T07:23:43.208" v="7927" actId="20577"/>
          <ac:spMkLst>
            <pc:docMk/>
            <pc:sldMk cId="1994420397" sldId="281"/>
            <ac:spMk id="2" creationId="{854282AC-749B-A005-5C32-C3368F653536}"/>
          </ac:spMkLst>
        </pc:spChg>
        <pc:spChg chg="mod">
          <ac:chgData name="Bhawna Rawat" userId="3497fcf2d21b6d65" providerId="LiveId" clId="{CB746830-61C2-402F-9208-B4A294792128}" dt="2024-03-08T07:38:19.071" v="20533" actId="255"/>
          <ac:spMkLst>
            <pc:docMk/>
            <pc:sldMk cId="1994420397" sldId="281"/>
            <ac:spMk id="3" creationId="{40366A98-D993-F13C-F73D-4B7759C9DF46}"/>
          </ac:spMkLst>
        </pc:spChg>
        <pc:picChg chg="add mod">
          <ac:chgData name="Bhawna Rawat" userId="3497fcf2d21b6d65" providerId="LiveId" clId="{CB746830-61C2-402F-9208-B4A294792128}" dt="2024-03-08T08:30:18.121" v="21381" actId="1076"/>
          <ac:picMkLst>
            <pc:docMk/>
            <pc:sldMk cId="1994420397" sldId="281"/>
            <ac:picMk id="4" creationId="{507B73BD-69DA-43AE-705E-6167FD995259}"/>
          </ac:picMkLst>
        </pc:picChg>
        <pc:picChg chg="add mod">
          <ac:chgData name="Bhawna Rawat" userId="3497fcf2d21b6d65" providerId="LiveId" clId="{CB746830-61C2-402F-9208-B4A294792128}" dt="2024-03-08T08:30:13.772" v="21380" actId="1076"/>
          <ac:picMkLst>
            <pc:docMk/>
            <pc:sldMk cId="1994420397" sldId="281"/>
            <ac:picMk id="5" creationId="{46320158-92DD-F87E-F243-68019E1E6343}"/>
          </ac:picMkLst>
        </pc:picChg>
      </pc:sldChg>
      <pc:sldChg chg="addSp modSp add mod modTransition">
        <pc:chgData name="Bhawna Rawat" userId="3497fcf2d21b6d65" providerId="LiveId" clId="{CB746830-61C2-402F-9208-B4A294792128}" dt="2024-03-08T08:35:35.082" v="21397"/>
        <pc:sldMkLst>
          <pc:docMk/>
          <pc:sldMk cId="3025930979" sldId="282"/>
        </pc:sldMkLst>
        <pc:spChg chg="mod">
          <ac:chgData name="Bhawna Rawat" userId="3497fcf2d21b6d65" providerId="LiveId" clId="{CB746830-61C2-402F-9208-B4A294792128}" dt="2024-03-07T07:23:55.780" v="7947" actId="20577"/>
          <ac:spMkLst>
            <pc:docMk/>
            <pc:sldMk cId="3025930979" sldId="282"/>
            <ac:spMk id="2" creationId="{2DA08950-CC69-2A3A-A2E2-4749603E2762}"/>
          </ac:spMkLst>
        </pc:spChg>
        <pc:spChg chg="mod">
          <ac:chgData name="Bhawna Rawat" userId="3497fcf2d21b6d65" providerId="LiveId" clId="{CB746830-61C2-402F-9208-B4A294792128}" dt="2024-03-08T07:38:03.856" v="20532" actId="255"/>
          <ac:spMkLst>
            <pc:docMk/>
            <pc:sldMk cId="3025930979" sldId="282"/>
            <ac:spMk id="3" creationId="{158AF8FD-4DF7-F0B2-B0DC-7B3310CB63E3}"/>
          </ac:spMkLst>
        </pc:spChg>
        <pc:picChg chg="add mod">
          <ac:chgData name="Bhawna Rawat" userId="3497fcf2d21b6d65" providerId="LiveId" clId="{CB746830-61C2-402F-9208-B4A294792128}" dt="2024-03-08T08:31:01.691" v="21383" actId="1076"/>
          <ac:picMkLst>
            <pc:docMk/>
            <pc:sldMk cId="3025930979" sldId="282"/>
            <ac:picMk id="4" creationId="{9860367E-3421-6DDA-CFAC-5A6208A0F637}"/>
          </ac:picMkLst>
        </pc:picChg>
      </pc:sldChg>
      <pc:sldChg chg="addSp modSp add mod modTransition">
        <pc:chgData name="Bhawna Rawat" userId="3497fcf2d21b6d65" providerId="LiveId" clId="{CB746830-61C2-402F-9208-B4A294792128}" dt="2024-03-08T08:35:35.082" v="21397"/>
        <pc:sldMkLst>
          <pc:docMk/>
          <pc:sldMk cId="1381665706" sldId="283"/>
        </pc:sldMkLst>
        <pc:spChg chg="mod">
          <ac:chgData name="Bhawna Rawat" userId="3497fcf2d21b6d65" providerId="LiveId" clId="{CB746830-61C2-402F-9208-B4A294792128}" dt="2024-03-07T07:24:10.446" v="7979" actId="20577"/>
          <ac:spMkLst>
            <pc:docMk/>
            <pc:sldMk cId="1381665706" sldId="283"/>
            <ac:spMk id="2" creationId="{498FF777-EBF2-31C5-6399-586604F2EF8B}"/>
          </ac:spMkLst>
        </pc:spChg>
        <pc:spChg chg="mod">
          <ac:chgData name="Bhawna Rawat" userId="3497fcf2d21b6d65" providerId="LiveId" clId="{CB746830-61C2-402F-9208-B4A294792128}" dt="2024-03-08T07:37:47.412" v="20531" actId="255"/>
          <ac:spMkLst>
            <pc:docMk/>
            <pc:sldMk cId="1381665706" sldId="283"/>
            <ac:spMk id="3" creationId="{0AF16F72-097F-B348-F52D-0D164C15F98F}"/>
          </ac:spMkLst>
        </pc:spChg>
        <pc:picChg chg="add mod">
          <ac:chgData name="Bhawna Rawat" userId="3497fcf2d21b6d65" providerId="LiveId" clId="{CB746830-61C2-402F-9208-B4A294792128}" dt="2024-03-08T08:32:00.166" v="21386" actId="1076"/>
          <ac:picMkLst>
            <pc:docMk/>
            <pc:sldMk cId="1381665706" sldId="283"/>
            <ac:picMk id="4" creationId="{028D80C6-5D24-1413-BCDB-94F80A9BCB22}"/>
          </ac:picMkLst>
        </pc:picChg>
      </pc:sldChg>
      <pc:sldChg chg="addSp modSp add mod modTransition">
        <pc:chgData name="Bhawna Rawat" userId="3497fcf2d21b6d65" providerId="LiveId" clId="{CB746830-61C2-402F-9208-B4A294792128}" dt="2024-03-08T08:35:35.082" v="21397"/>
        <pc:sldMkLst>
          <pc:docMk/>
          <pc:sldMk cId="2302757874" sldId="284"/>
        </pc:sldMkLst>
        <pc:spChg chg="mod">
          <ac:chgData name="Bhawna Rawat" userId="3497fcf2d21b6d65" providerId="LiveId" clId="{CB746830-61C2-402F-9208-B4A294792128}" dt="2024-03-07T07:24:34.653" v="8012" actId="20577"/>
          <ac:spMkLst>
            <pc:docMk/>
            <pc:sldMk cId="2302757874" sldId="284"/>
            <ac:spMk id="2" creationId="{762D0D1D-E9C9-FE70-BB58-86AA11F264B8}"/>
          </ac:spMkLst>
        </pc:spChg>
        <pc:spChg chg="mod">
          <ac:chgData name="Bhawna Rawat" userId="3497fcf2d21b6d65" providerId="LiveId" clId="{CB746830-61C2-402F-9208-B4A294792128}" dt="2024-03-08T07:39:49.179" v="20618" actId="20577"/>
          <ac:spMkLst>
            <pc:docMk/>
            <pc:sldMk cId="2302757874" sldId="284"/>
            <ac:spMk id="3" creationId="{6D9251D7-4DB8-805E-6F8E-4642202BF678}"/>
          </ac:spMkLst>
        </pc:spChg>
        <pc:picChg chg="add mod">
          <ac:chgData name="Bhawna Rawat" userId="3497fcf2d21b6d65" providerId="LiveId" clId="{CB746830-61C2-402F-9208-B4A294792128}" dt="2024-03-08T08:33:05.331" v="21388" actId="1076"/>
          <ac:picMkLst>
            <pc:docMk/>
            <pc:sldMk cId="2302757874" sldId="284"/>
            <ac:picMk id="4" creationId="{8137A567-2AD5-F061-F368-4295E547313F}"/>
          </ac:picMkLst>
        </pc:picChg>
      </pc:sldChg>
      <pc:sldChg chg="addSp modSp add mod modTransition">
        <pc:chgData name="Bhawna Rawat" userId="3497fcf2d21b6d65" providerId="LiveId" clId="{CB746830-61C2-402F-9208-B4A294792128}" dt="2024-03-08T08:35:35.082" v="21397"/>
        <pc:sldMkLst>
          <pc:docMk/>
          <pc:sldMk cId="3076520701" sldId="285"/>
        </pc:sldMkLst>
        <pc:spChg chg="mod">
          <ac:chgData name="Bhawna Rawat" userId="3497fcf2d21b6d65" providerId="LiveId" clId="{CB746830-61C2-402F-9208-B4A294792128}" dt="2024-03-07T07:25:09.313" v="8050" actId="20577"/>
          <ac:spMkLst>
            <pc:docMk/>
            <pc:sldMk cId="3076520701" sldId="285"/>
            <ac:spMk id="2" creationId="{886E88BD-5130-10D8-F62F-545FE19542F9}"/>
          </ac:spMkLst>
        </pc:spChg>
        <pc:spChg chg="mod">
          <ac:chgData name="Bhawna Rawat" userId="3497fcf2d21b6d65" providerId="LiveId" clId="{CB746830-61C2-402F-9208-B4A294792128}" dt="2024-03-08T07:41:30.921" v="20754" actId="255"/>
          <ac:spMkLst>
            <pc:docMk/>
            <pc:sldMk cId="3076520701" sldId="285"/>
            <ac:spMk id="3" creationId="{7DE086F0-2A74-66CB-FAEF-40663D8C082F}"/>
          </ac:spMkLst>
        </pc:spChg>
        <pc:picChg chg="add mod">
          <ac:chgData name="Bhawna Rawat" userId="3497fcf2d21b6d65" providerId="LiveId" clId="{CB746830-61C2-402F-9208-B4A294792128}" dt="2024-03-08T08:34:17.879" v="21391" actId="1076"/>
          <ac:picMkLst>
            <pc:docMk/>
            <pc:sldMk cId="3076520701" sldId="285"/>
            <ac:picMk id="4" creationId="{F9197F37-6831-037D-D60C-C613435FB148}"/>
          </ac:picMkLst>
        </pc:picChg>
      </pc:sldChg>
      <pc:sldChg chg="addSp modSp add mod modTransition">
        <pc:chgData name="Bhawna Rawat" userId="3497fcf2d21b6d65" providerId="LiveId" clId="{CB746830-61C2-402F-9208-B4A294792128}" dt="2024-03-08T08:35:35.082" v="21397"/>
        <pc:sldMkLst>
          <pc:docMk/>
          <pc:sldMk cId="2921401109" sldId="286"/>
        </pc:sldMkLst>
        <pc:spChg chg="mod">
          <ac:chgData name="Bhawna Rawat" userId="3497fcf2d21b6d65" providerId="LiveId" clId="{CB746830-61C2-402F-9208-B4A294792128}" dt="2024-03-07T07:25:29.763" v="8083" actId="20577"/>
          <ac:spMkLst>
            <pc:docMk/>
            <pc:sldMk cId="2921401109" sldId="286"/>
            <ac:spMk id="2" creationId="{DB6AAC74-6660-7B05-7D0F-8EBA6C02920A}"/>
          </ac:spMkLst>
        </pc:spChg>
        <pc:spChg chg="mod">
          <ac:chgData name="Bhawna Rawat" userId="3497fcf2d21b6d65" providerId="LiveId" clId="{CB746830-61C2-402F-9208-B4A294792128}" dt="2024-03-08T07:43:52.686" v="20885" actId="313"/>
          <ac:spMkLst>
            <pc:docMk/>
            <pc:sldMk cId="2921401109" sldId="286"/>
            <ac:spMk id="3" creationId="{D8B82892-955A-16BC-A56D-84DD512B3514}"/>
          </ac:spMkLst>
        </pc:spChg>
        <pc:picChg chg="add mod">
          <ac:chgData name="Bhawna Rawat" userId="3497fcf2d21b6d65" providerId="LiveId" clId="{CB746830-61C2-402F-9208-B4A294792128}" dt="2024-03-08T08:34:57.874" v="21393" actId="1076"/>
          <ac:picMkLst>
            <pc:docMk/>
            <pc:sldMk cId="2921401109" sldId="286"/>
            <ac:picMk id="4" creationId="{0099BF19-8773-3DA9-DDEB-70793AABB191}"/>
          </ac:picMkLst>
        </pc:picChg>
      </pc:sldChg>
      <pc:sldChg chg="add del">
        <pc:chgData name="Bhawna Rawat" userId="3497fcf2d21b6d65" providerId="LiveId" clId="{CB746830-61C2-402F-9208-B4A294792128}" dt="2024-03-07T06:56:11.128" v="7623" actId="2696"/>
        <pc:sldMkLst>
          <pc:docMk/>
          <pc:sldMk cId="1837610064" sldId="287"/>
        </pc:sldMkLst>
      </pc:sldChg>
      <pc:sldChg chg="add del">
        <pc:chgData name="Bhawna Rawat" userId="3497fcf2d21b6d65" providerId="LiveId" clId="{CB746830-61C2-402F-9208-B4A294792128}" dt="2024-03-07T06:56:14.241" v="7624" actId="2696"/>
        <pc:sldMkLst>
          <pc:docMk/>
          <pc:sldMk cId="398619006" sldId="288"/>
        </pc:sldMkLst>
      </pc:sldChg>
      <pc:sldChg chg="add del">
        <pc:chgData name="Bhawna Rawat" userId="3497fcf2d21b6d65" providerId="LiveId" clId="{CB746830-61C2-402F-9208-B4A294792128}" dt="2024-03-07T06:56:17.202" v="7625" actId="2696"/>
        <pc:sldMkLst>
          <pc:docMk/>
          <pc:sldMk cId="2347790599" sldId="289"/>
        </pc:sldMkLst>
      </pc:sldChg>
      <pc:sldChg chg="addSp delSp modSp new mod modTransition">
        <pc:chgData name="Bhawna Rawat" userId="3497fcf2d21b6d65" providerId="LiveId" clId="{CB746830-61C2-402F-9208-B4A294792128}" dt="2024-03-08T08:35:35.082" v="21397"/>
        <pc:sldMkLst>
          <pc:docMk/>
          <pc:sldMk cId="712032655" sldId="290"/>
        </pc:sldMkLst>
        <pc:spChg chg="mod">
          <ac:chgData name="Bhawna Rawat" userId="3497fcf2d21b6d65" providerId="LiveId" clId="{CB746830-61C2-402F-9208-B4A294792128}" dt="2024-03-07T06:48:50.157" v="7574" actId="20577"/>
          <ac:spMkLst>
            <pc:docMk/>
            <pc:sldMk cId="712032655" sldId="290"/>
            <ac:spMk id="2" creationId="{1711F893-4BD6-3844-5688-521D15519368}"/>
          </ac:spMkLst>
        </pc:spChg>
        <pc:spChg chg="del mod">
          <ac:chgData name="Bhawna Rawat" userId="3497fcf2d21b6d65" providerId="LiveId" clId="{CB746830-61C2-402F-9208-B4A294792128}" dt="2024-03-08T07:22:25.145" v="20273" actId="12084"/>
          <ac:spMkLst>
            <pc:docMk/>
            <pc:sldMk cId="712032655" sldId="290"/>
            <ac:spMk id="3" creationId="{1FFBAF3A-BC34-5ADE-9A77-D47BB91699EC}"/>
          </ac:spMkLst>
        </pc:spChg>
        <pc:graphicFrameChg chg="add mod">
          <ac:chgData name="Bhawna Rawat" userId="3497fcf2d21b6d65" providerId="LiveId" clId="{CB746830-61C2-402F-9208-B4A294792128}" dt="2024-03-08T07:24:29.035" v="20285" actId="12100"/>
          <ac:graphicFrameMkLst>
            <pc:docMk/>
            <pc:sldMk cId="712032655" sldId="290"/>
            <ac:graphicFrameMk id="4" creationId="{36F0EDB4-7F9E-1C61-94E7-CD8FF70FED37}"/>
          </ac:graphicFrameMkLst>
        </pc:graphicFrameChg>
      </pc:sldChg>
      <pc:sldChg chg="addSp delSp modSp new mod modTransition">
        <pc:chgData name="Bhawna Rawat" userId="3497fcf2d21b6d65" providerId="LiveId" clId="{CB746830-61C2-402F-9208-B4A294792128}" dt="2024-03-08T08:35:35.082" v="21397"/>
        <pc:sldMkLst>
          <pc:docMk/>
          <pc:sldMk cId="860343628" sldId="291"/>
        </pc:sldMkLst>
        <pc:spChg chg="mod">
          <ac:chgData name="Bhawna Rawat" userId="3497fcf2d21b6d65" providerId="LiveId" clId="{CB746830-61C2-402F-9208-B4A294792128}" dt="2024-03-07T06:59:37.345" v="7706" actId="20577"/>
          <ac:spMkLst>
            <pc:docMk/>
            <pc:sldMk cId="860343628" sldId="291"/>
            <ac:spMk id="2" creationId="{1C71FBF4-2187-55E6-58B6-9574E15414FE}"/>
          </ac:spMkLst>
        </pc:spChg>
        <pc:spChg chg="del mod">
          <ac:chgData name="Bhawna Rawat" userId="3497fcf2d21b6d65" providerId="LiveId" clId="{CB746830-61C2-402F-9208-B4A294792128}" dt="2024-03-08T07:26:55.073" v="20297" actId="12084"/>
          <ac:spMkLst>
            <pc:docMk/>
            <pc:sldMk cId="860343628" sldId="291"/>
            <ac:spMk id="3" creationId="{CE6F4B66-8013-BDBD-7A36-7AD9E7829256}"/>
          </ac:spMkLst>
        </pc:spChg>
        <pc:spChg chg="add mod">
          <ac:chgData name="Bhawna Rawat" userId="3497fcf2d21b6d65" providerId="LiveId" clId="{CB746830-61C2-402F-9208-B4A294792128}" dt="2024-03-08T07:27:37.988" v="20302" actId="12"/>
          <ac:spMkLst>
            <pc:docMk/>
            <pc:sldMk cId="860343628" sldId="291"/>
            <ac:spMk id="5" creationId="{0223A6AD-4D9A-CE9B-DD9D-C69DFA72ACD9}"/>
          </ac:spMkLst>
        </pc:spChg>
        <pc:graphicFrameChg chg="add del mod">
          <ac:chgData name="Bhawna Rawat" userId="3497fcf2d21b6d65" providerId="LiveId" clId="{CB746830-61C2-402F-9208-B4A294792128}" dt="2024-03-08T07:27:21.324" v="20298" actId="11529"/>
          <ac:graphicFrameMkLst>
            <pc:docMk/>
            <pc:sldMk cId="860343628" sldId="291"/>
            <ac:graphicFrameMk id="4" creationId="{75B5C92A-C6FB-1ED4-0DEC-F87F4C2D587B}"/>
          </ac:graphicFrameMkLst>
        </pc:graphicFrameChg>
        <pc:picChg chg="add mod">
          <ac:chgData name="Bhawna Rawat" userId="3497fcf2d21b6d65" providerId="LiveId" clId="{CB746830-61C2-402F-9208-B4A294792128}" dt="2024-03-08T08:23:13.681" v="21367" actId="1076"/>
          <ac:picMkLst>
            <pc:docMk/>
            <pc:sldMk cId="860343628" sldId="291"/>
            <ac:picMk id="6" creationId="{EE2A41B0-567D-B934-0D5D-963532818422}"/>
          </ac:picMkLst>
        </pc:picChg>
      </pc:sldChg>
      <pc:sldChg chg="addSp modSp add mod modTransition">
        <pc:chgData name="Bhawna Rawat" userId="3497fcf2d21b6d65" providerId="LiveId" clId="{CB746830-61C2-402F-9208-B4A294792128}" dt="2024-03-08T08:35:35.082" v="21397"/>
        <pc:sldMkLst>
          <pc:docMk/>
          <pc:sldMk cId="2169103277" sldId="292"/>
        </pc:sldMkLst>
        <pc:spChg chg="mod">
          <ac:chgData name="Bhawna Rawat" userId="3497fcf2d21b6d65" providerId="LiveId" clId="{CB746830-61C2-402F-9208-B4A294792128}" dt="2024-03-07T07:04:48.429" v="7795" actId="20577"/>
          <ac:spMkLst>
            <pc:docMk/>
            <pc:sldMk cId="2169103277" sldId="292"/>
            <ac:spMk id="2" creationId="{C077D87F-728E-8861-5465-444071C15A7C}"/>
          </ac:spMkLst>
        </pc:spChg>
        <pc:spChg chg="mod">
          <ac:chgData name="Bhawna Rawat" userId="3497fcf2d21b6d65" providerId="LiveId" clId="{CB746830-61C2-402F-9208-B4A294792128}" dt="2024-03-08T07:29:44.627" v="20327" actId="20577"/>
          <ac:spMkLst>
            <pc:docMk/>
            <pc:sldMk cId="2169103277" sldId="292"/>
            <ac:spMk id="3" creationId="{DDEC1700-A35F-1804-1569-0D643ECD518D}"/>
          </ac:spMkLst>
        </pc:spChg>
        <pc:picChg chg="add mod">
          <ac:chgData name="Bhawna Rawat" userId="3497fcf2d21b6d65" providerId="LiveId" clId="{CB746830-61C2-402F-9208-B4A294792128}" dt="2024-03-08T08:25:20.509" v="21369" actId="1076"/>
          <ac:picMkLst>
            <pc:docMk/>
            <pc:sldMk cId="2169103277" sldId="292"/>
            <ac:picMk id="4" creationId="{BDFCFC6D-9C9B-E1CF-54C7-B158A3A27D13}"/>
          </ac:picMkLst>
        </pc:picChg>
      </pc:sldChg>
      <pc:sldChg chg="addSp delSp modSp new mod modTransition">
        <pc:chgData name="Bhawna Rawat" userId="3497fcf2d21b6d65" providerId="LiveId" clId="{CB746830-61C2-402F-9208-B4A294792128}" dt="2024-03-08T08:35:35.082" v="21397"/>
        <pc:sldMkLst>
          <pc:docMk/>
          <pc:sldMk cId="1112508624" sldId="293"/>
        </pc:sldMkLst>
        <pc:spChg chg="mod">
          <ac:chgData name="Bhawna Rawat" userId="3497fcf2d21b6d65" providerId="LiveId" clId="{CB746830-61C2-402F-9208-B4A294792128}" dt="2024-03-07T07:44:12.089" v="8142" actId="20577"/>
          <ac:spMkLst>
            <pc:docMk/>
            <pc:sldMk cId="1112508624" sldId="293"/>
            <ac:spMk id="2" creationId="{A0EB2BC6-9A39-75C8-D67D-6DE3E477B66D}"/>
          </ac:spMkLst>
        </pc:spChg>
        <pc:spChg chg="mod">
          <ac:chgData name="Bhawna Rawat" userId="3497fcf2d21b6d65" providerId="LiveId" clId="{CB746830-61C2-402F-9208-B4A294792128}" dt="2024-03-08T08:00:50.922" v="21230" actId="27636"/>
          <ac:spMkLst>
            <pc:docMk/>
            <pc:sldMk cId="1112508624" sldId="293"/>
            <ac:spMk id="3" creationId="{F6D060BE-4C89-488D-C819-1AF59CEDB464}"/>
          </ac:spMkLst>
        </pc:spChg>
        <pc:spChg chg="add del mod">
          <ac:chgData name="Bhawna Rawat" userId="3497fcf2d21b6d65" providerId="LiveId" clId="{CB746830-61C2-402F-9208-B4A294792128}" dt="2024-03-08T07:20:33.938" v="20221" actId="478"/>
          <ac:spMkLst>
            <pc:docMk/>
            <pc:sldMk cId="1112508624" sldId="293"/>
            <ac:spMk id="4" creationId="{05F131EC-196D-2DA1-6D49-8877496FC29B}"/>
          </ac:spMkLst>
        </pc:spChg>
        <pc:picChg chg="add mod">
          <ac:chgData name="Bhawna Rawat" userId="3497fcf2d21b6d65" providerId="LiveId" clId="{CB746830-61C2-402F-9208-B4A294792128}" dt="2024-03-08T08:00:56.203" v="21231" actId="1076"/>
          <ac:picMkLst>
            <pc:docMk/>
            <pc:sldMk cId="1112508624" sldId="293"/>
            <ac:picMk id="5" creationId="{F5B1B377-1678-6E3A-C626-6C6AD3B1AB6B}"/>
          </ac:picMkLst>
        </pc:picChg>
      </pc:sldChg>
      <pc:sldChg chg="add del">
        <pc:chgData name="Bhawna Rawat" userId="3497fcf2d21b6d65" providerId="LiveId" clId="{CB746830-61C2-402F-9208-B4A294792128}" dt="2024-03-07T07:22:49.025" v="7844" actId="2696"/>
        <pc:sldMkLst>
          <pc:docMk/>
          <pc:sldMk cId="2824597411" sldId="293"/>
        </pc:sldMkLst>
      </pc:sldChg>
      <pc:sldChg chg="addSp modSp add mod modTransition">
        <pc:chgData name="Bhawna Rawat" userId="3497fcf2d21b6d65" providerId="LiveId" clId="{CB746830-61C2-402F-9208-B4A294792128}" dt="2024-03-08T08:35:35.082" v="21397"/>
        <pc:sldMkLst>
          <pc:docMk/>
          <pc:sldMk cId="1159747174" sldId="294"/>
        </pc:sldMkLst>
        <pc:spChg chg="mod">
          <ac:chgData name="Bhawna Rawat" userId="3497fcf2d21b6d65" providerId="LiveId" clId="{CB746830-61C2-402F-9208-B4A294792128}" dt="2024-03-07T07:44:32.151" v="8197" actId="20577"/>
          <ac:spMkLst>
            <pc:docMk/>
            <pc:sldMk cId="1159747174" sldId="294"/>
            <ac:spMk id="2" creationId="{3CBCE370-18C6-86B8-52C8-51F086245D9B}"/>
          </ac:spMkLst>
        </pc:spChg>
        <pc:spChg chg="mod">
          <ac:chgData name="Bhawna Rawat" userId="3497fcf2d21b6d65" providerId="LiveId" clId="{CB746830-61C2-402F-9208-B4A294792128}" dt="2024-03-08T07:50:21.801" v="20907" actId="12"/>
          <ac:spMkLst>
            <pc:docMk/>
            <pc:sldMk cId="1159747174" sldId="294"/>
            <ac:spMk id="3" creationId="{6F5CFF94-3D31-FD0D-185A-82147A4EE8B6}"/>
          </ac:spMkLst>
        </pc:spChg>
        <pc:spChg chg="add mod">
          <ac:chgData name="Bhawna Rawat" userId="3497fcf2d21b6d65" providerId="LiveId" clId="{CB746830-61C2-402F-9208-B4A294792128}" dt="2024-03-08T07:55:41.305" v="21116" actId="207"/>
          <ac:spMkLst>
            <pc:docMk/>
            <pc:sldMk cId="1159747174" sldId="294"/>
            <ac:spMk id="4" creationId="{93128E79-5ED1-B9B6-A2CC-BE58E689A00F}"/>
          </ac:spMkLst>
        </pc:spChg>
      </pc:sldChg>
      <pc:sldChg chg="add del">
        <pc:chgData name="Bhawna Rawat" userId="3497fcf2d21b6d65" providerId="LiveId" clId="{CB746830-61C2-402F-9208-B4A294792128}" dt="2024-03-07T07:22:52.269" v="7845" actId="2696"/>
        <pc:sldMkLst>
          <pc:docMk/>
          <pc:sldMk cId="1565933848" sldId="294"/>
        </pc:sldMkLst>
      </pc:sldChg>
      <pc:sldChg chg="addSp delSp modSp add mod modTransition">
        <pc:chgData name="Bhawna Rawat" userId="3497fcf2d21b6d65" providerId="LiveId" clId="{CB746830-61C2-402F-9208-B4A294792128}" dt="2024-03-08T08:35:35.082" v="21397"/>
        <pc:sldMkLst>
          <pc:docMk/>
          <pc:sldMk cId="2497591797" sldId="295"/>
        </pc:sldMkLst>
        <pc:spChg chg="mod">
          <ac:chgData name="Bhawna Rawat" userId="3497fcf2d21b6d65" providerId="LiveId" clId="{CB746830-61C2-402F-9208-B4A294792128}" dt="2024-03-07T07:44:45.803" v="8228" actId="20577"/>
          <ac:spMkLst>
            <pc:docMk/>
            <pc:sldMk cId="2497591797" sldId="295"/>
            <ac:spMk id="2" creationId="{904C6F9F-6CE8-AE05-17DA-D2CE462D8FE4}"/>
          </ac:spMkLst>
        </pc:spChg>
        <pc:spChg chg="mod">
          <ac:chgData name="Bhawna Rawat" userId="3497fcf2d21b6d65" providerId="LiveId" clId="{CB746830-61C2-402F-9208-B4A294792128}" dt="2024-03-08T07:57:01.834" v="21192" actId="255"/>
          <ac:spMkLst>
            <pc:docMk/>
            <pc:sldMk cId="2497591797" sldId="295"/>
            <ac:spMk id="3" creationId="{DE0A44B0-39B2-38B0-CB04-4751C69A8F98}"/>
          </ac:spMkLst>
        </pc:spChg>
        <pc:picChg chg="add del mod">
          <ac:chgData name="Bhawna Rawat" userId="3497fcf2d21b6d65" providerId="LiveId" clId="{CB746830-61C2-402F-9208-B4A294792128}" dt="2024-03-08T08:01:47.972" v="21236" actId="21"/>
          <ac:picMkLst>
            <pc:docMk/>
            <pc:sldMk cId="2497591797" sldId="295"/>
            <ac:picMk id="4" creationId="{BACA8EAB-0437-57E4-2EF3-91F96200200D}"/>
          </ac:picMkLst>
        </pc:picChg>
        <pc:picChg chg="add mod">
          <ac:chgData name="Bhawna Rawat" userId="3497fcf2d21b6d65" providerId="LiveId" clId="{CB746830-61C2-402F-9208-B4A294792128}" dt="2024-03-08T08:02:14.724" v="21241" actId="14100"/>
          <ac:picMkLst>
            <pc:docMk/>
            <pc:sldMk cId="2497591797" sldId="295"/>
            <ac:picMk id="5" creationId="{B75794BD-F46D-089E-9A99-AC90916C7723}"/>
          </ac:picMkLst>
        </pc:picChg>
      </pc:sldChg>
      <pc:sldChg chg="addSp modSp add mod modTransition">
        <pc:chgData name="Bhawna Rawat" userId="3497fcf2d21b6d65" providerId="LiveId" clId="{CB746830-61C2-402F-9208-B4A294792128}" dt="2024-03-08T08:35:35.082" v="21397"/>
        <pc:sldMkLst>
          <pc:docMk/>
          <pc:sldMk cId="1101242518" sldId="296"/>
        </pc:sldMkLst>
        <pc:spChg chg="mod">
          <ac:chgData name="Bhawna Rawat" userId="3497fcf2d21b6d65" providerId="LiveId" clId="{CB746830-61C2-402F-9208-B4A294792128}" dt="2024-03-07T07:45:13.343" v="8272" actId="20577"/>
          <ac:spMkLst>
            <pc:docMk/>
            <pc:sldMk cId="1101242518" sldId="296"/>
            <ac:spMk id="2" creationId="{80AC833A-F32B-347D-CE13-527D7DBB979F}"/>
          </ac:spMkLst>
        </pc:spChg>
        <pc:spChg chg="mod">
          <ac:chgData name="Bhawna Rawat" userId="3497fcf2d21b6d65" providerId="LiveId" clId="{CB746830-61C2-402F-9208-B4A294792128}" dt="2024-03-08T08:04:21.887" v="21247" actId="255"/>
          <ac:spMkLst>
            <pc:docMk/>
            <pc:sldMk cId="1101242518" sldId="296"/>
            <ac:spMk id="3" creationId="{0FF59BEF-3F0E-6337-ED57-0F6791315C67}"/>
          </ac:spMkLst>
        </pc:spChg>
        <pc:picChg chg="add mod">
          <ac:chgData name="Bhawna Rawat" userId="3497fcf2d21b6d65" providerId="LiveId" clId="{CB746830-61C2-402F-9208-B4A294792128}" dt="2024-03-08T08:06:08.852" v="21253" actId="14100"/>
          <ac:picMkLst>
            <pc:docMk/>
            <pc:sldMk cId="1101242518" sldId="296"/>
            <ac:picMk id="4" creationId="{CBC844B0-8262-E1E6-4B93-A6A612953066}"/>
          </ac:picMkLst>
        </pc:picChg>
      </pc:sldChg>
      <pc:sldChg chg="addSp modSp add mod modTransition">
        <pc:chgData name="Bhawna Rawat" userId="3497fcf2d21b6d65" providerId="LiveId" clId="{CB746830-61C2-402F-9208-B4A294792128}" dt="2024-03-08T08:35:35.082" v="21397"/>
        <pc:sldMkLst>
          <pc:docMk/>
          <pc:sldMk cId="174665513" sldId="297"/>
        </pc:sldMkLst>
        <pc:spChg chg="mod">
          <ac:chgData name="Bhawna Rawat" userId="3497fcf2d21b6d65" providerId="LiveId" clId="{CB746830-61C2-402F-9208-B4A294792128}" dt="2024-03-07T07:45:28.444" v="8303" actId="20577"/>
          <ac:spMkLst>
            <pc:docMk/>
            <pc:sldMk cId="174665513" sldId="297"/>
            <ac:spMk id="2" creationId="{F8D684F7-54E1-8434-7E21-9470A59B0C8C}"/>
          </ac:spMkLst>
        </pc:spChg>
        <pc:spChg chg="mod">
          <ac:chgData name="Bhawna Rawat" userId="3497fcf2d21b6d65" providerId="LiveId" clId="{CB746830-61C2-402F-9208-B4A294792128}" dt="2024-03-08T08:08:24.322" v="21264" actId="14100"/>
          <ac:spMkLst>
            <pc:docMk/>
            <pc:sldMk cId="174665513" sldId="297"/>
            <ac:spMk id="3" creationId="{5FE6F03A-A4A6-418E-58CC-79B92D4D3031}"/>
          </ac:spMkLst>
        </pc:spChg>
        <pc:picChg chg="add mod">
          <ac:chgData name="Bhawna Rawat" userId="3497fcf2d21b6d65" providerId="LiveId" clId="{CB746830-61C2-402F-9208-B4A294792128}" dt="2024-03-08T08:08:35.226" v="21267" actId="14100"/>
          <ac:picMkLst>
            <pc:docMk/>
            <pc:sldMk cId="174665513" sldId="297"/>
            <ac:picMk id="4" creationId="{33F7DF9E-9B3D-F655-0D26-93D00053C551}"/>
          </ac:picMkLst>
        </pc:picChg>
      </pc:sldChg>
      <pc:sldChg chg="addSp modSp add mod modTransition">
        <pc:chgData name="Bhawna Rawat" userId="3497fcf2d21b6d65" providerId="LiveId" clId="{CB746830-61C2-402F-9208-B4A294792128}" dt="2024-03-08T08:35:35.082" v="21397"/>
        <pc:sldMkLst>
          <pc:docMk/>
          <pc:sldMk cId="863235302" sldId="298"/>
        </pc:sldMkLst>
        <pc:spChg chg="mod">
          <ac:chgData name="Bhawna Rawat" userId="3497fcf2d21b6d65" providerId="LiveId" clId="{CB746830-61C2-402F-9208-B4A294792128}" dt="2024-03-07T07:45:43.132" v="8326" actId="20577"/>
          <ac:spMkLst>
            <pc:docMk/>
            <pc:sldMk cId="863235302" sldId="298"/>
            <ac:spMk id="2" creationId="{7191A5EC-E139-EF67-1C19-EC513DCC50E8}"/>
          </ac:spMkLst>
        </pc:spChg>
        <pc:spChg chg="mod">
          <ac:chgData name="Bhawna Rawat" userId="3497fcf2d21b6d65" providerId="LiveId" clId="{CB746830-61C2-402F-9208-B4A294792128}" dt="2024-03-08T08:09:05.954" v="21270" actId="14100"/>
          <ac:spMkLst>
            <pc:docMk/>
            <pc:sldMk cId="863235302" sldId="298"/>
            <ac:spMk id="3" creationId="{5FBB3A29-CF57-B6E4-0D0B-FA5AB1BF0B55}"/>
          </ac:spMkLst>
        </pc:spChg>
        <pc:picChg chg="add mod">
          <ac:chgData name="Bhawna Rawat" userId="3497fcf2d21b6d65" providerId="LiveId" clId="{CB746830-61C2-402F-9208-B4A294792128}" dt="2024-03-08T08:09:46.680" v="21272" actId="1076"/>
          <ac:picMkLst>
            <pc:docMk/>
            <pc:sldMk cId="863235302" sldId="298"/>
            <ac:picMk id="4" creationId="{D3AE15FB-7336-5A5E-5838-ED60C1B6A976}"/>
          </ac:picMkLst>
        </pc:picChg>
      </pc:sldChg>
      <pc:sldChg chg="addSp modSp add mod modTransition">
        <pc:chgData name="Bhawna Rawat" userId="3497fcf2d21b6d65" providerId="LiveId" clId="{CB746830-61C2-402F-9208-B4A294792128}" dt="2024-03-08T08:35:35.082" v="21397"/>
        <pc:sldMkLst>
          <pc:docMk/>
          <pc:sldMk cId="3416644983" sldId="299"/>
        </pc:sldMkLst>
        <pc:spChg chg="mod">
          <ac:chgData name="Bhawna Rawat" userId="3497fcf2d21b6d65" providerId="LiveId" clId="{CB746830-61C2-402F-9208-B4A294792128}" dt="2024-03-07T07:45:50.710" v="8348" actId="20577"/>
          <ac:spMkLst>
            <pc:docMk/>
            <pc:sldMk cId="3416644983" sldId="299"/>
            <ac:spMk id="2" creationId="{F3891818-7AD3-EA87-5DD4-48587C19FA68}"/>
          </ac:spMkLst>
        </pc:spChg>
        <pc:spChg chg="mod">
          <ac:chgData name="Bhawna Rawat" userId="3497fcf2d21b6d65" providerId="LiveId" clId="{CB746830-61C2-402F-9208-B4A294792128}" dt="2024-03-08T08:12:06.681" v="21316" actId="14100"/>
          <ac:spMkLst>
            <pc:docMk/>
            <pc:sldMk cId="3416644983" sldId="299"/>
            <ac:spMk id="3" creationId="{CD24EE73-284F-27E0-3648-3CABE2365928}"/>
          </ac:spMkLst>
        </pc:spChg>
        <pc:picChg chg="add mod">
          <ac:chgData name="Bhawna Rawat" userId="3497fcf2d21b6d65" providerId="LiveId" clId="{CB746830-61C2-402F-9208-B4A294792128}" dt="2024-03-08T08:12:14.842" v="21319" actId="14100"/>
          <ac:picMkLst>
            <pc:docMk/>
            <pc:sldMk cId="3416644983" sldId="299"/>
            <ac:picMk id="4" creationId="{6F457B0C-9DAA-3055-ECA0-CE1237724BC1}"/>
          </ac:picMkLst>
        </pc:picChg>
      </pc:sldChg>
      <pc:sldChg chg="addSp delSp modSp add mod modTransition">
        <pc:chgData name="Bhawna Rawat" userId="3497fcf2d21b6d65" providerId="LiveId" clId="{CB746830-61C2-402F-9208-B4A294792128}" dt="2024-03-08T08:35:35.082" v="21397"/>
        <pc:sldMkLst>
          <pc:docMk/>
          <pc:sldMk cId="427232095" sldId="300"/>
        </pc:sldMkLst>
        <pc:spChg chg="mod">
          <ac:chgData name="Bhawna Rawat" userId="3497fcf2d21b6d65" providerId="LiveId" clId="{CB746830-61C2-402F-9208-B4A294792128}" dt="2024-03-07T07:45:59.382" v="8371" actId="20577"/>
          <ac:spMkLst>
            <pc:docMk/>
            <pc:sldMk cId="427232095" sldId="300"/>
            <ac:spMk id="2" creationId="{090B811C-3AEB-804D-99F3-9CCF9D77634D}"/>
          </ac:spMkLst>
        </pc:spChg>
        <pc:spChg chg="mod">
          <ac:chgData name="Bhawna Rawat" userId="3497fcf2d21b6d65" providerId="LiveId" clId="{CB746830-61C2-402F-9208-B4A294792128}" dt="2024-03-08T08:14:12.120" v="21347" actId="14100"/>
          <ac:spMkLst>
            <pc:docMk/>
            <pc:sldMk cId="427232095" sldId="300"/>
            <ac:spMk id="3" creationId="{1B67E7DC-614B-4449-E1C9-B53C8E26288E}"/>
          </ac:spMkLst>
        </pc:spChg>
        <pc:picChg chg="add del mod">
          <ac:chgData name="Bhawna Rawat" userId="3497fcf2d21b6d65" providerId="LiveId" clId="{CB746830-61C2-402F-9208-B4A294792128}" dt="2024-03-08T08:14:20.093" v="21350" actId="21"/>
          <ac:picMkLst>
            <pc:docMk/>
            <pc:sldMk cId="427232095" sldId="300"/>
            <ac:picMk id="4" creationId="{09B4AFAD-4750-367F-CF72-8D5917F11061}"/>
          </ac:picMkLst>
        </pc:picChg>
        <pc:picChg chg="add del mod">
          <ac:chgData name="Bhawna Rawat" userId="3497fcf2d21b6d65" providerId="LiveId" clId="{CB746830-61C2-402F-9208-B4A294792128}" dt="2024-03-08T08:14:44.202" v="21353" actId="21"/>
          <ac:picMkLst>
            <pc:docMk/>
            <pc:sldMk cId="427232095" sldId="300"/>
            <ac:picMk id="5" creationId="{8149A57C-3524-07BA-FE97-4E06A63346E4}"/>
          </ac:picMkLst>
        </pc:picChg>
        <pc:picChg chg="add mod">
          <ac:chgData name="Bhawna Rawat" userId="3497fcf2d21b6d65" providerId="LiveId" clId="{CB746830-61C2-402F-9208-B4A294792128}" dt="2024-03-08T08:15:54.523" v="21357" actId="1076"/>
          <ac:picMkLst>
            <pc:docMk/>
            <pc:sldMk cId="427232095" sldId="300"/>
            <ac:picMk id="6" creationId="{74EF9034-5BF3-20DD-9DA5-E82309AD0CCB}"/>
          </ac:picMkLst>
        </pc:picChg>
      </pc:sldChg>
      <pc:sldChg chg="modSp new mod ord modTransition">
        <pc:chgData name="Bhawna Rawat" userId="3497fcf2d21b6d65" providerId="LiveId" clId="{CB746830-61C2-402F-9208-B4A294792128}" dt="2024-03-08T08:35:35.082" v="21397"/>
        <pc:sldMkLst>
          <pc:docMk/>
          <pc:sldMk cId="1797905476" sldId="301"/>
        </pc:sldMkLst>
        <pc:spChg chg="mod">
          <ac:chgData name="Bhawna Rawat" userId="3497fcf2d21b6d65" providerId="LiveId" clId="{CB746830-61C2-402F-9208-B4A294792128}" dt="2024-03-07T07:52:52.476" v="8464" actId="20577"/>
          <ac:spMkLst>
            <pc:docMk/>
            <pc:sldMk cId="1797905476" sldId="301"/>
            <ac:spMk id="2" creationId="{69C8B6BE-9489-2B6C-D38A-DA29E438EFF4}"/>
          </ac:spMkLst>
        </pc:spChg>
        <pc:spChg chg="mod">
          <ac:chgData name="Bhawna Rawat" userId="3497fcf2d21b6d65" providerId="LiveId" clId="{CB746830-61C2-402F-9208-B4A294792128}" dt="2024-03-07T07:53:45.963" v="8541" actId="14100"/>
          <ac:spMkLst>
            <pc:docMk/>
            <pc:sldMk cId="1797905476" sldId="301"/>
            <ac:spMk id="3" creationId="{BA1A3C68-87F9-C92C-016A-E847CCF32958}"/>
          </ac:spMkLst>
        </pc:spChg>
        <pc:spChg chg="mod">
          <ac:chgData name="Bhawna Rawat" userId="3497fcf2d21b6d65" providerId="LiveId" clId="{CB746830-61C2-402F-9208-B4A294792128}" dt="2024-03-08T07:48:13.343" v="20893" actId="255"/>
          <ac:spMkLst>
            <pc:docMk/>
            <pc:sldMk cId="1797905476" sldId="301"/>
            <ac:spMk id="4" creationId="{85A92B15-675D-0CFE-2638-BB26928B1C20}"/>
          </ac:spMkLst>
        </pc:spChg>
        <pc:spChg chg="mod">
          <ac:chgData name="Bhawna Rawat" userId="3497fcf2d21b6d65" providerId="LiveId" clId="{CB746830-61C2-402F-9208-B4A294792128}" dt="2024-03-07T07:53:58.338" v="8543" actId="14100"/>
          <ac:spMkLst>
            <pc:docMk/>
            <pc:sldMk cId="1797905476" sldId="301"/>
            <ac:spMk id="5" creationId="{146607E8-0D17-09D8-EF39-6FE1E426174D}"/>
          </ac:spMkLst>
        </pc:spChg>
        <pc:spChg chg="mod">
          <ac:chgData name="Bhawna Rawat" userId="3497fcf2d21b6d65" providerId="LiveId" clId="{CB746830-61C2-402F-9208-B4A294792128}" dt="2024-03-08T07:48:52.466" v="20898" actId="255"/>
          <ac:spMkLst>
            <pc:docMk/>
            <pc:sldMk cId="1797905476" sldId="301"/>
            <ac:spMk id="6" creationId="{07CED18D-7249-17D7-F195-DAF263C08367}"/>
          </ac:spMkLst>
        </pc:spChg>
      </pc:sldChg>
      <pc:sldChg chg="modSp add mod ord modTransition">
        <pc:chgData name="Bhawna Rawat" userId="3497fcf2d21b6d65" providerId="LiveId" clId="{CB746830-61C2-402F-9208-B4A294792128}" dt="2024-03-08T08:35:35.082" v="21397"/>
        <pc:sldMkLst>
          <pc:docMk/>
          <pc:sldMk cId="2626504208" sldId="302"/>
        </pc:sldMkLst>
        <pc:spChg chg="mod">
          <ac:chgData name="Bhawna Rawat" userId="3497fcf2d21b6d65" providerId="LiveId" clId="{CB746830-61C2-402F-9208-B4A294792128}" dt="2024-03-07T08:01:00.058" v="9174" actId="5793"/>
          <ac:spMkLst>
            <pc:docMk/>
            <pc:sldMk cId="2626504208" sldId="302"/>
            <ac:spMk id="2" creationId="{A4BF1EA8-B0D0-BBC4-57A3-2334F5D2CC4B}"/>
          </ac:spMkLst>
        </pc:spChg>
        <pc:spChg chg="mod">
          <ac:chgData name="Bhawna Rawat" userId="3497fcf2d21b6d65" providerId="LiveId" clId="{CB746830-61C2-402F-9208-B4A294792128}" dt="2024-03-07T08:51:08.700" v="9964" actId="27636"/>
          <ac:spMkLst>
            <pc:docMk/>
            <pc:sldMk cId="2626504208" sldId="302"/>
            <ac:spMk id="3" creationId="{04F24290-768C-96C5-41F1-6011D9B4700A}"/>
          </ac:spMkLst>
        </pc:spChg>
        <pc:spChg chg="mod">
          <ac:chgData name="Bhawna Rawat" userId="3497fcf2d21b6d65" providerId="LiveId" clId="{CB746830-61C2-402F-9208-B4A294792128}" dt="2024-03-07T11:23:58.429" v="16428" actId="27636"/>
          <ac:spMkLst>
            <pc:docMk/>
            <pc:sldMk cId="2626504208" sldId="302"/>
            <ac:spMk id="4" creationId="{18244404-5618-80F7-ADD1-3DF72BAA96E9}"/>
          </ac:spMkLst>
        </pc:spChg>
        <pc:spChg chg="mod">
          <ac:chgData name="Bhawna Rawat" userId="3497fcf2d21b6d65" providerId="LiveId" clId="{CB746830-61C2-402F-9208-B4A294792128}" dt="2024-03-07T08:51:08.700" v="9965" actId="27636"/>
          <ac:spMkLst>
            <pc:docMk/>
            <pc:sldMk cId="2626504208" sldId="302"/>
            <ac:spMk id="5" creationId="{59A0674B-436D-E2A1-EE09-DA928558F48F}"/>
          </ac:spMkLst>
        </pc:spChg>
        <pc:spChg chg="mod">
          <ac:chgData name="Bhawna Rawat" userId="3497fcf2d21b6d65" providerId="LiveId" clId="{CB746830-61C2-402F-9208-B4A294792128}" dt="2024-03-08T07:49:21.108" v="20900" actId="255"/>
          <ac:spMkLst>
            <pc:docMk/>
            <pc:sldMk cId="2626504208" sldId="302"/>
            <ac:spMk id="6" creationId="{48335B4A-9E73-0983-E4B8-3D7F6C361E3B}"/>
          </ac:spMkLst>
        </pc:spChg>
      </pc:sldChg>
      <pc:sldChg chg="addSp delSp modSp new mod modTransition">
        <pc:chgData name="Bhawna Rawat" userId="3497fcf2d21b6d65" providerId="LiveId" clId="{CB746830-61C2-402F-9208-B4A294792128}" dt="2024-03-08T08:35:35.082" v="21397"/>
        <pc:sldMkLst>
          <pc:docMk/>
          <pc:sldMk cId="604831756" sldId="303"/>
        </pc:sldMkLst>
        <pc:spChg chg="mod">
          <ac:chgData name="Bhawna Rawat" userId="3497fcf2d21b6d65" providerId="LiveId" clId="{CB746830-61C2-402F-9208-B4A294792128}" dt="2024-03-07T11:11:22.941" v="15919" actId="20577"/>
          <ac:spMkLst>
            <pc:docMk/>
            <pc:sldMk cId="604831756" sldId="303"/>
            <ac:spMk id="2" creationId="{F9F41C20-93C5-F96E-5DD2-D910CAC68184}"/>
          </ac:spMkLst>
        </pc:spChg>
        <pc:spChg chg="del mod">
          <ac:chgData name="Bhawna Rawat" userId="3497fcf2d21b6d65" providerId="LiveId" clId="{CB746830-61C2-402F-9208-B4A294792128}" dt="2024-03-08T07:23:40.767" v="20280" actId="12084"/>
          <ac:spMkLst>
            <pc:docMk/>
            <pc:sldMk cId="604831756" sldId="303"/>
            <ac:spMk id="3" creationId="{42269B40-1D1F-4DD4-2552-6D98928AA892}"/>
          </ac:spMkLst>
        </pc:spChg>
        <pc:graphicFrameChg chg="add mod">
          <ac:chgData name="Bhawna Rawat" userId="3497fcf2d21b6d65" providerId="LiveId" clId="{CB746830-61C2-402F-9208-B4A294792128}" dt="2024-03-08T07:26:23.129" v="20296" actId="113"/>
          <ac:graphicFrameMkLst>
            <pc:docMk/>
            <pc:sldMk cId="604831756" sldId="303"/>
            <ac:graphicFrameMk id="4" creationId="{F6CFEE35-6F88-1706-BD9B-120611458E73}"/>
          </ac:graphicFrameMkLst>
        </pc:graphicFrameChg>
        <pc:picChg chg="add mod">
          <ac:chgData name="Bhawna Rawat" userId="3497fcf2d21b6d65" providerId="LiveId" clId="{CB746830-61C2-402F-9208-B4A294792128}" dt="2024-03-08T08:19:29.053" v="21359" actId="1076"/>
          <ac:picMkLst>
            <pc:docMk/>
            <pc:sldMk cId="604831756" sldId="303"/>
            <ac:picMk id="5" creationId="{0C2AC86E-BBA1-BC80-BCB3-D4BFCE0F8A9C}"/>
          </ac:picMkLst>
        </pc:picChg>
      </pc:sldChg>
      <pc:sldChg chg="delSp modSp new mod modTransition setBg">
        <pc:chgData name="Bhawna Rawat" userId="3497fcf2d21b6d65" providerId="LiveId" clId="{CB746830-61C2-402F-9208-B4A294792128}" dt="2024-03-08T08:35:35.082" v="21397"/>
        <pc:sldMkLst>
          <pc:docMk/>
          <pc:sldMk cId="2465291989" sldId="304"/>
        </pc:sldMkLst>
        <pc:spChg chg="mod">
          <ac:chgData name="Bhawna Rawat" userId="3497fcf2d21b6d65" providerId="LiveId" clId="{CB746830-61C2-402F-9208-B4A294792128}" dt="2024-03-08T07:58:43.748" v="21221" actId="14100"/>
          <ac:spMkLst>
            <pc:docMk/>
            <pc:sldMk cId="2465291989" sldId="304"/>
            <ac:spMk id="2" creationId="{31D79086-F0DA-9F83-CEAD-D4E44416E419}"/>
          </ac:spMkLst>
        </pc:spChg>
        <pc:spChg chg="del">
          <ac:chgData name="Bhawna Rawat" userId="3497fcf2d21b6d65" providerId="LiveId" clId="{CB746830-61C2-402F-9208-B4A294792128}" dt="2024-03-08T07:57:56.704" v="21213" actId="478"/>
          <ac:spMkLst>
            <pc:docMk/>
            <pc:sldMk cId="2465291989" sldId="304"/>
            <ac:spMk id="3" creationId="{936CAA3E-C80D-D6F4-8020-759857B3FA22}"/>
          </ac:spMkLst>
        </pc:spChg>
      </pc:sldChg>
      <pc:sldMasterChg chg="modTransition modSldLayout">
        <pc:chgData name="Bhawna Rawat" userId="3497fcf2d21b6d65" providerId="LiveId" clId="{CB746830-61C2-402F-9208-B4A294792128}" dt="2024-03-08T08:35:35.082" v="21397"/>
        <pc:sldMasterMkLst>
          <pc:docMk/>
          <pc:sldMasterMk cId="2752576248" sldId="2147483701"/>
        </pc:sldMasterMkLst>
        <pc:sldLayoutChg chg="modTransition">
          <pc:chgData name="Bhawna Rawat" userId="3497fcf2d21b6d65" providerId="LiveId" clId="{CB746830-61C2-402F-9208-B4A294792128}" dt="2024-03-08T08:35:35.082" v="21397"/>
          <pc:sldLayoutMkLst>
            <pc:docMk/>
            <pc:sldMasterMk cId="2752576248" sldId="2147483701"/>
            <pc:sldLayoutMk cId="3351008295" sldId="2147483702"/>
          </pc:sldLayoutMkLst>
        </pc:sldLayoutChg>
        <pc:sldLayoutChg chg="modTransition">
          <pc:chgData name="Bhawna Rawat" userId="3497fcf2d21b6d65" providerId="LiveId" clId="{CB746830-61C2-402F-9208-B4A294792128}" dt="2024-03-08T08:35:35.082" v="21397"/>
          <pc:sldLayoutMkLst>
            <pc:docMk/>
            <pc:sldMasterMk cId="2752576248" sldId="2147483701"/>
            <pc:sldLayoutMk cId="53088344" sldId="2147483703"/>
          </pc:sldLayoutMkLst>
        </pc:sldLayoutChg>
        <pc:sldLayoutChg chg="modTransition">
          <pc:chgData name="Bhawna Rawat" userId="3497fcf2d21b6d65" providerId="LiveId" clId="{CB746830-61C2-402F-9208-B4A294792128}" dt="2024-03-08T08:35:35.082" v="21397"/>
          <pc:sldLayoutMkLst>
            <pc:docMk/>
            <pc:sldMasterMk cId="2752576248" sldId="2147483701"/>
            <pc:sldLayoutMk cId="2942917436" sldId="2147483704"/>
          </pc:sldLayoutMkLst>
        </pc:sldLayoutChg>
        <pc:sldLayoutChg chg="modTransition">
          <pc:chgData name="Bhawna Rawat" userId="3497fcf2d21b6d65" providerId="LiveId" clId="{CB746830-61C2-402F-9208-B4A294792128}" dt="2024-03-08T08:35:35.082" v="21397"/>
          <pc:sldLayoutMkLst>
            <pc:docMk/>
            <pc:sldMasterMk cId="2752576248" sldId="2147483701"/>
            <pc:sldLayoutMk cId="2934085634" sldId="2147483705"/>
          </pc:sldLayoutMkLst>
        </pc:sldLayoutChg>
        <pc:sldLayoutChg chg="modTransition">
          <pc:chgData name="Bhawna Rawat" userId="3497fcf2d21b6d65" providerId="LiveId" clId="{CB746830-61C2-402F-9208-B4A294792128}" dt="2024-03-08T08:35:35.082" v="21397"/>
          <pc:sldLayoutMkLst>
            <pc:docMk/>
            <pc:sldMasterMk cId="2752576248" sldId="2147483701"/>
            <pc:sldLayoutMk cId="1124295834" sldId="2147483706"/>
          </pc:sldLayoutMkLst>
        </pc:sldLayoutChg>
        <pc:sldLayoutChg chg="modTransition">
          <pc:chgData name="Bhawna Rawat" userId="3497fcf2d21b6d65" providerId="LiveId" clId="{CB746830-61C2-402F-9208-B4A294792128}" dt="2024-03-08T08:35:35.082" v="21397"/>
          <pc:sldLayoutMkLst>
            <pc:docMk/>
            <pc:sldMasterMk cId="2752576248" sldId="2147483701"/>
            <pc:sldLayoutMk cId="2232771103" sldId="2147483707"/>
          </pc:sldLayoutMkLst>
        </pc:sldLayoutChg>
        <pc:sldLayoutChg chg="modTransition">
          <pc:chgData name="Bhawna Rawat" userId="3497fcf2d21b6d65" providerId="LiveId" clId="{CB746830-61C2-402F-9208-B4A294792128}" dt="2024-03-08T08:35:35.082" v="21397"/>
          <pc:sldLayoutMkLst>
            <pc:docMk/>
            <pc:sldMasterMk cId="2752576248" sldId="2147483701"/>
            <pc:sldLayoutMk cId="3521764261" sldId="2147483708"/>
          </pc:sldLayoutMkLst>
        </pc:sldLayoutChg>
        <pc:sldLayoutChg chg="modTransition">
          <pc:chgData name="Bhawna Rawat" userId="3497fcf2d21b6d65" providerId="LiveId" clId="{CB746830-61C2-402F-9208-B4A294792128}" dt="2024-03-08T08:35:35.082" v="21397"/>
          <pc:sldLayoutMkLst>
            <pc:docMk/>
            <pc:sldMasterMk cId="2752576248" sldId="2147483701"/>
            <pc:sldLayoutMk cId="3481142346" sldId="2147483709"/>
          </pc:sldLayoutMkLst>
        </pc:sldLayoutChg>
        <pc:sldLayoutChg chg="modTransition">
          <pc:chgData name="Bhawna Rawat" userId="3497fcf2d21b6d65" providerId="LiveId" clId="{CB746830-61C2-402F-9208-B4A294792128}" dt="2024-03-08T08:35:35.082" v="21397"/>
          <pc:sldLayoutMkLst>
            <pc:docMk/>
            <pc:sldMasterMk cId="2752576248" sldId="2147483701"/>
            <pc:sldLayoutMk cId="2070757504" sldId="2147483710"/>
          </pc:sldLayoutMkLst>
        </pc:sldLayoutChg>
        <pc:sldLayoutChg chg="modTransition">
          <pc:chgData name="Bhawna Rawat" userId="3497fcf2d21b6d65" providerId="LiveId" clId="{CB746830-61C2-402F-9208-B4A294792128}" dt="2024-03-08T08:35:35.082" v="21397"/>
          <pc:sldLayoutMkLst>
            <pc:docMk/>
            <pc:sldMasterMk cId="2752576248" sldId="2147483701"/>
            <pc:sldLayoutMk cId="3327423549" sldId="2147483711"/>
          </pc:sldLayoutMkLst>
        </pc:sldLayoutChg>
        <pc:sldLayoutChg chg="modTransition">
          <pc:chgData name="Bhawna Rawat" userId="3497fcf2d21b6d65" providerId="LiveId" clId="{CB746830-61C2-402F-9208-B4A294792128}" dt="2024-03-08T08:35:35.082" v="21397"/>
          <pc:sldLayoutMkLst>
            <pc:docMk/>
            <pc:sldMasterMk cId="2752576248" sldId="2147483701"/>
            <pc:sldLayoutMk cId="3021081804" sldId="214748371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92E6B-B11B-4546-B0E3-7767DBA16F16}"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US"/>
        </a:p>
      </dgm:t>
    </dgm:pt>
    <dgm:pt modelId="{2DECC631-634F-459A-B992-F3CABE8457D7}">
      <dgm:prSet/>
      <dgm:spPr/>
      <dgm:t>
        <a:bodyPr/>
        <a:lstStyle/>
        <a:p>
          <a:r>
            <a:rPr lang="en-US" dirty="0">
              <a:latin typeface="+mn-lt"/>
            </a:rPr>
            <a:t>The hallmark of obsessive-compulsive disorder (OCD) is an unwelcome thought and fear pattern known as an obsession. These obsessions cause you to engage in compulsive behaviors, or repeating actions. These compulsions and obsessions are quite distressing and interfere with day-to-day tasks.</a:t>
          </a:r>
        </a:p>
      </dgm:t>
    </dgm:pt>
    <dgm:pt modelId="{C9015CFF-4C39-4A15-9433-2323DBEAE14D}" type="parTrans" cxnId="{589CA71C-F0FF-46C6-9B8A-E17EB781E1AA}">
      <dgm:prSet/>
      <dgm:spPr/>
      <dgm:t>
        <a:bodyPr/>
        <a:lstStyle/>
        <a:p>
          <a:endParaRPr lang="en-US"/>
        </a:p>
      </dgm:t>
    </dgm:pt>
    <dgm:pt modelId="{F826AA6B-9E0E-4B34-AAA8-70739E63170D}" type="sibTrans" cxnId="{589CA71C-F0FF-46C6-9B8A-E17EB781E1AA}">
      <dgm:prSet/>
      <dgm:spPr/>
      <dgm:t>
        <a:bodyPr/>
        <a:lstStyle/>
        <a:p>
          <a:endParaRPr lang="en-US"/>
        </a:p>
      </dgm:t>
    </dgm:pt>
    <dgm:pt modelId="{602D7207-35BD-4556-B24F-412AA0A05237}" type="pres">
      <dgm:prSet presAssocID="{C4792E6B-B11B-4546-B0E3-7767DBA16F16}" presName="linear" presStyleCnt="0">
        <dgm:presLayoutVars>
          <dgm:animLvl val="lvl"/>
          <dgm:resizeHandles val="exact"/>
        </dgm:presLayoutVars>
      </dgm:prSet>
      <dgm:spPr/>
    </dgm:pt>
    <dgm:pt modelId="{72726101-1313-4CA1-947A-A486D48355C4}" type="pres">
      <dgm:prSet presAssocID="{2DECC631-634F-459A-B992-F3CABE8457D7}" presName="parentText" presStyleLbl="node1" presStyleIdx="0" presStyleCnt="1">
        <dgm:presLayoutVars>
          <dgm:chMax val="0"/>
          <dgm:bulletEnabled val="1"/>
        </dgm:presLayoutVars>
      </dgm:prSet>
      <dgm:spPr/>
    </dgm:pt>
  </dgm:ptLst>
  <dgm:cxnLst>
    <dgm:cxn modelId="{589CA71C-F0FF-46C6-9B8A-E17EB781E1AA}" srcId="{C4792E6B-B11B-4546-B0E3-7767DBA16F16}" destId="{2DECC631-634F-459A-B992-F3CABE8457D7}" srcOrd="0" destOrd="0" parTransId="{C9015CFF-4C39-4A15-9433-2323DBEAE14D}" sibTransId="{F826AA6B-9E0E-4B34-AAA8-70739E63170D}"/>
    <dgm:cxn modelId="{E320201E-16CA-4506-9D04-F976AC9334A5}" type="presOf" srcId="{2DECC631-634F-459A-B992-F3CABE8457D7}" destId="{72726101-1313-4CA1-947A-A486D48355C4}" srcOrd="0" destOrd="0" presId="urn:microsoft.com/office/officeart/2005/8/layout/vList2"/>
    <dgm:cxn modelId="{2116A9CB-CF5B-40F3-951F-BA39754E5796}" type="presOf" srcId="{C4792E6B-B11B-4546-B0E3-7767DBA16F16}" destId="{602D7207-35BD-4556-B24F-412AA0A05237}" srcOrd="0" destOrd="0" presId="urn:microsoft.com/office/officeart/2005/8/layout/vList2"/>
    <dgm:cxn modelId="{5C9284E8-6BF3-4DE3-8895-234673096E0A}" type="presParOf" srcId="{602D7207-35BD-4556-B24F-412AA0A05237}" destId="{72726101-1313-4CA1-947A-A486D48355C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1C5656-9E7E-43BA-B30A-014E133E479C}" type="doc">
      <dgm:prSet loTypeId="urn:microsoft.com/office/officeart/2005/8/layout/default" loCatId="list" qsTypeId="urn:microsoft.com/office/officeart/2005/8/quickstyle/simple3" qsCatId="simple" csTypeId="urn:microsoft.com/office/officeart/2005/8/colors/accent3_2" csCatId="accent3" phldr="1"/>
      <dgm:spPr/>
      <dgm:t>
        <a:bodyPr/>
        <a:lstStyle/>
        <a:p>
          <a:endParaRPr lang="en-US"/>
        </a:p>
      </dgm:t>
    </dgm:pt>
    <dgm:pt modelId="{D90188AE-3928-4B9E-8E2F-11E812E9CD85}">
      <dgm:prSet/>
      <dgm:spPr/>
      <dgm:t>
        <a:bodyPr/>
        <a:lstStyle/>
        <a:p>
          <a:r>
            <a:rPr lang="en-GB"/>
            <a:t>3. MINDFULNESS BASED TECHNIQUES</a:t>
          </a:r>
          <a:endParaRPr lang="en-US"/>
        </a:p>
      </dgm:t>
    </dgm:pt>
    <dgm:pt modelId="{4263072F-433C-41E5-B14B-47B9320583CA}" type="parTrans" cxnId="{77767588-43DF-476E-BA2A-39319791806A}">
      <dgm:prSet/>
      <dgm:spPr/>
      <dgm:t>
        <a:bodyPr/>
        <a:lstStyle/>
        <a:p>
          <a:endParaRPr lang="en-US"/>
        </a:p>
      </dgm:t>
    </dgm:pt>
    <dgm:pt modelId="{53201033-AF65-49A2-B9C8-1847D044D471}" type="sibTrans" cxnId="{77767588-43DF-476E-BA2A-39319791806A}">
      <dgm:prSet/>
      <dgm:spPr/>
      <dgm:t>
        <a:bodyPr/>
        <a:lstStyle/>
        <a:p>
          <a:endParaRPr lang="en-US"/>
        </a:p>
      </dgm:t>
    </dgm:pt>
    <dgm:pt modelId="{DEA3F7B5-A048-4589-BD8F-3E470A36077E}">
      <dgm:prSet/>
      <dgm:spPr/>
      <dgm:t>
        <a:bodyPr/>
        <a:lstStyle/>
        <a:p>
          <a:r>
            <a:rPr lang="en-GB" dirty="0"/>
            <a:t>These approaches help individuals develop greater awareness of their thoughts and emotions and learn to respond to them in more adaptive ways. By cultivating mindfulness skills, individuals can learn to accept the presence of obsessive thoughts without reacting to them with compulsive </a:t>
          </a:r>
          <a:r>
            <a:rPr lang="en-GB" dirty="0" err="1"/>
            <a:t>behaviors</a:t>
          </a:r>
          <a:r>
            <a:rPr lang="en-GB" dirty="0"/>
            <a:t>, reducing the overall impact of contamination OCD on their lives.</a:t>
          </a:r>
          <a:endParaRPr lang="en-US" dirty="0"/>
        </a:p>
      </dgm:t>
    </dgm:pt>
    <dgm:pt modelId="{1F7BF7BD-3EDB-40C3-B227-DF593DC5CEE1}" type="parTrans" cxnId="{E551BC38-0FF0-4B04-9750-389105CC2C4B}">
      <dgm:prSet/>
      <dgm:spPr/>
      <dgm:t>
        <a:bodyPr/>
        <a:lstStyle/>
        <a:p>
          <a:endParaRPr lang="en-US"/>
        </a:p>
      </dgm:t>
    </dgm:pt>
    <dgm:pt modelId="{315DF049-8909-450F-A65F-C475753B645D}" type="sibTrans" cxnId="{E551BC38-0FF0-4B04-9750-389105CC2C4B}">
      <dgm:prSet/>
      <dgm:spPr/>
      <dgm:t>
        <a:bodyPr/>
        <a:lstStyle/>
        <a:p>
          <a:endParaRPr lang="en-US"/>
        </a:p>
      </dgm:t>
    </dgm:pt>
    <dgm:pt modelId="{6F25D673-0063-4C12-9ECE-B21FBDDE5DC2}" type="pres">
      <dgm:prSet presAssocID="{CB1C5656-9E7E-43BA-B30A-014E133E479C}" presName="diagram" presStyleCnt="0">
        <dgm:presLayoutVars>
          <dgm:dir/>
          <dgm:resizeHandles val="exact"/>
        </dgm:presLayoutVars>
      </dgm:prSet>
      <dgm:spPr/>
    </dgm:pt>
    <dgm:pt modelId="{642023C6-5668-4882-BAE1-BD5A6E8F5C17}" type="pres">
      <dgm:prSet presAssocID="{D90188AE-3928-4B9E-8E2F-11E812E9CD85}" presName="node" presStyleLbl="node1" presStyleIdx="0" presStyleCnt="2" custScaleX="44533">
        <dgm:presLayoutVars>
          <dgm:bulletEnabled val="1"/>
        </dgm:presLayoutVars>
      </dgm:prSet>
      <dgm:spPr/>
    </dgm:pt>
    <dgm:pt modelId="{FD1351D2-5D36-44D5-8E1B-1F5CE6AA0055}" type="pres">
      <dgm:prSet presAssocID="{53201033-AF65-49A2-B9C8-1847D044D471}" presName="sibTrans" presStyleCnt="0"/>
      <dgm:spPr/>
    </dgm:pt>
    <dgm:pt modelId="{46606DF3-4F0A-4476-8255-F223489F36A9}" type="pres">
      <dgm:prSet presAssocID="{DEA3F7B5-A048-4589-BD8F-3E470A36077E}" presName="node" presStyleLbl="node1" presStyleIdx="1" presStyleCnt="2">
        <dgm:presLayoutVars>
          <dgm:bulletEnabled val="1"/>
        </dgm:presLayoutVars>
      </dgm:prSet>
      <dgm:spPr/>
    </dgm:pt>
  </dgm:ptLst>
  <dgm:cxnLst>
    <dgm:cxn modelId="{AB64BA20-FBC2-414A-A99A-2DE07E4E59D5}" type="presOf" srcId="{CB1C5656-9E7E-43BA-B30A-014E133E479C}" destId="{6F25D673-0063-4C12-9ECE-B21FBDDE5DC2}" srcOrd="0" destOrd="0" presId="urn:microsoft.com/office/officeart/2005/8/layout/default"/>
    <dgm:cxn modelId="{E551BC38-0FF0-4B04-9750-389105CC2C4B}" srcId="{CB1C5656-9E7E-43BA-B30A-014E133E479C}" destId="{DEA3F7B5-A048-4589-BD8F-3E470A36077E}" srcOrd="1" destOrd="0" parTransId="{1F7BF7BD-3EDB-40C3-B227-DF593DC5CEE1}" sibTransId="{315DF049-8909-450F-A65F-C475753B645D}"/>
    <dgm:cxn modelId="{38A0795B-F9A7-4D87-8A32-61B95E746262}" type="presOf" srcId="{D90188AE-3928-4B9E-8E2F-11E812E9CD85}" destId="{642023C6-5668-4882-BAE1-BD5A6E8F5C17}" srcOrd="0" destOrd="0" presId="urn:microsoft.com/office/officeart/2005/8/layout/default"/>
    <dgm:cxn modelId="{77767588-43DF-476E-BA2A-39319791806A}" srcId="{CB1C5656-9E7E-43BA-B30A-014E133E479C}" destId="{D90188AE-3928-4B9E-8E2F-11E812E9CD85}" srcOrd="0" destOrd="0" parTransId="{4263072F-433C-41E5-B14B-47B9320583CA}" sibTransId="{53201033-AF65-49A2-B9C8-1847D044D471}"/>
    <dgm:cxn modelId="{7870E5FC-A2FB-4482-8CCE-15D0EDC6995C}" type="presOf" srcId="{DEA3F7B5-A048-4589-BD8F-3E470A36077E}" destId="{46606DF3-4F0A-4476-8255-F223489F36A9}" srcOrd="0" destOrd="0" presId="urn:microsoft.com/office/officeart/2005/8/layout/default"/>
    <dgm:cxn modelId="{E84DF0BD-054D-4F76-B47E-180BA45F046F}" type="presParOf" srcId="{6F25D673-0063-4C12-9ECE-B21FBDDE5DC2}" destId="{642023C6-5668-4882-BAE1-BD5A6E8F5C17}" srcOrd="0" destOrd="0" presId="urn:microsoft.com/office/officeart/2005/8/layout/default"/>
    <dgm:cxn modelId="{87BB6D85-2B82-4C15-86EB-9ACF0FD7E29B}" type="presParOf" srcId="{6F25D673-0063-4C12-9ECE-B21FBDDE5DC2}" destId="{FD1351D2-5D36-44D5-8E1B-1F5CE6AA0055}" srcOrd="1" destOrd="0" presId="urn:microsoft.com/office/officeart/2005/8/layout/default"/>
    <dgm:cxn modelId="{4E1594AE-5DDF-489D-9627-90BFC2A90D93}" type="presParOf" srcId="{6F25D673-0063-4C12-9ECE-B21FBDDE5DC2}" destId="{46606DF3-4F0A-4476-8255-F223489F36A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8773EA-5C03-4B9F-941C-1DA33EF5AEA0}" type="doc">
      <dgm:prSet loTypeId="urn:microsoft.com/office/officeart/2005/8/layout/default" loCatId="list" qsTypeId="urn:microsoft.com/office/officeart/2005/8/quickstyle/simple3" qsCatId="simple" csTypeId="urn:microsoft.com/office/officeart/2005/8/colors/accent3_2" csCatId="accent3" phldr="1"/>
      <dgm:spPr/>
      <dgm:t>
        <a:bodyPr/>
        <a:lstStyle/>
        <a:p>
          <a:endParaRPr lang="en-US"/>
        </a:p>
      </dgm:t>
    </dgm:pt>
    <dgm:pt modelId="{17A790D8-2678-4CEE-8DE6-05CCB3FF9B50}">
      <dgm:prSet/>
      <dgm:spPr/>
      <dgm:t>
        <a:bodyPr/>
        <a:lstStyle/>
        <a:p>
          <a:r>
            <a:rPr lang="en-GB"/>
            <a:t>4. PEER SUPPORT NETWORKS</a:t>
          </a:r>
          <a:endParaRPr lang="en-US"/>
        </a:p>
      </dgm:t>
    </dgm:pt>
    <dgm:pt modelId="{D6D9AA38-E852-4C41-96E6-FFAB57BCD97D}" type="parTrans" cxnId="{2D7B8D3A-A5AE-4C8B-86D5-23172D25FD8A}">
      <dgm:prSet/>
      <dgm:spPr/>
      <dgm:t>
        <a:bodyPr/>
        <a:lstStyle/>
        <a:p>
          <a:endParaRPr lang="en-US"/>
        </a:p>
      </dgm:t>
    </dgm:pt>
    <dgm:pt modelId="{768B17F1-BECA-4DC6-A32F-8D5E343D64BC}" type="sibTrans" cxnId="{2D7B8D3A-A5AE-4C8B-86D5-23172D25FD8A}">
      <dgm:prSet/>
      <dgm:spPr/>
      <dgm:t>
        <a:bodyPr/>
        <a:lstStyle/>
        <a:p>
          <a:endParaRPr lang="en-US"/>
        </a:p>
      </dgm:t>
    </dgm:pt>
    <dgm:pt modelId="{82BF84AD-0470-49A9-A497-D001C20A89D7}">
      <dgm:prSet/>
      <dgm:spPr/>
      <dgm:t>
        <a:bodyPr/>
        <a:lstStyle/>
        <a:p>
          <a:r>
            <a:rPr lang="en-GB"/>
            <a:t>Support groups and peer support networks can also be valuable resources for individuals with contamination OCD. Connecting with others who understand their experiences can provide validation, encouragement, and practical coping strategies. Sharing experiences and learning from others' successes can help individuals feel less alone in their struggles and provide a sense of hope and camaraderie.</a:t>
          </a:r>
          <a:endParaRPr lang="en-US"/>
        </a:p>
      </dgm:t>
    </dgm:pt>
    <dgm:pt modelId="{0C9163F5-3006-48B3-B48D-44D399235459}" type="parTrans" cxnId="{F8CB6290-3AD8-4771-A32B-A7F0261A9B84}">
      <dgm:prSet/>
      <dgm:spPr/>
      <dgm:t>
        <a:bodyPr/>
        <a:lstStyle/>
        <a:p>
          <a:endParaRPr lang="en-US"/>
        </a:p>
      </dgm:t>
    </dgm:pt>
    <dgm:pt modelId="{C23ABD6A-613E-4B19-9BF9-AA6AE57FC68F}" type="sibTrans" cxnId="{F8CB6290-3AD8-4771-A32B-A7F0261A9B84}">
      <dgm:prSet/>
      <dgm:spPr/>
      <dgm:t>
        <a:bodyPr/>
        <a:lstStyle/>
        <a:p>
          <a:endParaRPr lang="en-US"/>
        </a:p>
      </dgm:t>
    </dgm:pt>
    <dgm:pt modelId="{378B9C84-5FEC-4113-BB2D-004DE80D2DDD}" type="pres">
      <dgm:prSet presAssocID="{D18773EA-5C03-4B9F-941C-1DA33EF5AEA0}" presName="diagram" presStyleCnt="0">
        <dgm:presLayoutVars>
          <dgm:dir/>
          <dgm:resizeHandles val="exact"/>
        </dgm:presLayoutVars>
      </dgm:prSet>
      <dgm:spPr/>
    </dgm:pt>
    <dgm:pt modelId="{C2107DA5-A104-46D2-B25C-C88B0B2B8A61}" type="pres">
      <dgm:prSet presAssocID="{17A790D8-2678-4CEE-8DE6-05CCB3FF9B50}" presName="node" presStyleLbl="node1" presStyleIdx="0" presStyleCnt="2" custScaleX="39830">
        <dgm:presLayoutVars>
          <dgm:bulletEnabled val="1"/>
        </dgm:presLayoutVars>
      </dgm:prSet>
      <dgm:spPr/>
    </dgm:pt>
    <dgm:pt modelId="{82239147-6D96-4A5B-96C5-F9C83BE233E3}" type="pres">
      <dgm:prSet presAssocID="{768B17F1-BECA-4DC6-A32F-8D5E343D64BC}" presName="sibTrans" presStyleCnt="0"/>
      <dgm:spPr/>
    </dgm:pt>
    <dgm:pt modelId="{9B340A74-CD7B-4B2F-A282-FB7E2ACD8982}" type="pres">
      <dgm:prSet presAssocID="{82BF84AD-0470-49A9-A497-D001C20A89D7}" presName="node" presStyleLbl="node1" presStyleIdx="1" presStyleCnt="2">
        <dgm:presLayoutVars>
          <dgm:bulletEnabled val="1"/>
        </dgm:presLayoutVars>
      </dgm:prSet>
      <dgm:spPr/>
    </dgm:pt>
  </dgm:ptLst>
  <dgm:cxnLst>
    <dgm:cxn modelId="{96311E00-D960-4C81-B54D-1C274837F052}" type="presOf" srcId="{82BF84AD-0470-49A9-A497-D001C20A89D7}" destId="{9B340A74-CD7B-4B2F-A282-FB7E2ACD8982}" srcOrd="0" destOrd="0" presId="urn:microsoft.com/office/officeart/2005/8/layout/default"/>
    <dgm:cxn modelId="{D99C1D09-E01E-431C-9A12-72A81C558A10}" type="presOf" srcId="{D18773EA-5C03-4B9F-941C-1DA33EF5AEA0}" destId="{378B9C84-5FEC-4113-BB2D-004DE80D2DDD}" srcOrd="0" destOrd="0" presId="urn:microsoft.com/office/officeart/2005/8/layout/default"/>
    <dgm:cxn modelId="{2D7B8D3A-A5AE-4C8B-86D5-23172D25FD8A}" srcId="{D18773EA-5C03-4B9F-941C-1DA33EF5AEA0}" destId="{17A790D8-2678-4CEE-8DE6-05CCB3FF9B50}" srcOrd="0" destOrd="0" parTransId="{D6D9AA38-E852-4C41-96E6-FFAB57BCD97D}" sibTransId="{768B17F1-BECA-4DC6-A32F-8D5E343D64BC}"/>
    <dgm:cxn modelId="{1B9ECB69-7F0D-4AAB-AA02-03DC99621257}" type="presOf" srcId="{17A790D8-2678-4CEE-8DE6-05CCB3FF9B50}" destId="{C2107DA5-A104-46D2-B25C-C88B0B2B8A61}" srcOrd="0" destOrd="0" presId="urn:microsoft.com/office/officeart/2005/8/layout/default"/>
    <dgm:cxn modelId="{F8CB6290-3AD8-4771-A32B-A7F0261A9B84}" srcId="{D18773EA-5C03-4B9F-941C-1DA33EF5AEA0}" destId="{82BF84AD-0470-49A9-A497-D001C20A89D7}" srcOrd="1" destOrd="0" parTransId="{0C9163F5-3006-48B3-B48D-44D399235459}" sibTransId="{C23ABD6A-613E-4B19-9BF9-AA6AE57FC68F}"/>
    <dgm:cxn modelId="{7BE52712-C8BB-434F-B295-2C1B518C1C21}" type="presParOf" srcId="{378B9C84-5FEC-4113-BB2D-004DE80D2DDD}" destId="{C2107DA5-A104-46D2-B25C-C88B0B2B8A61}" srcOrd="0" destOrd="0" presId="urn:microsoft.com/office/officeart/2005/8/layout/default"/>
    <dgm:cxn modelId="{3485BA75-CD20-4A2D-A4C5-2B3A921BF66F}" type="presParOf" srcId="{378B9C84-5FEC-4113-BB2D-004DE80D2DDD}" destId="{82239147-6D96-4A5B-96C5-F9C83BE233E3}" srcOrd="1" destOrd="0" presId="urn:microsoft.com/office/officeart/2005/8/layout/default"/>
    <dgm:cxn modelId="{E78D6048-B8CB-4ADA-BE6F-30F0F9178D19}" type="presParOf" srcId="{378B9C84-5FEC-4113-BB2D-004DE80D2DDD}" destId="{9B340A74-CD7B-4B2F-A282-FB7E2ACD898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ADEC31-7121-4052-A4D9-04D046EA5E55}" type="doc">
      <dgm:prSet loTypeId="urn:microsoft.com/office/officeart/2005/8/layout/vList2" loCatId="list" qsTypeId="urn:microsoft.com/office/officeart/2005/8/quickstyle/simple3" qsCatId="simple" csTypeId="urn:microsoft.com/office/officeart/2005/8/colors/accent3_1" csCatId="accent3"/>
      <dgm:spPr/>
      <dgm:t>
        <a:bodyPr/>
        <a:lstStyle/>
        <a:p>
          <a:endParaRPr lang="en-US"/>
        </a:p>
      </dgm:t>
    </dgm:pt>
    <dgm:pt modelId="{A194840B-F3B9-4A6F-A64D-03E60AE00E46}">
      <dgm:prSet/>
      <dgm:spPr/>
      <dgm:t>
        <a:bodyPr/>
        <a:lstStyle/>
        <a:p>
          <a:r>
            <a:rPr lang="en-US" b="1" dirty="0"/>
            <a:t>1. Mentor: </a:t>
          </a:r>
          <a:r>
            <a:rPr lang="en-US" dirty="0"/>
            <a:t>we need a skilled mentor to lead the support group.</a:t>
          </a:r>
        </a:p>
      </dgm:t>
    </dgm:pt>
    <dgm:pt modelId="{33089C6A-E427-47C3-871C-55257FA8605A}" type="parTrans" cxnId="{EB8F4C37-0C61-46F1-AD6E-AAC92794B9FB}">
      <dgm:prSet/>
      <dgm:spPr/>
      <dgm:t>
        <a:bodyPr/>
        <a:lstStyle/>
        <a:p>
          <a:endParaRPr lang="en-US"/>
        </a:p>
      </dgm:t>
    </dgm:pt>
    <dgm:pt modelId="{D841CAB1-25B3-4779-BFA9-29A8A025462F}" type="sibTrans" cxnId="{EB8F4C37-0C61-46F1-AD6E-AAC92794B9FB}">
      <dgm:prSet/>
      <dgm:spPr/>
      <dgm:t>
        <a:bodyPr/>
        <a:lstStyle/>
        <a:p>
          <a:endParaRPr lang="en-US"/>
        </a:p>
      </dgm:t>
    </dgm:pt>
    <dgm:pt modelId="{031EB3C7-E885-455A-8695-6D115813E247}">
      <dgm:prSet/>
      <dgm:spPr/>
      <dgm:t>
        <a:bodyPr/>
        <a:lstStyle/>
        <a:p>
          <a:r>
            <a:rPr lang="en-US" b="1" dirty="0"/>
            <a:t>2. Same issue and recovery state: </a:t>
          </a:r>
          <a:r>
            <a:rPr lang="en-US" dirty="0"/>
            <a:t>This group should include people who have suffered from the same subtype and similarity in their recovery state.  </a:t>
          </a:r>
        </a:p>
      </dgm:t>
    </dgm:pt>
    <dgm:pt modelId="{39196D69-E4FF-4CA2-9969-E8D2E8BB1BFC}" type="parTrans" cxnId="{AE06DEF8-983A-4623-BFBD-AE18FDB372D4}">
      <dgm:prSet/>
      <dgm:spPr/>
      <dgm:t>
        <a:bodyPr/>
        <a:lstStyle/>
        <a:p>
          <a:endParaRPr lang="en-US"/>
        </a:p>
      </dgm:t>
    </dgm:pt>
    <dgm:pt modelId="{722E2C57-DB2F-446E-AF5F-EED110B277B5}" type="sibTrans" cxnId="{AE06DEF8-983A-4623-BFBD-AE18FDB372D4}">
      <dgm:prSet/>
      <dgm:spPr/>
      <dgm:t>
        <a:bodyPr/>
        <a:lstStyle/>
        <a:p>
          <a:endParaRPr lang="en-US"/>
        </a:p>
      </dgm:t>
    </dgm:pt>
    <dgm:pt modelId="{29E69233-BDAE-4AD1-8380-8C8E431E6709}">
      <dgm:prSet/>
      <dgm:spPr/>
      <dgm:t>
        <a:bodyPr/>
        <a:lstStyle/>
        <a:p>
          <a:r>
            <a:rPr lang="en-US" b="1" dirty="0"/>
            <a:t>3. Limited people: </a:t>
          </a:r>
          <a:r>
            <a:rPr lang="en-US" dirty="0"/>
            <a:t>The number of people should be limited in the group.  </a:t>
          </a:r>
        </a:p>
      </dgm:t>
    </dgm:pt>
    <dgm:pt modelId="{8B277097-4A0F-40BB-8D41-DA1F340EBCCF}" type="parTrans" cxnId="{DECE2AB0-EBAC-4F7A-8446-685F6FFD15D9}">
      <dgm:prSet/>
      <dgm:spPr/>
      <dgm:t>
        <a:bodyPr/>
        <a:lstStyle/>
        <a:p>
          <a:endParaRPr lang="en-US"/>
        </a:p>
      </dgm:t>
    </dgm:pt>
    <dgm:pt modelId="{F4EEB854-A127-49ED-A6B7-D47BE85B681B}" type="sibTrans" cxnId="{DECE2AB0-EBAC-4F7A-8446-685F6FFD15D9}">
      <dgm:prSet/>
      <dgm:spPr/>
      <dgm:t>
        <a:bodyPr/>
        <a:lstStyle/>
        <a:p>
          <a:endParaRPr lang="en-US"/>
        </a:p>
      </dgm:t>
    </dgm:pt>
    <dgm:pt modelId="{1A73ADAC-852B-4A5C-ADA4-1C5329A92C3C}" type="pres">
      <dgm:prSet presAssocID="{D0ADEC31-7121-4052-A4D9-04D046EA5E55}" presName="linear" presStyleCnt="0">
        <dgm:presLayoutVars>
          <dgm:animLvl val="lvl"/>
          <dgm:resizeHandles val="exact"/>
        </dgm:presLayoutVars>
      </dgm:prSet>
      <dgm:spPr/>
    </dgm:pt>
    <dgm:pt modelId="{6E936FE5-9ECF-458C-84CE-C0CD8F7DAC9E}" type="pres">
      <dgm:prSet presAssocID="{A194840B-F3B9-4A6F-A64D-03E60AE00E46}" presName="parentText" presStyleLbl="node1" presStyleIdx="0" presStyleCnt="3">
        <dgm:presLayoutVars>
          <dgm:chMax val="0"/>
          <dgm:bulletEnabled val="1"/>
        </dgm:presLayoutVars>
      </dgm:prSet>
      <dgm:spPr/>
    </dgm:pt>
    <dgm:pt modelId="{2038DBA3-9713-477D-8D61-C6B14CFE26D3}" type="pres">
      <dgm:prSet presAssocID="{D841CAB1-25B3-4779-BFA9-29A8A025462F}" presName="spacer" presStyleCnt="0"/>
      <dgm:spPr/>
    </dgm:pt>
    <dgm:pt modelId="{C400DE7E-9E33-45BC-B73A-B18F7E325535}" type="pres">
      <dgm:prSet presAssocID="{031EB3C7-E885-455A-8695-6D115813E247}" presName="parentText" presStyleLbl="node1" presStyleIdx="1" presStyleCnt="3">
        <dgm:presLayoutVars>
          <dgm:chMax val="0"/>
          <dgm:bulletEnabled val="1"/>
        </dgm:presLayoutVars>
      </dgm:prSet>
      <dgm:spPr/>
    </dgm:pt>
    <dgm:pt modelId="{7D63EA41-08CC-4405-B55C-A2DEA46FD103}" type="pres">
      <dgm:prSet presAssocID="{722E2C57-DB2F-446E-AF5F-EED110B277B5}" presName="spacer" presStyleCnt="0"/>
      <dgm:spPr/>
    </dgm:pt>
    <dgm:pt modelId="{7E8F463A-EC6C-4D66-A85A-215BFE66E1F2}" type="pres">
      <dgm:prSet presAssocID="{29E69233-BDAE-4AD1-8380-8C8E431E6709}" presName="parentText" presStyleLbl="node1" presStyleIdx="2" presStyleCnt="3">
        <dgm:presLayoutVars>
          <dgm:chMax val="0"/>
          <dgm:bulletEnabled val="1"/>
        </dgm:presLayoutVars>
      </dgm:prSet>
      <dgm:spPr/>
    </dgm:pt>
  </dgm:ptLst>
  <dgm:cxnLst>
    <dgm:cxn modelId="{FB2A7B11-6040-4095-BD5A-0B0211A1606C}" type="presOf" srcId="{D0ADEC31-7121-4052-A4D9-04D046EA5E55}" destId="{1A73ADAC-852B-4A5C-ADA4-1C5329A92C3C}" srcOrd="0" destOrd="0" presId="urn:microsoft.com/office/officeart/2005/8/layout/vList2"/>
    <dgm:cxn modelId="{EB8F4C37-0C61-46F1-AD6E-AAC92794B9FB}" srcId="{D0ADEC31-7121-4052-A4D9-04D046EA5E55}" destId="{A194840B-F3B9-4A6F-A64D-03E60AE00E46}" srcOrd="0" destOrd="0" parTransId="{33089C6A-E427-47C3-871C-55257FA8605A}" sibTransId="{D841CAB1-25B3-4779-BFA9-29A8A025462F}"/>
    <dgm:cxn modelId="{5DF9669D-8A78-4E70-A80C-C11B57A91529}" type="presOf" srcId="{A194840B-F3B9-4A6F-A64D-03E60AE00E46}" destId="{6E936FE5-9ECF-458C-84CE-C0CD8F7DAC9E}" srcOrd="0" destOrd="0" presId="urn:microsoft.com/office/officeart/2005/8/layout/vList2"/>
    <dgm:cxn modelId="{616929A5-FFC5-4609-B0D9-CE94DC71974E}" type="presOf" srcId="{031EB3C7-E885-455A-8695-6D115813E247}" destId="{C400DE7E-9E33-45BC-B73A-B18F7E325535}" srcOrd="0" destOrd="0" presId="urn:microsoft.com/office/officeart/2005/8/layout/vList2"/>
    <dgm:cxn modelId="{DECE2AB0-EBAC-4F7A-8446-685F6FFD15D9}" srcId="{D0ADEC31-7121-4052-A4D9-04D046EA5E55}" destId="{29E69233-BDAE-4AD1-8380-8C8E431E6709}" srcOrd="2" destOrd="0" parTransId="{8B277097-4A0F-40BB-8D41-DA1F340EBCCF}" sibTransId="{F4EEB854-A127-49ED-A6B7-D47BE85B681B}"/>
    <dgm:cxn modelId="{061D6CCC-9CC5-4DD3-9A07-28D0B214DB62}" type="presOf" srcId="{29E69233-BDAE-4AD1-8380-8C8E431E6709}" destId="{7E8F463A-EC6C-4D66-A85A-215BFE66E1F2}" srcOrd="0" destOrd="0" presId="urn:microsoft.com/office/officeart/2005/8/layout/vList2"/>
    <dgm:cxn modelId="{AE06DEF8-983A-4623-BFBD-AE18FDB372D4}" srcId="{D0ADEC31-7121-4052-A4D9-04D046EA5E55}" destId="{031EB3C7-E885-455A-8695-6D115813E247}" srcOrd="1" destOrd="0" parTransId="{39196D69-E4FF-4CA2-9969-E8D2E8BB1BFC}" sibTransId="{722E2C57-DB2F-446E-AF5F-EED110B277B5}"/>
    <dgm:cxn modelId="{2D2B8CA5-0CE0-4350-8C25-99443DDD5874}" type="presParOf" srcId="{1A73ADAC-852B-4A5C-ADA4-1C5329A92C3C}" destId="{6E936FE5-9ECF-458C-84CE-C0CD8F7DAC9E}" srcOrd="0" destOrd="0" presId="urn:microsoft.com/office/officeart/2005/8/layout/vList2"/>
    <dgm:cxn modelId="{E51B3C2A-100D-4E6D-97AD-C13EE88AE5F2}" type="presParOf" srcId="{1A73ADAC-852B-4A5C-ADA4-1C5329A92C3C}" destId="{2038DBA3-9713-477D-8D61-C6B14CFE26D3}" srcOrd="1" destOrd="0" presId="urn:microsoft.com/office/officeart/2005/8/layout/vList2"/>
    <dgm:cxn modelId="{E4480745-27FC-49B6-B25D-6B8C2FBAE70B}" type="presParOf" srcId="{1A73ADAC-852B-4A5C-ADA4-1C5329A92C3C}" destId="{C400DE7E-9E33-45BC-B73A-B18F7E325535}" srcOrd="2" destOrd="0" presId="urn:microsoft.com/office/officeart/2005/8/layout/vList2"/>
    <dgm:cxn modelId="{375758C0-BF5B-4CD0-AB47-3AB0C1B1F7C4}" type="presParOf" srcId="{1A73ADAC-852B-4A5C-ADA4-1C5329A92C3C}" destId="{7D63EA41-08CC-4405-B55C-A2DEA46FD103}" srcOrd="3" destOrd="0" presId="urn:microsoft.com/office/officeart/2005/8/layout/vList2"/>
    <dgm:cxn modelId="{9022873A-9076-4473-8D02-A802F5565555}" type="presParOf" srcId="{1A73ADAC-852B-4A5C-ADA4-1C5329A92C3C}" destId="{7E8F463A-EC6C-4D66-A85A-215BFE66E1F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2D3DB9-A1C8-4944-BC80-7CCBFABAFC22}" type="doc">
      <dgm:prSet loTypeId="urn:microsoft.com/office/officeart/2005/8/layout/vList2" loCatId="list" qsTypeId="urn:microsoft.com/office/officeart/2005/8/quickstyle/simple3" qsCatId="simple" csTypeId="urn:microsoft.com/office/officeart/2005/8/colors/accent3_1" csCatId="accent3"/>
      <dgm:spPr/>
      <dgm:t>
        <a:bodyPr/>
        <a:lstStyle/>
        <a:p>
          <a:endParaRPr lang="en-US"/>
        </a:p>
      </dgm:t>
    </dgm:pt>
    <dgm:pt modelId="{20F67393-2FBB-4D82-96CE-ACC19349DDA2}">
      <dgm:prSet/>
      <dgm:spPr/>
      <dgm:t>
        <a:bodyPr/>
        <a:lstStyle/>
        <a:p>
          <a:r>
            <a:rPr lang="en-GB" dirty="0"/>
            <a:t>While contamination OCD is treatable, it is essential to recognize that recovery is a gradual and ongoing process. Treatment may require time, patience, and persistence, as individuals gradually confront their fears and learn new ways of coping with anxiety. Additionally, relapses may occur, especially during times of stress or significant life changes. However, with continued support from mental health professionals, loved ones, and peers, individuals with contamination OCD can learn to manage their symptoms effectively and lead fulfilling lives.</a:t>
          </a:r>
          <a:endParaRPr lang="en-US" dirty="0"/>
        </a:p>
      </dgm:t>
    </dgm:pt>
    <dgm:pt modelId="{F2814049-47DA-47F8-883F-33415A4644C4}" type="parTrans" cxnId="{432E97C4-6A1C-4C44-BD8A-DDD767D40806}">
      <dgm:prSet/>
      <dgm:spPr/>
      <dgm:t>
        <a:bodyPr/>
        <a:lstStyle/>
        <a:p>
          <a:endParaRPr lang="en-US"/>
        </a:p>
      </dgm:t>
    </dgm:pt>
    <dgm:pt modelId="{0007CB7A-C88B-4FB7-8E0E-D7E68BAFD1B0}" type="sibTrans" cxnId="{432E97C4-6A1C-4C44-BD8A-DDD767D40806}">
      <dgm:prSet/>
      <dgm:spPr/>
      <dgm:t>
        <a:bodyPr/>
        <a:lstStyle/>
        <a:p>
          <a:endParaRPr lang="en-US"/>
        </a:p>
      </dgm:t>
    </dgm:pt>
    <dgm:pt modelId="{AE8EB60C-E2E7-4661-8426-77F0E8749322}" type="pres">
      <dgm:prSet presAssocID="{DE2D3DB9-A1C8-4944-BC80-7CCBFABAFC22}" presName="linear" presStyleCnt="0">
        <dgm:presLayoutVars>
          <dgm:animLvl val="lvl"/>
          <dgm:resizeHandles val="exact"/>
        </dgm:presLayoutVars>
      </dgm:prSet>
      <dgm:spPr/>
    </dgm:pt>
    <dgm:pt modelId="{3F67E7D3-E99E-4E07-B2ED-A14AD7AA9D5E}" type="pres">
      <dgm:prSet presAssocID="{20F67393-2FBB-4D82-96CE-ACC19349DDA2}" presName="parentText" presStyleLbl="node1" presStyleIdx="0" presStyleCnt="1">
        <dgm:presLayoutVars>
          <dgm:chMax val="0"/>
          <dgm:bulletEnabled val="1"/>
        </dgm:presLayoutVars>
      </dgm:prSet>
      <dgm:spPr/>
    </dgm:pt>
  </dgm:ptLst>
  <dgm:cxnLst>
    <dgm:cxn modelId="{7F1BA304-A3C9-4006-ADA5-D7866840E316}" type="presOf" srcId="{20F67393-2FBB-4D82-96CE-ACC19349DDA2}" destId="{3F67E7D3-E99E-4E07-B2ED-A14AD7AA9D5E}" srcOrd="0" destOrd="0" presId="urn:microsoft.com/office/officeart/2005/8/layout/vList2"/>
    <dgm:cxn modelId="{19059698-8FDE-4F26-8286-B22F0F37BCA3}" type="presOf" srcId="{DE2D3DB9-A1C8-4944-BC80-7CCBFABAFC22}" destId="{AE8EB60C-E2E7-4661-8426-77F0E8749322}" srcOrd="0" destOrd="0" presId="urn:microsoft.com/office/officeart/2005/8/layout/vList2"/>
    <dgm:cxn modelId="{432E97C4-6A1C-4C44-BD8A-DDD767D40806}" srcId="{DE2D3DB9-A1C8-4944-BC80-7CCBFABAFC22}" destId="{20F67393-2FBB-4D82-96CE-ACC19349DDA2}" srcOrd="0" destOrd="0" parTransId="{F2814049-47DA-47F8-883F-33415A4644C4}" sibTransId="{0007CB7A-C88B-4FB7-8E0E-D7E68BAFD1B0}"/>
    <dgm:cxn modelId="{CB7EF11F-F36F-4DEA-97D8-DD3E9BA2F768}" type="presParOf" srcId="{AE8EB60C-E2E7-4661-8426-77F0E8749322}" destId="{3F67E7D3-E99E-4E07-B2ED-A14AD7AA9D5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8CA50B-5F99-475E-94D8-54DEA0D30301}" type="doc">
      <dgm:prSet loTypeId="urn:microsoft.com/office/officeart/2005/8/layout/default" loCatId="list" qsTypeId="urn:microsoft.com/office/officeart/2005/8/quickstyle/simple3" qsCatId="simple" csTypeId="urn:microsoft.com/office/officeart/2005/8/colors/accent3_5" csCatId="accent3"/>
      <dgm:spPr/>
      <dgm:t>
        <a:bodyPr/>
        <a:lstStyle/>
        <a:p>
          <a:endParaRPr lang="en-US"/>
        </a:p>
      </dgm:t>
    </dgm:pt>
    <dgm:pt modelId="{6CA4ACF0-B9AA-49D2-BD0B-D75AA9286BB4}">
      <dgm:prSet/>
      <dgm:spPr/>
      <dgm:t>
        <a:bodyPr/>
        <a:lstStyle/>
        <a:p>
          <a:r>
            <a:rPr lang="en-US" dirty="0"/>
            <a:t>RESISTANCE TO EXPOSURE THERAPY</a:t>
          </a:r>
        </a:p>
      </dgm:t>
    </dgm:pt>
    <dgm:pt modelId="{B0E42720-319A-42C7-9594-C56B27D279A1}" type="parTrans" cxnId="{CE5B37B0-467D-4070-85F7-614328F354D9}">
      <dgm:prSet/>
      <dgm:spPr/>
      <dgm:t>
        <a:bodyPr/>
        <a:lstStyle/>
        <a:p>
          <a:endParaRPr lang="en-US"/>
        </a:p>
      </dgm:t>
    </dgm:pt>
    <dgm:pt modelId="{AE03A17C-2495-4138-A19A-3DBFD618B37A}" type="sibTrans" cxnId="{CE5B37B0-467D-4070-85F7-614328F354D9}">
      <dgm:prSet/>
      <dgm:spPr/>
      <dgm:t>
        <a:bodyPr/>
        <a:lstStyle/>
        <a:p>
          <a:endParaRPr lang="en-US"/>
        </a:p>
      </dgm:t>
    </dgm:pt>
    <dgm:pt modelId="{600F63C0-3E1F-44B3-87E8-913DD62C3744}">
      <dgm:prSet/>
      <dgm:spPr/>
      <dgm:t>
        <a:bodyPr/>
        <a:lstStyle/>
        <a:p>
          <a:r>
            <a:rPr lang="en-US"/>
            <a:t>FEAR OF RELAPSE</a:t>
          </a:r>
        </a:p>
      </dgm:t>
    </dgm:pt>
    <dgm:pt modelId="{1C676656-EE81-480D-935E-F0948F9DEE04}" type="parTrans" cxnId="{A5B8F607-C44A-4EA9-A6A3-62358113F77C}">
      <dgm:prSet/>
      <dgm:spPr/>
      <dgm:t>
        <a:bodyPr/>
        <a:lstStyle/>
        <a:p>
          <a:endParaRPr lang="en-US"/>
        </a:p>
      </dgm:t>
    </dgm:pt>
    <dgm:pt modelId="{71F50072-AA59-4366-A9B6-E4089CD53A15}" type="sibTrans" cxnId="{A5B8F607-C44A-4EA9-A6A3-62358113F77C}">
      <dgm:prSet/>
      <dgm:spPr/>
      <dgm:t>
        <a:bodyPr/>
        <a:lstStyle/>
        <a:p>
          <a:endParaRPr lang="en-US"/>
        </a:p>
      </dgm:t>
    </dgm:pt>
    <dgm:pt modelId="{8344E869-CD35-4F6C-A138-1EFC89709AF1}">
      <dgm:prSet/>
      <dgm:spPr/>
      <dgm:t>
        <a:bodyPr/>
        <a:lstStyle/>
        <a:p>
          <a:r>
            <a:rPr lang="en-US"/>
            <a:t>CO-MORBID CONDITIONS</a:t>
          </a:r>
        </a:p>
      </dgm:t>
    </dgm:pt>
    <dgm:pt modelId="{E7A98502-522F-4165-BF77-A5438C7CCED2}" type="parTrans" cxnId="{ADE2BBD5-F602-4A8C-A750-41DC806FE009}">
      <dgm:prSet/>
      <dgm:spPr/>
      <dgm:t>
        <a:bodyPr/>
        <a:lstStyle/>
        <a:p>
          <a:endParaRPr lang="en-US"/>
        </a:p>
      </dgm:t>
    </dgm:pt>
    <dgm:pt modelId="{F632D936-D818-4EB0-B0F6-CABD4D3B2C77}" type="sibTrans" cxnId="{ADE2BBD5-F602-4A8C-A750-41DC806FE009}">
      <dgm:prSet/>
      <dgm:spPr/>
      <dgm:t>
        <a:bodyPr/>
        <a:lstStyle/>
        <a:p>
          <a:endParaRPr lang="en-US"/>
        </a:p>
      </dgm:t>
    </dgm:pt>
    <dgm:pt modelId="{1925C82A-D0A4-45F3-87AD-A095CF7F34B4}">
      <dgm:prSet/>
      <dgm:spPr/>
      <dgm:t>
        <a:bodyPr/>
        <a:lstStyle/>
        <a:p>
          <a:r>
            <a:rPr lang="en-US"/>
            <a:t>STIGMA AND SHAME</a:t>
          </a:r>
        </a:p>
      </dgm:t>
    </dgm:pt>
    <dgm:pt modelId="{FFD49DA4-318F-4EE7-A604-654776074202}" type="parTrans" cxnId="{C2F38048-0B63-45CF-A482-B9A734B6D3B4}">
      <dgm:prSet/>
      <dgm:spPr/>
      <dgm:t>
        <a:bodyPr/>
        <a:lstStyle/>
        <a:p>
          <a:endParaRPr lang="en-US"/>
        </a:p>
      </dgm:t>
    </dgm:pt>
    <dgm:pt modelId="{3D568792-7EBA-4C5D-BDC3-4DC49C7939D3}" type="sibTrans" cxnId="{C2F38048-0B63-45CF-A482-B9A734B6D3B4}">
      <dgm:prSet/>
      <dgm:spPr/>
      <dgm:t>
        <a:bodyPr/>
        <a:lstStyle/>
        <a:p>
          <a:endParaRPr lang="en-US"/>
        </a:p>
      </dgm:t>
    </dgm:pt>
    <dgm:pt modelId="{A4F45B91-A5AC-4D41-A0C4-6C81FC5343D5}">
      <dgm:prSet/>
      <dgm:spPr/>
      <dgm:t>
        <a:bodyPr/>
        <a:lstStyle/>
        <a:p>
          <a:r>
            <a:rPr lang="en-US"/>
            <a:t>HIGH TREATMENT DROPOUT RATES</a:t>
          </a:r>
        </a:p>
      </dgm:t>
    </dgm:pt>
    <dgm:pt modelId="{697453EC-F6D3-473A-AC4D-52044DFD4473}" type="parTrans" cxnId="{92979F43-04B8-4FAE-A8DD-DDE4E2A34746}">
      <dgm:prSet/>
      <dgm:spPr/>
      <dgm:t>
        <a:bodyPr/>
        <a:lstStyle/>
        <a:p>
          <a:endParaRPr lang="en-US"/>
        </a:p>
      </dgm:t>
    </dgm:pt>
    <dgm:pt modelId="{26139161-D349-4943-B600-FA103741984D}" type="sibTrans" cxnId="{92979F43-04B8-4FAE-A8DD-DDE4E2A34746}">
      <dgm:prSet/>
      <dgm:spPr/>
      <dgm:t>
        <a:bodyPr/>
        <a:lstStyle/>
        <a:p>
          <a:endParaRPr lang="en-US"/>
        </a:p>
      </dgm:t>
    </dgm:pt>
    <dgm:pt modelId="{B2CD8F21-4E1F-482C-A192-CC2A63C2A230}">
      <dgm:prSet/>
      <dgm:spPr/>
      <dgm:t>
        <a:bodyPr/>
        <a:lstStyle/>
        <a:p>
          <a:r>
            <a:rPr lang="en-US"/>
            <a:t>DIFFICULTY IN FAMILY SUPPORT</a:t>
          </a:r>
        </a:p>
      </dgm:t>
    </dgm:pt>
    <dgm:pt modelId="{50A548D1-EB5A-4076-AA63-AC153A98CD60}" type="parTrans" cxnId="{AD57364C-9D6D-4073-B1FE-1E64BEAADAA5}">
      <dgm:prSet/>
      <dgm:spPr/>
      <dgm:t>
        <a:bodyPr/>
        <a:lstStyle/>
        <a:p>
          <a:endParaRPr lang="en-US"/>
        </a:p>
      </dgm:t>
    </dgm:pt>
    <dgm:pt modelId="{AFEEFF3E-07AE-43C9-9D79-73DDBC132A75}" type="sibTrans" cxnId="{AD57364C-9D6D-4073-B1FE-1E64BEAADAA5}">
      <dgm:prSet/>
      <dgm:spPr/>
      <dgm:t>
        <a:bodyPr/>
        <a:lstStyle/>
        <a:p>
          <a:endParaRPr lang="en-US"/>
        </a:p>
      </dgm:t>
    </dgm:pt>
    <dgm:pt modelId="{B0DBD49B-DD64-4540-8E0E-68C4595323FD}">
      <dgm:prSet/>
      <dgm:spPr/>
      <dgm:t>
        <a:bodyPr/>
        <a:lstStyle/>
        <a:p>
          <a:r>
            <a:rPr lang="en-US"/>
            <a:t>LIMITED ACCESS TO SPECIALIZED CARE</a:t>
          </a:r>
        </a:p>
      </dgm:t>
    </dgm:pt>
    <dgm:pt modelId="{3B5B2D94-903E-484B-AC37-CE609EE88C3B}" type="parTrans" cxnId="{D2413D64-E86A-4B1A-89BC-FE0DA748B616}">
      <dgm:prSet/>
      <dgm:spPr/>
      <dgm:t>
        <a:bodyPr/>
        <a:lstStyle/>
        <a:p>
          <a:endParaRPr lang="en-US"/>
        </a:p>
      </dgm:t>
    </dgm:pt>
    <dgm:pt modelId="{A652BB1C-C953-4AFE-9B03-5144669E140E}" type="sibTrans" cxnId="{D2413D64-E86A-4B1A-89BC-FE0DA748B616}">
      <dgm:prSet/>
      <dgm:spPr/>
      <dgm:t>
        <a:bodyPr/>
        <a:lstStyle/>
        <a:p>
          <a:endParaRPr lang="en-US"/>
        </a:p>
      </dgm:t>
    </dgm:pt>
    <dgm:pt modelId="{C58B4D31-E346-474E-92D1-54D1DF60A3CE}">
      <dgm:prSet/>
      <dgm:spPr/>
      <dgm:t>
        <a:bodyPr/>
        <a:lstStyle/>
        <a:p>
          <a:r>
            <a:rPr lang="en-US"/>
            <a:t>MISINTERPRETATION OF SYMPTOMS</a:t>
          </a:r>
        </a:p>
      </dgm:t>
    </dgm:pt>
    <dgm:pt modelId="{7698747B-4A05-44CB-90D6-21B0AF5B6ED0}" type="parTrans" cxnId="{67431087-477D-4EEA-B9EC-36BB46DC505D}">
      <dgm:prSet/>
      <dgm:spPr/>
      <dgm:t>
        <a:bodyPr/>
        <a:lstStyle/>
        <a:p>
          <a:endParaRPr lang="en-US"/>
        </a:p>
      </dgm:t>
    </dgm:pt>
    <dgm:pt modelId="{6F6EB188-0DFA-44B5-A458-0F5063B240C5}" type="sibTrans" cxnId="{67431087-477D-4EEA-B9EC-36BB46DC505D}">
      <dgm:prSet/>
      <dgm:spPr/>
      <dgm:t>
        <a:bodyPr/>
        <a:lstStyle/>
        <a:p>
          <a:endParaRPr lang="en-US"/>
        </a:p>
      </dgm:t>
    </dgm:pt>
    <dgm:pt modelId="{B7E9FE7F-95D3-422C-9BCE-3D8981464D31}" type="pres">
      <dgm:prSet presAssocID="{558CA50B-5F99-475E-94D8-54DEA0D30301}" presName="diagram" presStyleCnt="0">
        <dgm:presLayoutVars>
          <dgm:dir/>
          <dgm:resizeHandles val="exact"/>
        </dgm:presLayoutVars>
      </dgm:prSet>
      <dgm:spPr/>
    </dgm:pt>
    <dgm:pt modelId="{7F9BE403-C322-4407-9843-1D42D47F0DBA}" type="pres">
      <dgm:prSet presAssocID="{6CA4ACF0-B9AA-49D2-BD0B-D75AA9286BB4}" presName="node" presStyleLbl="node1" presStyleIdx="0" presStyleCnt="8">
        <dgm:presLayoutVars>
          <dgm:bulletEnabled val="1"/>
        </dgm:presLayoutVars>
      </dgm:prSet>
      <dgm:spPr/>
    </dgm:pt>
    <dgm:pt modelId="{1C50D651-AA8C-4707-BEE9-D917183B08AA}" type="pres">
      <dgm:prSet presAssocID="{AE03A17C-2495-4138-A19A-3DBFD618B37A}" presName="sibTrans" presStyleCnt="0"/>
      <dgm:spPr/>
    </dgm:pt>
    <dgm:pt modelId="{88C1D336-4F7C-4413-B172-42392AB100ED}" type="pres">
      <dgm:prSet presAssocID="{600F63C0-3E1F-44B3-87E8-913DD62C3744}" presName="node" presStyleLbl="node1" presStyleIdx="1" presStyleCnt="8">
        <dgm:presLayoutVars>
          <dgm:bulletEnabled val="1"/>
        </dgm:presLayoutVars>
      </dgm:prSet>
      <dgm:spPr/>
    </dgm:pt>
    <dgm:pt modelId="{B42A4662-5A04-4847-9431-B92CA000D4D2}" type="pres">
      <dgm:prSet presAssocID="{71F50072-AA59-4366-A9B6-E4089CD53A15}" presName="sibTrans" presStyleCnt="0"/>
      <dgm:spPr/>
    </dgm:pt>
    <dgm:pt modelId="{D67F930D-4113-4C71-90D5-220916D326CB}" type="pres">
      <dgm:prSet presAssocID="{8344E869-CD35-4F6C-A138-1EFC89709AF1}" presName="node" presStyleLbl="node1" presStyleIdx="2" presStyleCnt="8">
        <dgm:presLayoutVars>
          <dgm:bulletEnabled val="1"/>
        </dgm:presLayoutVars>
      </dgm:prSet>
      <dgm:spPr/>
    </dgm:pt>
    <dgm:pt modelId="{1A186D8C-075A-4A49-BC6F-4565C5111DAA}" type="pres">
      <dgm:prSet presAssocID="{F632D936-D818-4EB0-B0F6-CABD4D3B2C77}" presName="sibTrans" presStyleCnt="0"/>
      <dgm:spPr/>
    </dgm:pt>
    <dgm:pt modelId="{03C45677-8705-4FA2-A56C-FB45073F3DC3}" type="pres">
      <dgm:prSet presAssocID="{1925C82A-D0A4-45F3-87AD-A095CF7F34B4}" presName="node" presStyleLbl="node1" presStyleIdx="3" presStyleCnt="8">
        <dgm:presLayoutVars>
          <dgm:bulletEnabled val="1"/>
        </dgm:presLayoutVars>
      </dgm:prSet>
      <dgm:spPr/>
    </dgm:pt>
    <dgm:pt modelId="{E2C64AE8-8AE3-42A0-887F-2A8754476CB5}" type="pres">
      <dgm:prSet presAssocID="{3D568792-7EBA-4C5D-BDC3-4DC49C7939D3}" presName="sibTrans" presStyleCnt="0"/>
      <dgm:spPr/>
    </dgm:pt>
    <dgm:pt modelId="{FFFB2B55-39CB-48A2-8E4C-27ACB55023BB}" type="pres">
      <dgm:prSet presAssocID="{A4F45B91-A5AC-4D41-A0C4-6C81FC5343D5}" presName="node" presStyleLbl="node1" presStyleIdx="4" presStyleCnt="8">
        <dgm:presLayoutVars>
          <dgm:bulletEnabled val="1"/>
        </dgm:presLayoutVars>
      </dgm:prSet>
      <dgm:spPr/>
    </dgm:pt>
    <dgm:pt modelId="{4BD5C9D4-01E2-416B-A46B-DCAEDFA0DB46}" type="pres">
      <dgm:prSet presAssocID="{26139161-D349-4943-B600-FA103741984D}" presName="sibTrans" presStyleCnt="0"/>
      <dgm:spPr/>
    </dgm:pt>
    <dgm:pt modelId="{8D2D4D60-65DA-48AE-A0CF-36485B9A4834}" type="pres">
      <dgm:prSet presAssocID="{B2CD8F21-4E1F-482C-A192-CC2A63C2A230}" presName="node" presStyleLbl="node1" presStyleIdx="5" presStyleCnt="8">
        <dgm:presLayoutVars>
          <dgm:bulletEnabled val="1"/>
        </dgm:presLayoutVars>
      </dgm:prSet>
      <dgm:spPr/>
    </dgm:pt>
    <dgm:pt modelId="{4057D8AF-15E5-4F02-BB2E-02020B1CB1A3}" type="pres">
      <dgm:prSet presAssocID="{AFEEFF3E-07AE-43C9-9D79-73DDBC132A75}" presName="sibTrans" presStyleCnt="0"/>
      <dgm:spPr/>
    </dgm:pt>
    <dgm:pt modelId="{8441371F-671F-4811-BD47-459CDE6E47A1}" type="pres">
      <dgm:prSet presAssocID="{B0DBD49B-DD64-4540-8E0E-68C4595323FD}" presName="node" presStyleLbl="node1" presStyleIdx="6" presStyleCnt="8">
        <dgm:presLayoutVars>
          <dgm:bulletEnabled val="1"/>
        </dgm:presLayoutVars>
      </dgm:prSet>
      <dgm:spPr/>
    </dgm:pt>
    <dgm:pt modelId="{D85A78DD-A12A-46C3-8677-08416E4DCD71}" type="pres">
      <dgm:prSet presAssocID="{A652BB1C-C953-4AFE-9B03-5144669E140E}" presName="sibTrans" presStyleCnt="0"/>
      <dgm:spPr/>
    </dgm:pt>
    <dgm:pt modelId="{64C0DF76-AC1D-4C1E-B187-915423209FC6}" type="pres">
      <dgm:prSet presAssocID="{C58B4D31-E346-474E-92D1-54D1DF60A3CE}" presName="node" presStyleLbl="node1" presStyleIdx="7" presStyleCnt="8">
        <dgm:presLayoutVars>
          <dgm:bulletEnabled val="1"/>
        </dgm:presLayoutVars>
      </dgm:prSet>
      <dgm:spPr/>
    </dgm:pt>
  </dgm:ptLst>
  <dgm:cxnLst>
    <dgm:cxn modelId="{A5B8F607-C44A-4EA9-A6A3-62358113F77C}" srcId="{558CA50B-5F99-475E-94D8-54DEA0D30301}" destId="{600F63C0-3E1F-44B3-87E8-913DD62C3744}" srcOrd="1" destOrd="0" parTransId="{1C676656-EE81-480D-935E-F0948F9DEE04}" sibTransId="{71F50072-AA59-4366-A9B6-E4089CD53A15}"/>
    <dgm:cxn modelId="{B52D3211-EE83-472C-937E-A556287AC8F8}" type="presOf" srcId="{1925C82A-D0A4-45F3-87AD-A095CF7F34B4}" destId="{03C45677-8705-4FA2-A56C-FB45073F3DC3}" srcOrd="0" destOrd="0" presId="urn:microsoft.com/office/officeart/2005/8/layout/default"/>
    <dgm:cxn modelId="{60F9C639-487A-479D-9BE4-57714CDE99DC}" type="presOf" srcId="{B2CD8F21-4E1F-482C-A192-CC2A63C2A230}" destId="{8D2D4D60-65DA-48AE-A0CF-36485B9A4834}" srcOrd="0" destOrd="0" presId="urn:microsoft.com/office/officeart/2005/8/layout/default"/>
    <dgm:cxn modelId="{66D05E3D-0EFD-4D6A-8CB6-6A6A96119A98}" type="presOf" srcId="{B0DBD49B-DD64-4540-8E0E-68C4595323FD}" destId="{8441371F-671F-4811-BD47-459CDE6E47A1}" srcOrd="0" destOrd="0" presId="urn:microsoft.com/office/officeart/2005/8/layout/default"/>
    <dgm:cxn modelId="{46441443-8759-4EFF-9301-6ADD046E2D61}" type="presOf" srcId="{558CA50B-5F99-475E-94D8-54DEA0D30301}" destId="{B7E9FE7F-95D3-422C-9BCE-3D8981464D31}" srcOrd="0" destOrd="0" presId="urn:microsoft.com/office/officeart/2005/8/layout/default"/>
    <dgm:cxn modelId="{92979F43-04B8-4FAE-A8DD-DDE4E2A34746}" srcId="{558CA50B-5F99-475E-94D8-54DEA0D30301}" destId="{A4F45B91-A5AC-4D41-A0C4-6C81FC5343D5}" srcOrd="4" destOrd="0" parTransId="{697453EC-F6D3-473A-AC4D-52044DFD4473}" sibTransId="{26139161-D349-4943-B600-FA103741984D}"/>
    <dgm:cxn modelId="{D2413D64-E86A-4B1A-89BC-FE0DA748B616}" srcId="{558CA50B-5F99-475E-94D8-54DEA0D30301}" destId="{B0DBD49B-DD64-4540-8E0E-68C4595323FD}" srcOrd="6" destOrd="0" parTransId="{3B5B2D94-903E-484B-AC37-CE609EE88C3B}" sibTransId="{A652BB1C-C953-4AFE-9B03-5144669E140E}"/>
    <dgm:cxn modelId="{C2F38048-0B63-45CF-A482-B9A734B6D3B4}" srcId="{558CA50B-5F99-475E-94D8-54DEA0D30301}" destId="{1925C82A-D0A4-45F3-87AD-A095CF7F34B4}" srcOrd="3" destOrd="0" parTransId="{FFD49DA4-318F-4EE7-A604-654776074202}" sibTransId="{3D568792-7EBA-4C5D-BDC3-4DC49C7939D3}"/>
    <dgm:cxn modelId="{AD57364C-9D6D-4073-B1FE-1E64BEAADAA5}" srcId="{558CA50B-5F99-475E-94D8-54DEA0D30301}" destId="{B2CD8F21-4E1F-482C-A192-CC2A63C2A230}" srcOrd="5" destOrd="0" parTransId="{50A548D1-EB5A-4076-AA63-AC153A98CD60}" sibTransId="{AFEEFF3E-07AE-43C9-9D79-73DDBC132A75}"/>
    <dgm:cxn modelId="{A644F14D-0695-42B0-8816-30DE34C6BC8D}" type="presOf" srcId="{600F63C0-3E1F-44B3-87E8-913DD62C3744}" destId="{88C1D336-4F7C-4413-B172-42392AB100ED}" srcOrd="0" destOrd="0" presId="urn:microsoft.com/office/officeart/2005/8/layout/default"/>
    <dgm:cxn modelId="{67392158-EEBD-4B3E-871A-14C7FAD49693}" type="presOf" srcId="{C58B4D31-E346-474E-92D1-54D1DF60A3CE}" destId="{64C0DF76-AC1D-4C1E-B187-915423209FC6}" srcOrd="0" destOrd="0" presId="urn:microsoft.com/office/officeart/2005/8/layout/default"/>
    <dgm:cxn modelId="{67431087-477D-4EEA-B9EC-36BB46DC505D}" srcId="{558CA50B-5F99-475E-94D8-54DEA0D30301}" destId="{C58B4D31-E346-474E-92D1-54D1DF60A3CE}" srcOrd="7" destOrd="0" parTransId="{7698747B-4A05-44CB-90D6-21B0AF5B6ED0}" sibTransId="{6F6EB188-0DFA-44B5-A458-0F5063B240C5}"/>
    <dgm:cxn modelId="{36317D8A-0903-42C8-AA0D-80944AF6275F}" type="presOf" srcId="{8344E869-CD35-4F6C-A138-1EFC89709AF1}" destId="{D67F930D-4113-4C71-90D5-220916D326CB}" srcOrd="0" destOrd="0" presId="urn:microsoft.com/office/officeart/2005/8/layout/default"/>
    <dgm:cxn modelId="{B852049D-B1B0-426B-937A-5D9F1F3A2B5D}" type="presOf" srcId="{A4F45B91-A5AC-4D41-A0C4-6C81FC5343D5}" destId="{FFFB2B55-39CB-48A2-8E4C-27ACB55023BB}" srcOrd="0" destOrd="0" presId="urn:microsoft.com/office/officeart/2005/8/layout/default"/>
    <dgm:cxn modelId="{CE5B37B0-467D-4070-85F7-614328F354D9}" srcId="{558CA50B-5F99-475E-94D8-54DEA0D30301}" destId="{6CA4ACF0-B9AA-49D2-BD0B-D75AA9286BB4}" srcOrd="0" destOrd="0" parTransId="{B0E42720-319A-42C7-9594-C56B27D279A1}" sibTransId="{AE03A17C-2495-4138-A19A-3DBFD618B37A}"/>
    <dgm:cxn modelId="{ADE2BBD5-F602-4A8C-A750-41DC806FE009}" srcId="{558CA50B-5F99-475E-94D8-54DEA0D30301}" destId="{8344E869-CD35-4F6C-A138-1EFC89709AF1}" srcOrd="2" destOrd="0" parTransId="{E7A98502-522F-4165-BF77-A5438C7CCED2}" sibTransId="{F632D936-D818-4EB0-B0F6-CABD4D3B2C77}"/>
    <dgm:cxn modelId="{F43530D7-7A75-4DAC-8DD2-BCE301173F2A}" type="presOf" srcId="{6CA4ACF0-B9AA-49D2-BD0B-D75AA9286BB4}" destId="{7F9BE403-C322-4407-9843-1D42D47F0DBA}" srcOrd="0" destOrd="0" presId="urn:microsoft.com/office/officeart/2005/8/layout/default"/>
    <dgm:cxn modelId="{97A09736-58C0-40E7-A878-D3728EE189FD}" type="presParOf" srcId="{B7E9FE7F-95D3-422C-9BCE-3D8981464D31}" destId="{7F9BE403-C322-4407-9843-1D42D47F0DBA}" srcOrd="0" destOrd="0" presId="urn:microsoft.com/office/officeart/2005/8/layout/default"/>
    <dgm:cxn modelId="{3C2B0A1D-7C90-4069-9EBB-B22664DACA11}" type="presParOf" srcId="{B7E9FE7F-95D3-422C-9BCE-3D8981464D31}" destId="{1C50D651-AA8C-4707-BEE9-D917183B08AA}" srcOrd="1" destOrd="0" presId="urn:microsoft.com/office/officeart/2005/8/layout/default"/>
    <dgm:cxn modelId="{08578971-E6BF-45F8-8454-ECEDEC87B804}" type="presParOf" srcId="{B7E9FE7F-95D3-422C-9BCE-3D8981464D31}" destId="{88C1D336-4F7C-4413-B172-42392AB100ED}" srcOrd="2" destOrd="0" presId="urn:microsoft.com/office/officeart/2005/8/layout/default"/>
    <dgm:cxn modelId="{54F1875F-964A-411D-8BFA-4001B2AAC5D5}" type="presParOf" srcId="{B7E9FE7F-95D3-422C-9BCE-3D8981464D31}" destId="{B42A4662-5A04-4847-9431-B92CA000D4D2}" srcOrd="3" destOrd="0" presId="urn:microsoft.com/office/officeart/2005/8/layout/default"/>
    <dgm:cxn modelId="{5ECB1074-3032-4C8C-AECF-F00AA32CF238}" type="presParOf" srcId="{B7E9FE7F-95D3-422C-9BCE-3D8981464D31}" destId="{D67F930D-4113-4C71-90D5-220916D326CB}" srcOrd="4" destOrd="0" presId="urn:microsoft.com/office/officeart/2005/8/layout/default"/>
    <dgm:cxn modelId="{A1094158-B68E-427D-AE41-2D215DAAC83A}" type="presParOf" srcId="{B7E9FE7F-95D3-422C-9BCE-3D8981464D31}" destId="{1A186D8C-075A-4A49-BC6F-4565C5111DAA}" srcOrd="5" destOrd="0" presId="urn:microsoft.com/office/officeart/2005/8/layout/default"/>
    <dgm:cxn modelId="{3A671CE6-1357-4240-A6B7-250104A38F43}" type="presParOf" srcId="{B7E9FE7F-95D3-422C-9BCE-3D8981464D31}" destId="{03C45677-8705-4FA2-A56C-FB45073F3DC3}" srcOrd="6" destOrd="0" presId="urn:microsoft.com/office/officeart/2005/8/layout/default"/>
    <dgm:cxn modelId="{A80ED371-DB8E-4284-9749-AB987A11B5AD}" type="presParOf" srcId="{B7E9FE7F-95D3-422C-9BCE-3D8981464D31}" destId="{E2C64AE8-8AE3-42A0-887F-2A8754476CB5}" srcOrd="7" destOrd="0" presId="urn:microsoft.com/office/officeart/2005/8/layout/default"/>
    <dgm:cxn modelId="{AEAF3251-41A3-4E2B-B174-42DF70DD5AD2}" type="presParOf" srcId="{B7E9FE7F-95D3-422C-9BCE-3D8981464D31}" destId="{FFFB2B55-39CB-48A2-8E4C-27ACB55023BB}" srcOrd="8" destOrd="0" presId="urn:microsoft.com/office/officeart/2005/8/layout/default"/>
    <dgm:cxn modelId="{46D8BF17-0DE3-46D7-BC93-CB4617CDCF52}" type="presParOf" srcId="{B7E9FE7F-95D3-422C-9BCE-3D8981464D31}" destId="{4BD5C9D4-01E2-416B-A46B-DCAEDFA0DB46}" srcOrd="9" destOrd="0" presId="urn:microsoft.com/office/officeart/2005/8/layout/default"/>
    <dgm:cxn modelId="{C32DD440-688C-4018-9E36-3A98974F2E19}" type="presParOf" srcId="{B7E9FE7F-95D3-422C-9BCE-3D8981464D31}" destId="{8D2D4D60-65DA-48AE-A0CF-36485B9A4834}" srcOrd="10" destOrd="0" presId="urn:microsoft.com/office/officeart/2005/8/layout/default"/>
    <dgm:cxn modelId="{5CDA57E0-21EE-42D1-B4FC-181ED5945508}" type="presParOf" srcId="{B7E9FE7F-95D3-422C-9BCE-3D8981464D31}" destId="{4057D8AF-15E5-4F02-BB2E-02020B1CB1A3}" srcOrd="11" destOrd="0" presId="urn:microsoft.com/office/officeart/2005/8/layout/default"/>
    <dgm:cxn modelId="{4A48421D-B965-4259-9D83-667DBB888746}" type="presParOf" srcId="{B7E9FE7F-95D3-422C-9BCE-3D8981464D31}" destId="{8441371F-671F-4811-BD47-459CDE6E47A1}" srcOrd="12" destOrd="0" presId="urn:microsoft.com/office/officeart/2005/8/layout/default"/>
    <dgm:cxn modelId="{F780FEE9-60E1-4F78-A522-A44B09C1218E}" type="presParOf" srcId="{B7E9FE7F-95D3-422C-9BCE-3D8981464D31}" destId="{D85A78DD-A12A-46C3-8677-08416E4DCD71}" srcOrd="13" destOrd="0" presId="urn:microsoft.com/office/officeart/2005/8/layout/default"/>
    <dgm:cxn modelId="{CC52A959-9BF0-4AF5-B5AF-36C43273A99E}" type="presParOf" srcId="{B7E9FE7F-95D3-422C-9BCE-3D8981464D31}" destId="{64C0DF76-AC1D-4C1E-B187-915423209FC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498B3F-42E7-4606-8FAC-FF05129EA091}" type="doc">
      <dgm:prSet loTypeId="urn:microsoft.com/office/officeart/2005/8/layout/target3" loCatId="relationship" qsTypeId="urn:microsoft.com/office/officeart/2005/8/quickstyle/simple1" qsCatId="simple" csTypeId="urn:microsoft.com/office/officeart/2005/8/colors/accent3_2" csCatId="accent3"/>
      <dgm:spPr/>
      <dgm:t>
        <a:bodyPr/>
        <a:lstStyle/>
        <a:p>
          <a:endParaRPr lang="en-US"/>
        </a:p>
      </dgm:t>
    </dgm:pt>
    <dgm:pt modelId="{EC576DE3-0BEF-4162-B06B-79CBA08D0585}">
      <dgm:prSet/>
      <dgm:spPr/>
      <dgm:t>
        <a:bodyPr/>
        <a:lstStyle/>
        <a:p>
          <a:r>
            <a:rPr lang="en-US" dirty="0">
              <a:latin typeface="+mn-lt"/>
            </a:rPr>
            <a:t>The anxiety of becoming tainted by the bad characteristics of a person or location is known as emotional contamination. The labeling of these risks may be influenced by painful emotions and superstitious beliefs. For instance, if something makes someone feel guilty or ashamed, they can view it as polluted.</a:t>
          </a:r>
        </a:p>
      </dgm:t>
    </dgm:pt>
    <dgm:pt modelId="{7F4EE546-0AEC-4E2C-8DC7-50124A479B17}" type="parTrans" cxnId="{E5ED0010-9B52-4A63-9ACB-AE4FBB5FC757}">
      <dgm:prSet/>
      <dgm:spPr/>
      <dgm:t>
        <a:bodyPr/>
        <a:lstStyle/>
        <a:p>
          <a:endParaRPr lang="en-US"/>
        </a:p>
      </dgm:t>
    </dgm:pt>
    <dgm:pt modelId="{88CC5C67-F18E-4CB8-B42D-892E1D098418}" type="sibTrans" cxnId="{E5ED0010-9B52-4A63-9ACB-AE4FBB5FC757}">
      <dgm:prSet/>
      <dgm:spPr/>
      <dgm:t>
        <a:bodyPr/>
        <a:lstStyle/>
        <a:p>
          <a:endParaRPr lang="en-US"/>
        </a:p>
      </dgm:t>
    </dgm:pt>
    <dgm:pt modelId="{120D85BB-95D3-474A-A799-CD08BCA56671}" type="pres">
      <dgm:prSet presAssocID="{1B498B3F-42E7-4606-8FAC-FF05129EA091}" presName="Name0" presStyleCnt="0">
        <dgm:presLayoutVars>
          <dgm:chMax val="7"/>
          <dgm:dir/>
          <dgm:animLvl val="lvl"/>
          <dgm:resizeHandles val="exact"/>
        </dgm:presLayoutVars>
      </dgm:prSet>
      <dgm:spPr/>
    </dgm:pt>
    <dgm:pt modelId="{2374E941-7C94-4A7C-85C6-83ED5444D00F}" type="pres">
      <dgm:prSet presAssocID="{EC576DE3-0BEF-4162-B06B-79CBA08D0585}" presName="circle1" presStyleLbl="node1" presStyleIdx="0" presStyleCnt="1"/>
      <dgm:spPr/>
    </dgm:pt>
    <dgm:pt modelId="{0FAE30C9-24AD-409B-B042-FCE68AD65E1F}" type="pres">
      <dgm:prSet presAssocID="{EC576DE3-0BEF-4162-B06B-79CBA08D0585}" presName="space" presStyleCnt="0"/>
      <dgm:spPr/>
    </dgm:pt>
    <dgm:pt modelId="{DE0D0855-7C4E-44DB-B84B-3DD4E8EA8544}" type="pres">
      <dgm:prSet presAssocID="{EC576DE3-0BEF-4162-B06B-79CBA08D0585}" presName="rect1" presStyleLbl="alignAcc1" presStyleIdx="0" presStyleCnt="1"/>
      <dgm:spPr/>
    </dgm:pt>
    <dgm:pt modelId="{9B6769F1-F372-4553-BBDC-4D22ADB883BC}" type="pres">
      <dgm:prSet presAssocID="{EC576DE3-0BEF-4162-B06B-79CBA08D0585}" presName="rect1ParTxNoCh" presStyleLbl="alignAcc1" presStyleIdx="0" presStyleCnt="1">
        <dgm:presLayoutVars>
          <dgm:chMax val="1"/>
          <dgm:bulletEnabled val="1"/>
        </dgm:presLayoutVars>
      </dgm:prSet>
      <dgm:spPr/>
    </dgm:pt>
  </dgm:ptLst>
  <dgm:cxnLst>
    <dgm:cxn modelId="{77F88004-0B74-4622-A5D0-D2F185BBD093}" type="presOf" srcId="{EC576DE3-0BEF-4162-B06B-79CBA08D0585}" destId="{DE0D0855-7C4E-44DB-B84B-3DD4E8EA8544}" srcOrd="0" destOrd="0" presId="urn:microsoft.com/office/officeart/2005/8/layout/target3"/>
    <dgm:cxn modelId="{E5ED0010-9B52-4A63-9ACB-AE4FBB5FC757}" srcId="{1B498B3F-42E7-4606-8FAC-FF05129EA091}" destId="{EC576DE3-0BEF-4162-B06B-79CBA08D0585}" srcOrd="0" destOrd="0" parTransId="{7F4EE546-0AEC-4E2C-8DC7-50124A479B17}" sibTransId="{88CC5C67-F18E-4CB8-B42D-892E1D098418}"/>
    <dgm:cxn modelId="{44F9392C-0F91-45EA-9502-0BCCD13AA05D}" type="presOf" srcId="{EC576DE3-0BEF-4162-B06B-79CBA08D0585}" destId="{9B6769F1-F372-4553-BBDC-4D22ADB883BC}" srcOrd="1" destOrd="0" presId="urn:microsoft.com/office/officeart/2005/8/layout/target3"/>
    <dgm:cxn modelId="{3A80AF9A-BD6C-46AE-BE3C-90DDF7F5E9C5}" type="presOf" srcId="{1B498B3F-42E7-4606-8FAC-FF05129EA091}" destId="{120D85BB-95D3-474A-A799-CD08BCA56671}" srcOrd="0" destOrd="0" presId="urn:microsoft.com/office/officeart/2005/8/layout/target3"/>
    <dgm:cxn modelId="{659BFE0F-D1E3-45BE-BEFB-0E2B1E34CA10}" type="presParOf" srcId="{120D85BB-95D3-474A-A799-CD08BCA56671}" destId="{2374E941-7C94-4A7C-85C6-83ED5444D00F}" srcOrd="0" destOrd="0" presId="urn:microsoft.com/office/officeart/2005/8/layout/target3"/>
    <dgm:cxn modelId="{3AE0F1D6-1FDF-4782-87C1-F7A70CBB11D2}" type="presParOf" srcId="{120D85BB-95D3-474A-A799-CD08BCA56671}" destId="{0FAE30C9-24AD-409B-B042-FCE68AD65E1F}" srcOrd="1" destOrd="0" presId="urn:microsoft.com/office/officeart/2005/8/layout/target3"/>
    <dgm:cxn modelId="{2499B035-7A24-4933-B698-5176E808CC82}" type="presParOf" srcId="{120D85BB-95D3-474A-A799-CD08BCA56671}" destId="{DE0D0855-7C4E-44DB-B84B-3DD4E8EA8544}" srcOrd="2" destOrd="0" presId="urn:microsoft.com/office/officeart/2005/8/layout/target3"/>
    <dgm:cxn modelId="{74C79A45-D31D-4499-9CB8-DFD1D334AD74}" type="presParOf" srcId="{120D85BB-95D3-474A-A799-CD08BCA56671}" destId="{9B6769F1-F372-4553-BBDC-4D22ADB883BC}"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780DD2-DE05-4C52-A388-F38946FC16C0}" type="doc">
      <dgm:prSet loTypeId="urn:microsoft.com/office/officeart/2005/8/layout/target3" loCatId="relationship" qsTypeId="urn:microsoft.com/office/officeart/2005/8/quickstyle/simple1" qsCatId="simple" csTypeId="urn:microsoft.com/office/officeart/2005/8/colors/accent3_2" csCatId="accent3"/>
      <dgm:spPr/>
      <dgm:t>
        <a:bodyPr/>
        <a:lstStyle/>
        <a:p>
          <a:endParaRPr lang="en-US"/>
        </a:p>
      </dgm:t>
    </dgm:pt>
    <dgm:pt modelId="{22840FE4-2D1C-477D-BAB3-073695ADF8DD}">
      <dgm:prSet/>
      <dgm:spPr/>
      <dgm:t>
        <a:bodyPr/>
        <a:lstStyle/>
        <a:p>
          <a:r>
            <a:rPr lang="en-US" dirty="0">
              <a:latin typeface="+mn-lt"/>
            </a:rPr>
            <a:t>When someone feels internally unclean and disturbed even if they haven't had any physical touch with whatever they believe to be polluted, it can lead to mental contamination. This kind of response might be brought on by memories, ideas, and emotions.</a:t>
          </a:r>
        </a:p>
      </dgm:t>
    </dgm:pt>
    <dgm:pt modelId="{93F02C23-65ED-445F-AA22-C75A944FE202}" type="parTrans" cxnId="{1D55583C-344F-4135-9638-ACBA947B865F}">
      <dgm:prSet/>
      <dgm:spPr/>
      <dgm:t>
        <a:bodyPr/>
        <a:lstStyle/>
        <a:p>
          <a:endParaRPr lang="en-US"/>
        </a:p>
      </dgm:t>
    </dgm:pt>
    <dgm:pt modelId="{46D3A378-3B4C-4B39-A524-C5F86D03263A}" type="sibTrans" cxnId="{1D55583C-344F-4135-9638-ACBA947B865F}">
      <dgm:prSet/>
      <dgm:spPr/>
      <dgm:t>
        <a:bodyPr/>
        <a:lstStyle/>
        <a:p>
          <a:endParaRPr lang="en-US"/>
        </a:p>
      </dgm:t>
    </dgm:pt>
    <dgm:pt modelId="{7384E890-21D4-41E3-8151-E3FB563B2FE7}" type="pres">
      <dgm:prSet presAssocID="{DB780DD2-DE05-4C52-A388-F38946FC16C0}" presName="Name0" presStyleCnt="0">
        <dgm:presLayoutVars>
          <dgm:chMax val="7"/>
          <dgm:dir/>
          <dgm:animLvl val="lvl"/>
          <dgm:resizeHandles val="exact"/>
        </dgm:presLayoutVars>
      </dgm:prSet>
      <dgm:spPr/>
    </dgm:pt>
    <dgm:pt modelId="{C956DFF3-88A0-4F21-A9D4-C99E2CC14918}" type="pres">
      <dgm:prSet presAssocID="{22840FE4-2D1C-477D-BAB3-073695ADF8DD}" presName="circle1" presStyleLbl="node1" presStyleIdx="0" presStyleCnt="1"/>
      <dgm:spPr/>
    </dgm:pt>
    <dgm:pt modelId="{33303141-3CC2-4CC0-A648-EBC8C804A34B}" type="pres">
      <dgm:prSet presAssocID="{22840FE4-2D1C-477D-BAB3-073695ADF8DD}" presName="space" presStyleCnt="0"/>
      <dgm:spPr/>
    </dgm:pt>
    <dgm:pt modelId="{66360F8A-1C84-4F7E-A99B-643891708DBA}" type="pres">
      <dgm:prSet presAssocID="{22840FE4-2D1C-477D-BAB3-073695ADF8DD}" presName="rect1" presStyleLbl="alignAcc1" presStyleIdx="0" presStyleCnt="1"/>
      <dgm:spPr/>
    </dgm:pt>
    <dgm:pt modelId="{81C40194-50E5-4C54-A96A-FEA566FEDA6C}" type="pres">
      <dgm:prSet presAssocID="{22840FE4-2D1C-477D-BAB3-073695ADF8DD}" presName="rect1ParTxNoCh" presStyleLbl="alignAcc1" presStyleIdx="0" presStyleCnt="1">
        <dgm:presLayoutVars>
          <dgm:chMax val="1"/>
          <dgm:bulletEnabled val="1"/>
        </dgm:presLayoutVars>
      </dgm:prSet>
      <dgm:spPr/>
    </dgm:pt>
  </dgm:ptLst>
  <dgm:cxnLst>
    <dgm:cxn modelId="{D239AE14-48CE-4467-99F3-5F67ED7543D7}" type="presOf" srcId="{22840FE4-2D1C-477D-BAB3-073695ADF8DD}" destId="{66360F8A-1C84-4F7E-A99B-643891708DBA}" srcOrd="0" destOrd="0" presId="urn:microsoft.com/office/officeart/2005/8/layout/target3"/>
    <dgm:cxn modelId="{1D55583C-344F-4135-9638-ACBA947B865F}" srcId="{DB780DD2-DE05-4C52-A388-F38946FC16C0}" destId="{22840FE4-2D1C-477D-BAB3-073695ADF8DD}" srcOrd="0" destOrd="0" parTransId="{93F02C23-65ED-445F-AA22-C75A944FE202}" sibTransId="{46D3A378-3B4C-4B39-A524-C5F86D03263A}"/>
    <dgm:cxn modelId="{DE53B68D-F44C-4586-A07C-89C801D4DF86}" type="presOf" srcId="{22840FE4-2D1C-477D-BAB3-073695ADF8DD}" destId="{81C40194-50E5-4C54-A96A-FEA566FEDA6C}" srcOrd="1" destOrd="0" presId="urn:microsoft.com/office/officeart/2005/8/layout/target3"/>
    <dgm:cxn modelId="{6940ADD1-4A08-42FA-92D4-326FD4610822}" type="presOf" srcId="{DB780DD2-DE05-4C52-A388-F38946FC16C0}" destId="{7384E890-21D4-41E3-8151-E3FB563B2FE7}" srcOrd="0" destOrd="0" presId="urn:microsoft.com/office/officeart/2005/8/layout/target3"/>
    <dgm:cxn modelId="{9C532A70-5088-464E-B603-4833FC65F7CA}" type="presParOf" srcId="{7384E890-21D4-41E3-8151-E3FB563B2FE7}" destId="{C956DFF3-88A0-4F21-A9D4-C99E2CC14918}" srcOrd="0" destOrd="0" presId="urn:microsoft.com/office/officeart/2005/8/layout/target3"/>
    <dgm:cxn modelId="{26FA2AF9-BEC8-4DD9-96EC-2869E0441059}" type="presParOf" srcId="{7384E890-21D4-41E3-8151-E3FB563B2FE7}" destId="{33303141-3CC2-4CC0-A648-EBC8C804A34B}" srcOrd="1" destOrd="0" presId="urn:microsoft.com/office/officeart/2005/8/layout/target3"/>
    <dgm:cxn modelId="{7821F131-E2E1-4793-9341-A11585343657}" type="presParOf" srcId="{7384E890-21D4-41E3-8151-E3FB563B2FE7}" destId="{66360F8A-1C84-4F7E-A99B-643891708DBA}" srcOrd="2" destOrd="0" presId="urn:microsoft.com/office/officeart/2005/8/layout/target3"/>
    <dgm:cxn modelId="{5E67C0CB-0177-4C2F-92C5-44A5B5F56383}" type="presParOf" srcId="{7384E890-21D4-41E3-8151-E3FB563B2FE7}" destId="{81C40194-50E5-4C54-A96A-FEA566FEDA6C}"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B47581-8ABA-4BBA-A7C7-7B286E214270}" type="doc">
      <dgm:prSet loTypeId="urn:microsoft.com/office/officeart/2005/8/layout/default" loCatId="list" qsTypeId="urn:microsoft.com/office/officeart/2005/8/quickstyle/simple3" qsCatId="simple" csTypeId="urn:microsoft.com/office/officeart/2005/8/colors/accent3_5" csCatId="accent3"/>
      <dgm:spPr/>
      <dgm:t>
        <a:bodyPr/>
        <a:lstStyle/>
        <a:p>
          <a:endParaRPr lang="en-US"/>
        </a:p>
      </dgm:t>
    </dgm:pt>
    <dgm:pt modelId="{38ACD30D-0F7D-45DE-927B-6FA8F2BA12C2}">
      <dgm:prSet/>
      <dgm:spPr/>
      <dgm:t>
        <a:bodyPr/>
        <a:lstStyle/>
        <a:p>
          <a:r>
            <a:rPr lang="en-US" dirty="0">
              <a:latin typeface="+mn-lt"/>
            </a:rPr>
            <a:t>INTRUSIVE THOUGHTS ABOUT CONTAMINATION</a:t>
          </a:r>
        </a:p>
      </dgm:t>
    </dgm:pt>
    <dgm:pt modelId="{68F9594F-456D-4A50-AD5C-A6A75C77A74C}" type="parTrans" cxnId="{21C1ABFA-51CC-4D64-BA25-2E15ABAD23AD}">
      <dgm:prSet/>
      <dgm:spPr/>
      <dgm:t>
        <a:bodyPr/>
        <a:lstStyle/>
        <a:p>
          <a:endParaRPr lang="en-US"/>
        </a:p>
      </dgm:t>
    </dgm:pt>
    <dgm:pt modelId="{4ED662BF-7E58-4798-98FA-66419D2E0088}" type="sibTrans" cxnId="{21C1ABFA-51CC-4D64-BA25-2E15ABAD23AD}">
      <dgm:prSet/>
      <dgm:spPr/>
      <dgm:t>
        <a:bodyPr/>
        <a:lstStyle/>
        <a:p>
          <a:endParaRPr lang="en-US"/>
        </a:p>
      </dgm:t>
    </dgm:pt>
    <dgm:pt modelId="{6E5CE30B-74D2-4A21-B577-2B08DE82BA88}">
      <dgm:prSet/>
      <dgm:spPr/>
      <dgm:t>
        <a:bodyPr/>
        <a:lstStyle/>
        <a:p>
          <a:r>
            <a:rPr lang="en-US"/>
            <a:t>REPETITIVE CLEANING RITUALS</a:t>
          </a:r>
        </a:p>
      </dgm:t>
    </dgm:pt>
    <dgm:pt modelId="{D5A8EE86-3986-4716-B2C2-2F63C2E3899F}" type="parTrans" cxnId="{E87E965E-B945-46C8-8128-0B651B2D0718}">
      <dgm:prSet/>
      <dgm:spPr/>
      <dgm:t>
        <a:bodyPr/>
        <a:lstStyle/>
        <a:p>
          <a:endParaRPr lang="en-US"/>
        </a:p>
      </dgm:t>
    </dgm:pt>
    <dgm:pt modelId="{1993FF5B-3551-48B0-A87C-8BE1700C3C11}" type="sibTrans" cxnId="{E87E965E-B945-46C8-8128-0B651B2D0718}">
      <dgm:prSet/>
      <dgm:spPr/>
      <dgm:t>
        <a:bodyPr/>
        <a:lstStyle/>
        <a:p>
          <a:endParaRPr lang="en-US"/>
        </a:p>
      </dgm:t>
    </dgm:pt>
    <dgm:pt modelId="{3A429C7A-37E1-43EA-9527-FCE034220E94}">
      <dgm:prSet/>
      <dgm:spPr/>
      <dgm:t>
        <a:bodyPr/>
        <a:lstStyle/>
        <a:p>
          <a:r>
            <a:rPr lang="en-US"/>
            <a:t>AVOIDING CERTAIN PEOPLE OR PLACES PERCEIVED AS DIRTY</a:t>
          </a:r>
        </a:p>
      </dgm:t>
    </dgm:pt>
    <dgm:pt modelId="{DA65350F-4961-434E-BFAF-D7DAE6E1F33E}" type="parTrans" cxnId="{AE2B28E6-328A-4759-96A4-0978A6418927}">
      <dgm:prSet/>
      <dgm:spPr/>
      <dgm:t>
        <a:bodyPr/>
        <a:lstStyle/>
        <a:p>
          <a:endParaRPr lang="en-US"/>
        </a:p>
      </dgm:t>
    </dgm:pt>
    <dgm:pt modelId="{A314B339-7BBF-4D16-A6AB-15189006B9D6}" type="sibTrans" cxnId="{AE2B28E6-328A-4759-96A4-0978A6418927}">
      <dgm:prSet/>
      <dgm:spPr/>
      <dgm:t>
        <a:bodyPr/>
        <a:lstStyle/>
        <a:p>
          <a:endParaRPr lang="en-US"/>
        </a:p>
      </dgm:t>
    </dgm:pt>
    <dgm:pt modelId="{BCF7335A-2761-4CEE-AFDA-F133A26962E7}">
      <dgm:prSet/>
      <dgm:spPr/>
      <dgm:t>
        <a:bodyPr/>
        <a:lstStyle/>
        <a:p>
          <a:r>
            <a:rPr lang="en-US"/>
            <a:t>COMPULSIVE HAND WASHING</a:t>
          </a:r>
        </a:p>
      </dgm:t>
    </dgm:pt>
    <dgm:pt modelId="{2B004E14-35D2-4401-8BFA-A17E875DC868}" type="parTrans" cxnId="{12AB9A1C-0159-4318-AC91-0D1F3A2CCB67}">
      <dgm:prSet/>
      <dgm:spPr/>
      <dgm:t>
        <a:bodyPr/>
        <a:lstStyle/>
        <a:p>
          <a:endParaRPr lang="en-US"/>
        </a:p>
      </dgm:t>
    </dgm:pt>
    <dgm:pt modelId="{8361455B-3A63-4EA2-9A80-A2B60216A49D}" type="sibTrans" cxnId="{12AB9A1C-0159-4318-AC91-0D1F3A2CCB67}">
      <dgm:prSet/>
      <dgm:spPr/>
      <dgm:t>
        <a:bodyPr/>
        <a:lstStyle/>
        <a:p>
          <a:endParaRPr lang="en-US"/>
        </a:p>
      </dgm:t>
    </dgm:pt>
    <dgm:pt modelId="{1CFC3934-4305-4D18-A70A-D1FD834D1ED7}">
      <dgm:prSet/>
      <dgm:spPr/>
      <dgm:t>
        <a:bodyPr/>
        <a:lstStyle/>
        <a:p>
          <a:r>
            <a:rPr lang="en-US" dirty="0"/>
            <a:t>WORRY ABOUT CONTAMINATION SPREAD</a:t>
          </a:r>
        </a:p>
      </dgm:t>
    </dgm:pt>
    <dgm:pt modelId="{CC47E718-7259-429B-9939-6C9F20B3C6E1}" type="parTrans" cxnId="{A06E365B-EB54-4266-9AF2-19AD9FC3A554}">
      <dgm:prSet/>
      <dgm:spPr/>
      <dgm:t>
        <a:bodyPr/>
        <a:lstStyle/>
        <a:p>
          <a:endParaRPr lang="en-US"/>
        </a:p>
      </dgm:t>
    </dgm:pt>
    <dgm:pt modelId="{15422C29-1ACF-4174-BD96-2608C6151487}" type="sibTrans" cxnId="{A06E365B-EB54-4266-9AF2-19AD9FC3A554}">
      <dgm:prSet/>
      <dgm:spPr/>
      <dgm:t>
        <a:bodyPr/>
        <a:lstStyle/>
        <a:p>
          <a:endParaRPr lang="en-US"/>
        </a:p>
      </dgm:t>
    </dgm:pt>
    <dgm:pt modelId="{37D9308B-4FC7-4AD6-BFC3-EAC68F28852C}">
      <dgm:prSet/>
      <dgm:spPr/>
      <dgm:t>
        <a:bodyPr/>
        <a:lstStyle/>
        <a:p>
          <a:r>
            <a:rPr lang="en-US" dirty="0">
              <a:latin typeface="+mn-lt"/>
            </a:rPr>
            <a:t>PHYSICAL SYMPTOMS</a:t>
          </a:r>
        </a:p>
      </dgm:t>
    </dgm:pt>
    <dgm:pt modelId="{B6EEC288-618A-4217-8286-C4FE77206FEA}" type="parTrans" cxnId="{AE1CAA5B-6EEF-428A-89C9-6369DD9D851A}">
      <dgm:prSet/>
      <dgm:spPr/>
      <dgm:t>
        <a:bodyPr/>
        <a:lstStyle/>
        <a:p>
          <a:endParaRPr lang="en-US"/>
        </a:p>
      </dgm:t>
    </dgm:pt>
    <dgm:pt modelId="{19BA03F6-DF91-4E65-9F47-A71A99E3D722}" type="sibTrans" cxnId="{AE1CAA5B-6EEF-428A-89C9-6369DD9D851A}">
      <dgm:prSet/>
      <dgm:spPr/>
      <dgm:t>
        <a:bodyPr/>
        <a:lstStyle/>
        <a:p>
          <a:endParaRPr lang="en-US"/>
        </a:p>
      </dgm:t>
    </dgm:pt>
    <dgm:pt modelId="{0753631D-A5DE-42D4-9F94-08D93FEE6E00}">
      <dgm:prSet/>
      <dgm:spPr/>
      <dgm:t>
        <a:bodyPr/>
        <a:lstStyle/>
        <a:p>
          <a:r>
            <a:rPr lang="en-US" dirty="0"/>
            <a:t>FEAR OF BODILY FLUIDS</a:t>
          </a:r>
        </a:p>
      </dgm:t>
    </dgm:pt>
    <dgm:pt modelId="{3A050187-4A6F-421C-8C1C-812DC6DC529B}" type="parTrans" cxnId="{9BCA55CC-EE79-4A03-93A2-A7595535E31F}">
      <dgm:prSet/>
      <dgm:spPr/>
      <dgm:t>
        <a:bodyPr/>
        <a:lstStyle/>
        <a:p>
          <a:endParaRPr lang="en-US"/>
        </a:p>
      </dgm:t>
    </dgm:pt>
    <dgm:pt modelId="{23074BCE-FC4E-4D95-B4F5-3CB6E8F3462F}" type="sibTrans" cxnId="{9BCA55CC-EE79-4A03-93A2-A7595535E31F}">
      <dgm:prSet/>
      <dgm:spPr/>
      <dgm:t>
        <a:bodyPr/>
        <a:lstStyle/>
        <a:p>
          <a:endParaRPr lang="en-US"/>
        </a:p>
      </dgm:t>
    </dgm:pt>
    <dgm:pt modelId="{F4CC7DB1-1C3A-48B7-9CF5-14234D041143}">
      <dgm:prSet/>
      <dgm:spPr/>
      <dgm:t>
        <a:bodyPr/>
        <a:lstStyle/>
        <a:p>
          <a:r>
            <a:rPr lang="en-US"/>
            <a:t>SAFETY BEHAVIORS</a:t>
          </a:r>
        </a:p>
      </dgm:t>
    </dgm:pt>
    <dgm:pt modelId="{8B2D7E32-42E4-4B15-973B-60605709FF68}" type="parTrans" cxnId="{4B609AC3-BBB3-45CE-8D6B-191E75B79F5D}">
      <dgm:prSet/>
      <dgm:spPr/>
      <dgm:t>
        <a:bodyPr/>
        <a:lstStyle/>
        <a:p>
          <a:endParaRPr lang="en-US"/>
        </a:p>
      </dgm:t>
    </dgm:pt>
    <dgm:pt modelId="{B3279F99-7869-4865-B65A-8321C267D356}" type="sibTrans" cxnId="{4B609AC3-BBB3-45CE-8D6B-191E75B79F5D}">
      <dgm:prSet/>
      <dgm:spPr/>
      <dgm:t>
        <a:bodyPr/>
        <a:lstStyle/>
        <a:p>
          <a:endParaRPr lang="en-US"/>
        </a:p>
      </dgm:t>
    </dgm:pt>
    <dgm:pt modelId="{B1DA4907-8241-4758-B896-7B319ED21B04}" type="pres">
      <dgm:prSet presAssocID="{64B47581-8ABA-4BBA-A7C7-7B286E214270}" presName="diagram" presStyleCnt="0">
        <dgm:presLayoutVars>
          <dgm:dir/>
          <dgm:resizeHandles val="exact"/>
        </dgm:presLayoutVars>
      </dgm:prSet>
      <dgm:spPr/>
    </dgm:pt>
    <dgm:pt modelId="{F6BBE33B-7077-40CF-ADB0-CAD90D6DAD98}" type="pres">
      <dgm:prSet presAssocID="{38ACD30D-0F7D-45DE-927B-6FA8F2BA12C2}" presName="node" presStyleLbl="node1" presStyleIdx="0" presStyleCnt="8" custLinFactNeighborX="-126" custLinFactNeighborY="381">
        <dgm:presLayoutVars>
          <dgm:bulletEnabled val="1"/>
        </dgm:presLayoutVars>
      </dgm:prSet>
      <dgm:spPr/>
    </dgm:pt>
    <dgm:pt modelId="{143FA892-4994-433D-9888-AC95ABF7F7D2}" type="pres">
      <dgm:prSet presAssocID="{4ED662BF-7E58-4798-98FA-66419D2E0088}" presName="sibTrans" presStyleCnt="0"/>
      <dgm:spPr/>
    </dgm:pt>
    <dgm:pt modelId="{E139BCFE-AA49-4975-A9A8-C68696127A52}" type="pres">
      <dgm:prSet presAssocID="{6E5CE30B-74D2-4A21-B577-2B08DE82BA88}" presName="node" presStyleLbl="node1" presStyleIdx="1" presStyleCnt="8">
        <dgm:presLayoutVars>
          <dgm:bulletEnabled val="1"/>
        </dgm:presLayoutVars>
      </dgm:prSet>
      <dgm:spPr/>
    </dgm:pt>
    <dgm:pt modelId="{B9669D9E-0E05-4DCD-AA04-4C75F06F5CC8}" type="pres">
      <dgm:prSet presAssocID="{1993FF5B-3551-48B0-A87C-8BE1700C3C11}" presName="sibTrans" presStyleCnt="0"/>
      <dgm:spPr/>
    </dgm:pt>
    <dgm:pt modelId="{59DF9E9B-A091-4CF3-919C-6A17EF8E1FCA}" type="pres">
      <dgm:prSet presAssocID="{3A429C7A-37E1-43EA-9527-FCE034220E94}" presName="node" presStyleLbl="node1" presStyleIdx="2" presStyleCnt="8">
        <dgm:presLayoutVars>
          <dgm:bulletEnabled val="1"/>
        </dgm:presLayoutVars>
      </dgm:prSet>
      <dgm:spPr/>
    </dgm:pt>
    <dgm:pt modelId="{C9318254-B77A-4E62-9413-11E0FDC1690E}" type="pres">
      <dgm:prSet presAssocID="{A314B339-7BBF-4D16-A6AB-15189006B9D6}" presName="sibTrans" presStyleCnt="0"/>
      <dgm:spPr/>
    </dgm:pt>
    <dgm:pt modelId="{CFC02601-353F-47FD-833C-C114A206DCFA}" type="pres">
      <dgm:prSet presAssocID="{BCF7335A-2761-4CEE-AFDA-F133A26962E7}" presName="node" presStyleLbl="node1" presStyleIdx="3" presStyleCnt="8">
        <dgm:presLayoutVars>
          <dgm:bulletEnabled val="1"/>
        </dgm:presLayoutVars>
      </dgm:prSet>
      <dgm:spPr/>
    </dgm:pt>
    <dgm:pt modelId="{8DC696FE-C9A9-4EC8-8FBF-2665F368DED5}" type="pres">
      <dgm:prSet presAssocID="{8361455B-3A63-4EA2-9A80-A2B60216A49D}" presName="sibTrans" presStyleCnt="0"/>
      <dgm:spPr/>
    </dgm:pt>
    <dgm:pt modelId="{55CFAB3A-1D4F-41A8-A272-AC5FC3875EC7}" type="pres">
      <dgm:prSet presAssocID="{1CFC3934-4305-4D18-A70A-D1FD834D1ED7}" presName="node" presStyleLbl="node1" presStyleIdx="4" presStyleCnt="8" custLinFactNeighborX="4048" custLinFactNeighborY="1840">
        <dgm:presLayoutVars>
          <dgm:bulletEnabled val="1"/>
        </dgm:presLayoutVars>
      </dgm:prSet>
      <dgm:spPr/>
    </dgm:pt>
    <dgm:pt modelId="{0B13F05B-4F13-449E-B3A9-592EBA7AE81B}" type="pres">
      <dgm:prSet presAssocID="{15422C29-1ACF-4174-BD96-2608C6151487}" presName="sibTrans" presStyleCnt="0"/>
      <dgm:spPr/>
    </dgm:pt>
    <dgm:pt modelId="{194592A2-CA38-4C04-8E19-52E765EAC221}" type="pres">
      <dgm:prSet presAssocID="{37D9308B-4FC7-4AD6-BFC3-EAC68F28852C}" presName="node" presStyleLbl="node1" presStyleIdx="5" presStyleCnt="8">
        <dgm:presLayoutVars>
          <dgm:bulletEnabled val="1"/>
        </dgm:presLayoutVars>
      </dgm:prSet>
      <dgm:spPr/>
    </dgm:pt>
    <dgm:pt modelId="{3E5E41B8-A88A-4F53-BE10-24A6910CFB8E}" type="pres">
      <dgm:prSet presAssocID="{19BA03F6-DF91-4E65-9F47-A71A99E3D722}" presName="sibTrans" presStyleCnt="0"/>
      <dgm:spPr/>
    </dgm:pt>
    <dgm:pt modelId="{08D435C6-ABD8-493E-8E09-CE1BB337F323}" type="pres">
      <dgm:prSet presAssocID="{0753631D-A5DE-42D4-9F94-08D93FEE6E00}" presName="node" presStyleLbl="node1" presStyleIdx="6" presStyleCnt="8">
        <dgm:presLayoutVars>
          <dgm:bulletEnabled val="1"/>
        </dgm:presLayoutVars>
      </dgm:prSet>
      <dgm:spPr/>
    </dgm:pt>
    <dgm:pt modelId="{5103F556-041F-4A56-BCD4-2AA05B06CDC1}" type="pres">
      <dgm:prSet presAssocID="{23074BCE-FC4E-4D95-B4F5-3CB6E8F3462F}" presName="sibTrans" presStyleCnt="0"/>
      <dgm:spPr/>
    </dgm:pt>
    <dgm:pt modelId="{DD2D6CBC-4F89-4788-BD9A-BE1922E0B47B}" type="pres">
      <dgm:prSet presAssocID="{F4CC7DB1-1C3A-48B7-9CF5-14234D041143}" presName="node" presStyleLbl="node1" presStyleIdx="7" presStyleCnt="8">
        <dgm:presLayoutVars>
          <dgm:bulletEnabled val="1"/>
        </dgm:presLayoutVars>
      </dgm:prSet>
      <dgm:spPr/>
    </dgm:pt>
  </dgm:ptLst>
  <dgm:cxnLst>
    <dgm:cxn modelId="{12AB9A1C-0159-4318-AC91-0D1F3A2CCB67}" srcId="{64B47581-8ABA-4BBA-A7C7-7B286E214270}" destId="{BCF7335A-2761-4CEE-AFDA-F133A26962E7}" srcOrd="3" destOrd="0" parTransId="{2B004E14-35D2-4401-8BFA-A17E875DC868}" sibTransId="{8361455B-3A63-4EA2-9A80-A2B60216A49D}"/>
    <dgm:cxn modelId="{A06E365B-EB54-4266-9AF2-19AD9FC3A554}" srcId="{64B47581-8ABA-4BBA-A7C7-7B286E214270}" destId="{1CFC3934-4305-4D18-A70A-D1FD834D1ED7}" srcOrd="4" destOrd="0" parTransId="{CC47E718-7259-429B-9939-6C9F20B3C6E1}" sibTransId="{15422C29-1ACF-4174-BD96-2608C6151487}"/>
    <dgm:cxn modelId="{AE1CAA5B-6EEF-428A-89C9-6369DD9D851A}" srcId="{64B47581-8ABA-4BBA-A7C7-7B286E214270}" destId="{37D9308B-4FC7-4AD6-BFC3-EAC68F28852C}" srcOrd="5" destOrd="0" parTransId="{B6EEC288-618A-4217-8286-C4FE77206FEA}" sibTransId="{19BA03F6-DF91-4E65-9F47-A71A99E3D722}"/>
    <dgm:cxn modelId="{E87E965E-B945-46C8-8128-0B651B2D0718}" srcId="{64B47581-8ABA-4BBA-A7C7-7B286E214270}" destId="{6E5CE30B-74D2-4A21-B577-2B08DE82BA88}" srcOrd="1" destOrd="0" parTransId="{D5A8EE86-3986-4716-B2C2-2F63C2E3899F}" sibTransId="{1993FF5B-3551-48B0-A87C-8BE1700C3C11}"/>
    <dgm:cxn modelId="{74A5756B-D1B2-43DF-866A-FDF16F8DAD21}" type="presOf" srcId="{0753631D-A5DE-42D4-9F94-08D93FEE6E00}" destId="{08D435C6-ABD8-493E-8E09-CE1BB337F323}" srcOrd="0" destOrd="0" presId="urn:microsoft.com/office/officeart/2005/8/layout/default"/>
    <dgm:cxn modelId="{32BE8053-6460-419A-9D90-61067890D5E4}" type="presOf" srcId="{3A429C7A-37E1-43EA-9527-FCE034220E94}" destId="{59DF9E9B-A091-4CF3-919C-6A17EF8E1FCA}" srcOrd="0" destOrd="0" presId="urn:microsoft.com/office/officeart/2005/8/layout/default"/>
    <dgm:cxn modelId="{6693FC7A-2198-468C-B243-1E08E8A26885}" type="presOf" srcId="{F4CC7DB1-1C3A-48B7-9CF5-14234D041143}" destId="{DD2D6CBC-4F89-4788-BD9A-BE1922E0B47B}" srcOrd="0" destOrd="0" presId="urn:microsoft.com/office/officeart/2005/8/layout/default"/>
    <dgm:cxn modelId="{A1AD3287-4077-4A77-965D-95773C5D1726}" type="presOf" srcId="{6E5CE30B-74D2-4A21-B577-2B08DE82BA88}" destId="{E139BCFE-AA49-4975-A9A8-C68696127A52}" srcOrd="0" destOrd="0" presId="urn:microsoft.com/office/officeart/2005/8/layout/default"/>
    <dgm:cxn modelId="{CC81D787-802C-4B3F-8661-8638DC41781D}" type="presOf" srcId="{BCF7335A-2761-4CEE-AFDA-F133A26962E7}" destId="{CFC02601-353F-47FD-833C-C114A206DCFA}" srcOrd="0" destOrd="0" presId="urn:microsoft.com/office/officeart/2005/8/layout/default"/>
    <dgm:cxn modelId="{CCD3589A-E300-44B8-9046-539669919FF6}" type="presOf" srcId="{38ACD30D-0F7D-45DE-927B-6FA8F2BA12C2}" destId="{F6BBE33B-7077-40CF-ADB0-CAD90D6DAD98}" srcOrd="0" destOrd="0" presId="urn:microsoft.com/office/officeart/2005/8/layout/default"/>
    <dgm:cxn modelId="{0DAAC6B7-89AD-4078-98E1-8959CE3BA31E}" type="presOf" srcId="{64B47581-8ABA-4BBA-A7C7-7B286E214270}" destId="{B1DA4907-8241-4758-B896-7B319ED21B04}" srcOrd="0" destOrd="0" presId="urn:microsoft.com/office/officeart/2005/8/layout/default"/>
    <dgm:cxn modelId="{4B609AC3-BBB3-45CE-8D6B-191E75B79F5D}" srcId="{64B47581-8ABA-4BBA-A7C7-7B286E214270}" destId="{F4CC7DB1-1C3A-48B7-9CF5-14234D041143}" srcOrd="7" destOrd="0" parTransId="{8B2D7E32-42E4-4B15-973B-60605709FF68}" sibTransId="{B3279F99-7869-4865-B65A-8321C267D356}"/>
    <dgm:cxn modelId="{9BCA55CC-EE79-4A03-93A2-A7595535E31F}" srcId="{64B47581-8ABA-4BBA-A7C7-7B286E214270}" destId="{0753631D-A5DE-42D4-9F94-08D93FEE6E00}" srcOrd="6" destOrd="0" parTransId="{3A050187-4A6F-421C-8C1C-812DC6DC529B}" sibTransId="{23074BCE-FC4E-4D95-B4F5-3CB6E8F3462F}"/>
    <dgm:cxn modelId="{AE2B28E6-328A-4759-96A4-0978A6418927}" srcId="{64B47581-8ABA-4BBA-A7C7-7B286E214270}" destId="{3A429C7A-37E1-43EA-9527-FCE034220E94}" srcOrd="2" destOrd="0" parTransId="{DA65350F-4961-434E-BFAF-D7DAE6E1F33E}" sibTransId="{A314B339-7BBF-4D16-A6AB-15189006B9D6}"/>
    <dgm:cxn modelId="{260A9DF3-BBDD-43C1-B11B-5DC1C4BD44EC}" type="presOf" srcId="{37D9308B-4FC7-4AD6-BFC3-EAC68F28852C}" destId="{194592A2-CA38-4C04-8E19-52E765EAC221}" srcOrd="0" destOrd="0" presId="urn:microsoft.com/office/officeart/2005/8/layout/default"/>
    <dgm:cxn modelId="{7FBD2CF6-84FE-405A-8DE3-011A8DCFD0A1}" type="presOf" srcId="{1CFC3934-4305-4D18-A70A-D1FD834D1ED7}" destId="{55CFAB3A-1D4F-41A8-A272-AC5FC3875EC7}" srcOrd="0" destOrd="0" presId="urn:microsoft.com/office/officeart/2005/8/layout/default"/>
    <dgm:cxn modelId="{21C1ABFA-51CC-4D64-BA25-2E15ABAD23AD}" srcId="{64B47581-8ABA-4BBA-A7C7-7B286E214270}" destId="{38ACD30D-0F7D-45DE-927B-6FA8F2BA12C2}" srcOrd="0" destOrd="0" parTransId="{68F9594F-456D-4A50-AD5C-A6A75C77A74C}" sibTransId="{4ED662BF-7E58-4798-98FA-66419D2E0088}"/>
    <dgm:cxn modelId="{E7859802-DE68-431C-84F5-88B14354F837}" type="presParOf" srcId="{B1DA4907-8241-4758-B896-7B319ED21B04}" destId="{F6BBE33B-7077-40CF-ADB0-CAD90D6DAD98}" srcOrd="0" destOrd="0" presId="urn:microsoft.com/office/officeart/2005/8/layout/default"/>
    <dgm:cxn modelId="{8A023A81-C760-4154-86AE-92D6ABBD1FC9}" type="presParOf" srcId="{B1DA4907-8241-4758-B896-7B319ED21B04}" destId="{143FA892-4994-433D-9888-AC95ABF7F7D2}" srcOrd="1" destOrd="0" presId="urn:microsoft.com/office/officeart/2005/8/layout/default"/>
    <dgm:cxn modelId="{88D73D2A-99D3-4112-84A0-DAAC75AA6E6D}" type="presParOf" srcId="{B1DA4907-8241-4758-B896-7B319ED21B04}" destId="{E139BCFE-AA49-4975-A9A8-C68696127A52}" srcOrd="2" destOrd="0" presId="urn:microsoft.com/office/officeart/2005/8/layout/default"/>
    <dgm:cxn modelId="{08CA5A79-8404-4880-967C-470578E6DC74}" type="presParOf" srcId="{B1DA4907-8241-4758-B896-7B319ED21B04}" destId="{B9669D9E-0E05-4DCD-AA04-4C75F06F5CC8}" srcOrd="3" destOrd="0" presId="urn:microsoft.com/office/officeart/2005/8/layout/default"/>
    <dgm:cxn modelId="{89513124-9B45-4BAA-A145-C810DB996C30}" type="presParOf" srcId="{B1DA4907-8241-4758-B896-7B319ED21B04}" destId="{59DF9E9B-A091-4CF3-919C-6A17EF8E1FCA}" srcOrd="4" destOrd="0" presId="urn:microsoft.com/office/officeart/2005/8/layout/default"/>
    <dgm:cxn modelId="{9C7B00D4-EAE9-4A54-A9ED-0A10139D0FBF}" type="presParOf" srcId="{B1DA4907-8241-4758-B896-7B319ED21B04}" destId="{C9318254-B77A-4E62-9413-11E0FDC1690E}" srcOrd="5" destOrd="0" presId="urn:microsoft.com/office/officeart/2005/8/layout/default"/>
    <dgm:cxn modelId="{F57FCC32-2295-4AF5-B993-044D0D2EB712}" type="presParOf" srcId="{B1DA4907-8241-4758-B896-7B319ED21B04}" destId="{CFC02601-353F-47FD-833C-C114A206DCFA}" srcOrd="6" destOrd="0" presId="urn:microsoft.com/office/officeart/2005/8/layout/default"/>
    <dgm:cxn modelId="{EE201B1B-82CB-47A9-965D-4FBFB931E0C8}" type="presParOf" srcId="{B1DA4907-8241-4758-B896-7B319ED21B04}" destId="{8DC696FE-C9A9-4EC8-8FBF-2665F368DED5}" srcOrd="7" destOrd="0" presId="urn:microsoft.com/office/officeart/2005/8/layout/default"/>
    <dgm:cxn modelId="{02C110E7-90E3-4DF2-83F8-DEB9809DB0D2}" type="presParOf" srcId="{B1DA4907-8241-4758-B896-7B319ED21B04}" destId="{55CFAB3A-1D4F-41A8-A272-AC5FC3875EC7}" srcOrd="8" destOrd="0" presId="urn:microsoft.com/office/officeart/2005/8/layout/default"/>
    <dgm:cxn modelId="{084D53FE-8427-4BD7-BB90-FC1D1F1AC578}" type="presParOf" srcId="{B1DA4907-8241-4758-B896-7B319ED21B04}" destId="{0B13F05B-4F13-449E-B3A9-592EBA7AE81B}" srcOrd="9" destOrd="0" presId="urn:microsoft.com/office/officeart/2005/8/layout/default"/>
    <dgm:cxn modelId="{08297064-60FD-4532-87D8-1D15732542B4}" type="presParOf" srcId="{B1DA4907-8241-4758-B896-7B319ED21B04}" destId="{194592A2-CA38-4C04-8E19-52E765EAC221}" srcOrd="10" destOrd="0" presId="urn:microsoft.com/office/officeart/2005/8/layout/default"/>
    <dgm:cxn modelId="{F9DB788D-946A-4319-8368-1767A2E80707}" type="presParOf" srcId="{B1DA4907-8241-4758-B896-7B319ED21B04}" destId="{3E5E41B8-A88A-4F53-BE10-24A6910CFB8E}" srcOrd="11" destOrd="0" presId="urn:microsoft.com/office/officeart/2005/8/layout/default"/>
    <dgm:cxn modelId="{EDD43B33-7212-4D23-AB6B-5845C806419E}" type="presParOf" srcId="{B1DA4907-8241-4758-B896-7B319ED21B04}" destId="{08D435C6-ABD8-493E-8E09-CE1BB337F323}" srcOrd="12" destOrd="0" presId="urn:microsoft.com/office/officeart/2005/8/layout/default"/>
    <dgm:cxn modelId="{17C9C86B-E720-4675-9BE1-9BEB2EFBBA96}" type="presParOf" srcId="{B1DA4907-8241-4758-B896-7B319ED21B04}" destId="{5103F556-041F-4A56-BCD4-2AA05B06CDC1}" srcOrd="13" destOrd="0" presId="urn:microsoft.com/office/officeart/2005/8/layout/default"/>
    <dgm:cxn modelId="{76F775FA-3886-4E7D-ABB6-B34A15ECBA5D}" type="presParOf" srcId="{B1DA4907-8241-4758-B896-7B319ED21B04}" destId="{DD2D6CBC-4F89-4788-BD9A-BE1922E0B47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675DB8-E987-46BE-BCA5-5089D53D7161}" type="doc">
      <dgm:prSet loTypeId="urn:microsoft.com/office/officeart/2005/8/layout/hProcess11" loCatId="process" qsTypeId="urn:microsoft.com/office/officeart/2005/8/quickstyle/simple3" qsCatId="simple" csTypeId="urn:microsoft.com/office/officeart/2005/8/colors/accent3_1" csCatId="accent3"/>
      <dgm:spPr/>
      <dgm:t>
        <a:bodyPr/>
        <a:lstStyle/>
        <a:p>
          <a:endParaRPr lang="en-US"/>
        </a:p>
      </dgm:t>
    </dgm:pt>
    <dgm:pt modelId="{D02D401F-B117-430C-BD50-7CD46AA96D74}">
      <dgm:prSet custT="1"/>
      <dgm:spPr/>
      <dgm:t>
        <a:bodyPr/>
        <a:lstStyle/>
        <a:p>
          <a:r>
            <a:rPr lang="en-GB" sz="1200" dirty="0"/>
            <a:t>ENVIRONMENTAL FACTORS</a:t>
          </a:r>
          <a:endParaRPr lang="en-US" sz="1200" dirty="0"/>
        </a:p>
      </dgm:t>
    </dgm:pt>
    <dgm:pt modelId="{C3747C18-2C35-40B1-876F-9BE9E26CDEC8}" type="parTrans" cxnId="{85D7081F-687F-47A3-8705-961877C34A52}">
      <dgm:prSet/>
      <dgm:spPr/>
      <dgm:t>
        <a:bodyPr/>
        <a:lstStyle/>
        <a:p>
          <a:endParaRPr lang="en-US"/>
        </a:p>
      </dgm:t>
    </dgm:pt>
    <dgm:pt modelId="{307424F5-B601-4A00-A4FB-50C5E2EDDDA6}" type="sibTrans" cxnId="{85D7081F-687F-47A3-8705-961877C34A52}">
      <dgm:prSet/>
      <dgm:spPr/>
      <dgm:t>
        <a:bodyPr/>
        <a:lstStyle/>
        <a:p>
          <a:endParaRPr lang="en-US"/>
        </a:p>
      </dgm:t>
    </dgm:pt>
    <dgm:pt modelId="{1BBCC72A-E2BC-445D-ACF7-510C33C0296B}">
      <dgm:prSet/>
      <dgm:spPr/>
      <dgm:t>
        <a:bodyPr/>
        <a:lstStyle/>
        <a:p>
          <a:r>
            <a:rPr lang="en-GB"/>
            <a:t>PERSONALITY TRAITS</a:t>
          </a:r>
          <a:endParaRPr lang="en-US"/>
        </a:p>
      </dgm:t>
    </dgm:pt>
    <dgm:pt modelId="{498D5613-C96F-4122-AEE0-FE37D4EFE37B}" type="parTrans" cxnId="{F55C64FE-8B53-4EB5-859E-C2C2DC517478}">
      <dgm:prSet/>
      <dgm:spPr/>
      <dgm:t>
        <a:bodyPr/>
        <a:lstStyle/>
        <a:p>
          <a:endParaRPr lang="en-US"/>
        </a:p>
      </dgm:t>
    </dgm:pt>
    <dgm:pt modelId="{8D58C511-A851-40CC-BBCB-956341AA56D3}" type="sibTrans" cxnId="{F55C64FE-8B53-4EB5-859E-C2C2DC517478}">
      <dgm:prSet/>
      <dgm:spPr/>
      <dgm:t>
        <a:bodyPr/>
        <a:lstStyle/>
        <a:p>
          <a:endParaRPr lang="en-US"/>
        </a:p>
      </dgm:t>
    </dgm:pt>
    <dgm:pt modelId="{5CCDC712-E65A-402B-B20F-EE794729760C}">
      <dgm:prSet/>
      <dgm:spPr/>
      <dgm:t>
        <a:bodyPr/>
        <a:lstStyle/>
        <a:p>
          <a:r>
            <a:rPr lang="en-GB"/>
            <a:t>COGNITIVE BIASES</a:t>
          </a:r>
          <a:endParaRPr lang="en-US"/>
        </a:p>
      </dgm:t>
    </dgm:pt>
    <dgm:pt modelId="{CF9CDF4E-A724-47F9-85D2-5D2254AEB6D4}" type="parTrans" cxnId="{5AE23EFE-CD30-4105-99EC-45B39D5EA6D6}">
      <dgm:prSet/>
      <dgm:spPr/>
      <dgm:t>
        <a:bodyPr/>
        <a:lstStyle/>
        <a:p>
          <a:endParaRPr lang="en-US"/>
        </a:p>
      </dgm:t>
    </dgm:pt>
    <dgm:pt modelId="{9DAD3BA4-AC78-4E1B-8DBA-B00D4945DF3A}" type="sibTrans" cxnId="{5AE23EFE-CD30-4105-99EC-45B39D5EA6D6}">
      <dgm:prSet/>
      <dgm:spPr/>
      <dgm:t>
        <a:bodyPr/>
        <a:lstStyle/>
        <a:p>
          <a:endParaRPr lang="en-US"/>
        </a:p>
      </dgm:t>
    </dgm:pt>
    <dgm:pt modelId="{3EEC29BB-70C4-4368-ACD6-8684890A0C55}">
      <dgm:prSet/>
      <dgm:spPr/>
      <dgm:t>
        <a:bodyPr/>
        <a:lstStyle/>
        <a:p>
          <a:r>
            <a:rPr lang="en-GB"/>
            <a:t>EARLY LIFE EXPERIENCES</a:t>
          </a:r>
          <a:endParaRPr lang="en-US"/>
        </a:p>
      </dgm:t>
    </dgm:pt>
    <dgm:pt modelId="{ADE2ED83-85F2-4C3E-800C-CFFBA2919207}" type="parTrans" cxnId="{680C4374-C65F-4788-9323-EE153C104AA9}">
      <dgm:prSet/>
      <dgm:spPr/>
      <dgm:t>
        <a:bodyPr/>
        <a:lstStyle/>
        <a:p>
          <a:endParaRPr lang="en-US"/>
        </a:p>
      </dgm:t>
    </dgm:pt>
    <dgm:pt modelId="{220E296A-4E23-44ED-9B08-5C5B29BC3A20}" type="sibTrans" cxnId="{680C4374-C65F-4788-9323-EE153C104AA9}">
      <dgm:prSet/>
      <dgm:spPr/>
      <dgm:t>
        <a:bodyPr/>
        <a:lstStyle/>
        <a:p>
          <a:endParaRPr lang="en-US"/>
        </a:p>
      </dgm:t>
    </dgm:pt>
    <dgm:pt modelId="{C60E1485-E5B5-47CD-AE2A-DE5D701FAC3A}">
      <dgm:prSet/>
      <dgm:spPr/>
      <dgm:t>
        <a:bodyPr/>
        <a:lstStyle/>
        <a:p>
          <a:r>
            <a:rPr lang="en-GB"/>
            <a:t>STRESSFUL LIFE EVENTS</a:t>
          </a:r>
          <a:endParaRPr lang="en-US"/>
        </a:p>
      </dgm:t>
    </dgm:pt>
    <dgm:pt modelId="{EDADFD44-5995-4765-8FD3-1011C1B656B3}" type="parTrans" cxnId="{C8ED2D10-8F26-43EF-80D3-658BB6140EEA}">
      <dgm:prSet/>
      <dgm:spPr/>
      <dgm:t>
        <a:bodyPr/>
        <a:lstStyle/>
        <a:p>
          <a:endParaRPr lang="en-US"/>
        </a:p>
      </dgm:t>
    </dgm:pt>
    <dgm:pt modelId="{4526DC72-C352-4C44-84A1-0B737076AF7B}" type="sibTrans" cxnId="{C8ED2D10-8F26-43EF-80D3-658BB6140EEA}">
      <dgm:prSet/>
      <dgm:spPr/>
      <dgm:t>
        <a:bodyPr/>
        <a:lstStyle/>
        <a:p>
          <a:endParaRPr lang="en-US"/>
        </a:p>
      </dgm:t>
    </dgm:pt>
    <dgm:pt modelId="{41097BB0-AE52-4879-862C-BBE401850910}">
      <dgm:prSet/>
      <dgm:spPr/>
      <dgm:t>
        <a:bodyPr/>
        <a:lstStyle/>
        <a:p>
          <a:r>
            <a:rPr lang="en-GB"/>
            <a:t>LEARNED BEHAVIOR</a:t>
          </a:r>
          <a:endParaRPr lang="en-US"/>
        </a:p>
      </dgm:t>
    </dgm:pt>
    <dgm:pt modelId="{335D3016-BCF3-403F-8BF8-C8FC30A3E9AA}" type="parTrans" cxnId="{13E75905-558A-42F3-A9D4-6DB6CD1EDF30}">
      <dgm:prSet/>
      <dgm:spPr/>
      <dgm:t>
        <a:bodyPr/>
        <a:lstStyle/>
        <a:p>
          <a:endParaRPr lang="en-US"/>
        </a:p>
      </dgm:t>
    </dgm:pt>
    <dgm:pt modelId="{F1D720A1-3BFB-4294-A8F9-D343E8174403}" type="sibTrans" cxnId="{13E75905-558A-42F3-A9D4-6DB6CD1EDF30}">
      <dgm:prSet/>
      <dgm:spPr/>
      <dgm:t>
        <a:bodyPr/>
        <a:lstStyle/>
        <a:p>
          <a:endParaRPr lang="en-US"/>
        </a:p>
      </dgm:t>
    </dgm:pt>
    <dgm:pt modelId="{F01F760F-5645-4FF2-9D53-17792742B833}">
      <dgm:prSet/>
      <dgm:spPr/>
      <dgm:t>
        <a:bodyPr/>
        <a:lstStyle/>
        <a:p>
          <a:r>
            <a:rPr lang="en-GB"/>
            <a:t>PSYCHOLOGICAL FACTORS</a:t>
          </a:r>
          <a:endParaRPr lang="en-US"/>
        </a:p>
      </dgm:t>
    </dgm:pt>
    <dgm:pt modelId="{A4887696-93A7-4985-9830-BB2E4A9E4897}" type="parTrans" cxnId="{A7C1F155-002D-4474-998E-BB937252858C}">
      <dgm:prSet/>
      <dgm:spPr/>
      <dgm:t>
        <a:bodyPr/>
        <a:lstStyle/>
        <a:p>
          <a:endParaRPr lang="en-US"/>
        </a:p>
      </dgm:t>
    </dgm:pt>
    <dgm:pt modelId="{625C3D11-E215-48EB-9D86-4C44D343D943}" type="sibTrans" cxnId="{A7C1F155-002D-4474-998E-BB937252858C}">
      <dgm:prSet/>
      <dgm:spPr/>
      <dgm:t>
        <a:bodyPr/>
        <a:lstStyle/>
        <a:p>
          <a:endParaRPr lang="en-US"/>
        </a:p>
      </dgm:t>
    </dgm:pt>
    <dgm:pt modelId="{15C920C1-CF63-41B5-B298-3F0305F1187B}" type="pres">
      <dgm:prSet presAssocID="{E6675DB8-E987-46BE-BCA5-5089D53D7161}" presName="Name0" presStyleCnt="0">
        <dgm:presLayoutVars>
          <dgm:dir/>
          <dgm:resizeHandles val="exact"/>
        </dgm:presLayoutVars>
      </dgm:prSet>
      <dgm:spPr/>
    </dgm:pt>
    <dgm:pt modelId="{9E6572CC-C4C4-40A4-8AAE-1C5A1BEB15D5}" type="pres">
      <dgm:prSet presAssocID="{E6675DB8-E987-46BE-BCA5-5089D53D7161}" presName="arrow" presStyleLbl="bgShp" presStyleIdx="0" presStyleCnt="1"/>
      <dgm:spPr/>
    </dgm:pt>
    <dgm:pt modelId="{45214BF3-812E-4337-AD4E-55733FAAC980}" type="pres">
      <dgm:prSet presAssocID="{E6675DB8-E987-46BE-BCA5-5089D53D7161}" presName="points" presStyleCnt="0"/>
      <dgm:spPr/>
    </dgm:pt>
    <dgm:pt modelId="{794FD57E-D5DC-4D21-88DD-ACC33770F139}" type="pres">
      <dgm:prSet presAssocID="{D02D401F-B117-430C-BD50-7CD46AA96D74}" presName="compositeA" presStyleCnt="0"/>
      <dgm:spPr/>
    </dgm:pt>
    <dgm:pt modelId="{72872CB7-D4E0-45F2-81F4-D548963C8E7B}" type="pres">
      <dgm:prSet presAssocID="{D02D401F-B117-430C-BD50-7CD46AA96D74}" presName="textA" presStyleLbl="revTx" presStyleIdx="0" presStyleCnt="7">
        <dgm:presLayoutVars>
          <dgm:bulletEnabled val="1"/>
        </dgm:presLayoutVars>
      </dgm:prSet>
      <dgm:spPr/>
    </dgm:pt>
    <dgm:pt modelId="{A66BA611-FC76-4DF8-AF51-3152B04701E5}" type="pres">
      <dgm:prSet presAssocID="{D02D401F-B117-430C-BD50-7CD46AA96D74}" presName="circleA" presStyleLbl="node1" presStyleIdx="0" presStyleCnt="7"/>
      <dgm:spPr/>
    </dgm:pt>
    <dgm:pt modelId="{9CBE14DB-5AA5-4E8B-9D31-9F4373F974EA}" type="pres">
      <dgm:prSet presAssocID="{D02D401F-B117-430C-BD50-7CD46AA96D74}" presName="spaceA" presStyleCnt="0"/>
      <dgm:spPr/>
    </dgm:pt>
    <dgm:pt modelId="{DE6C1971-461F-4A05-9142-3B9C97BD985C}" type="pres">
      <dgm:prSet presAssocID="{307424F5-B601-4A00-A4FB-50C5E2EDDDA6}" presName="space" presStyleCnt="0"/>
      <dgm:spPr/>
    </dgm:pt>
    <dgm:pt modelId="{ED82AEF8-4A22-4966-837E-CF5018F605E6}" type="pres">
      <dgm:prSet presAssocID="{1BBCC72A-E2BC-445D-ACF7-510C33C0296B}" presName="compositeB" presStyleCnt="0"/>
      <dgm:spPr/>
    </dgm:pt>
    <dgm:pt modelId="{58492EDD-98D6-444C-947D-8D923EAAA254}" type="pres">
      <dgm:prSet presAssocID="{1BBCC72A-E2BC-445D-ACF7-510C33C0296B}" presName="textB" presStyleLbl="revTx" presStyleIdx="1" presStyleCnt="7">
        <dgm:presLayoutVars>
          <dgm:bulletEnabled val="1"/>
        </dgm:presLayoutVars>
      </dgm:prSet>
      <dgm:spPr/>
    </dgm:pt>
    <dgm:pt modelId="{58AED858-73F6-4631-AD57-9AE9AFDBE0F9}" type="pres">
      <dgm:prSet presAssocID="{1BBCC72A-E2BC-445D-ACF7-510C33C0296B}" presName="circleB" presStyleLbl="node1" presStyleIdx="1" presStyleCnt="7"/>
      <dgm:spPr/>
    </dgm:pt>
    <dgm:pt modelId="{A0A45632-80FB-452D-9285-AE5C940846BF}" type="pres">
      <dgm:prSet presAssocID="{1BBCC72A-E2BC-445D-ACF7-510C33C0296B}" presName="spaceB" presStyleCnt="0"/>
      <dgm:spPr/>
    </dgm:pt>
    <dgm:pt modelId="{B06773D1-4152-4112-85A8-14520A36402B}" type="pres">
      <dgm:prSet presAssocID="{8D58C511-A851-40CC-BBCB-956341AA56D3}" presName="space" presStyleCnt="0"/>
      <dgm:spPr/>
    </dgm:pt>
    <dgm:pt modelId="{2D0B6B7B-1F7D-401C-8714-545F1F7C1560}" type="pres">
      <dgm:prSet presAssocID="{5CCDC712-E65A-402B-B20F-EE794729760C}" presName="compositeA" presStyleCnt="0"/>
      <dgm:spPr/>
    </dgm:pt>
    <dgm:pt modelId="{4423042A-995B-4AD9-A457-B9F5BEBE2861}" type="pres">
      <dgm:prSet presAssocID="{5CCDC712-E65A-402B-B20F-EE794729760C}" presName="textA" presStyleLbl="revTx" presStyleIdx="2" presStyleCnt="7">
        <dgm:presLayoutVars>
          <dgm:bulletEnabled val="1"/>
        </dgm:presLayoutVars>
      </dgm:prSet>
      <dgm:spPr/>
    </dgm:pt>
    <dgm:pt modelId="{BA51EE8F-D10A-4AAF-B3FF-068E4F425930}" type="pres">
      <dgm:prSet presAssocID="{5CCDC712-E65A-402B-B20F-EE794729760C}" presName="circleA" presStyleLbl="node1" presStyleIdx="2" presStyleCnt="7"/>
      <dgm:spPr/>
    </dgm:pt>
    <dgm:pt modelId="{AEE8662B-B154-4E52-BE24-EC0316F39395}" type="pres">
      <dgm:prSet presAssocID="{5CCDC712-E65A-402B-B20F-EE794729760C}" presName="spaceA" presStyleCnt="0"/>
      <dgm:spPr/>
    </dgm:pt>
    <dgm:pt modelId="{8B0D6DB3-18DB-467D-A53F-0BF799AF6473}" type="pres">
      <dgm:prSet presAssocID="{9DAD3BA4-AC78-4E1B-8DBA-B00D4945DF3A}" presName="space" presStyleCnt="0"/>
      <dgm:spPr/>
    </dgm:pt>
    <dgm:pt modelId="{104AAFCD-AA06-4B05-BE9C-E5AAD8C75E12}" type="pres">
      <dgm:prSet presAssocID="{3EEC29BB-70C4-4368-ACD6-8684890A0C55}" presName="compositeB" presStyleCnt="0"/>
      <dgm:spPr/>
    </dgm:pt>
    <dgm:pt modelId="{731EC1E8-32A9-4041-9376-D3F2E700BFCB}" type="pres">
      <dgm:prSet presAssocID="{3EEC29BB-70C4-4368-ACD6-8684890A0C55}" presName="textB" presStyleLbl="revTx" presStyleIdx="3" presStyleCnt="7">
        <dgm:presLayoutVars>
          <dgm:bulletEnabled val="1"/>
        </dgm:presLayoutVars>
      </dgm:prSet>
      <dgm:spPr/>
    </dgm:pt>
    <dgm:pt modelId="{1192DFCC-E87D-4C57-AEC4-C66867B53DBC}" type="pres">
      <dgm:prSet presAssocID="{3EEC29BB-70C4-4368-ACD6-8684890A0C55}" presName="circleB" presStyleLbl="node1" presStyleIdx="3" presStyleCnt="7"/>
      <dgm:spPr/>
    </dgm:pt>
    <dgm:pt modelId="{B84900AD-60A7-44FC-8B3C-CCE6FBE37C3E}" type="pres">
      <dgm:prSet presAssocID="{3EEC29BB-70C4-4368-ACD6-8684890A0C55}" presName="spaceB" presStyleCnt="0"/>
      <dgm:spPr/>
    </dgm:pt>
    <dgm:pt modelId="{D56C0427-C6FC-4B4B-AA7A-A2243F2C26D3}" type="pres">
      <dgm:prSet presAssocID="{220E296A-4E23-44ED-9B08-5C5B29BC3A20}" presName="space" presStyleCnt="0"/>
      <dgm:spPr/>
    </dgm:pt>
    <dgm:pt modelId="{3B344AA5-151C-442C-A0BF-70F985CCBDDA}" type="pres">
      <dgm:prSet presAssocID="{C60E1485-E5B5-47CD-AE2A-DE5D701FAC3A}" presName="compositeA" presStyleCnt="0"/>
      <dgm:spPr/>
    </dgm:pt>
    <dgm:pt modelId="{D63625B1-CA4C-4737-A275-D9A91DFC1161}" type="pres">
      <dgm:prSet presAssocID="{C60E1485-E5B5-47CD-AE2A-DE5D701FAC3A}" presName="textA" presStyleLbl="revTx" presStyleIdx="4" presStyleCnt="7">
        <dgm:presLayoutVars>
          <dgm:bulletEnabled val="1"/>
        </dgm:presLayoutVars>
      </dgm:prSet>
      <dgm:spPr/>
    </dgm:pt>
    <dgm:pt modelId="{057679EB-C64D-4E82-931F-CD0BABBD403F}" type="pres">
      <dgm:prSet presAssocID="{C60E1485-E5B5-47CD-AE2A-DE5D701FAC3A}" presName="circleA" presStyleLbl="node1" presStyleIdx="4" presStyleCnt="7"/>
      <dgm:spPr/>
    </dgm:pt>
    <dgm:pt modelId="{F33ABF7E-CCFA-41F6-9642-D1AFFE24A1C5}" type="pres">
      <dgm:prSet presAssocID="{C60E1485-E5B5-47CD-AE2A-DE5D701FAC3A}" presName="spaceA" presStyleCnt="0"/>
      <dgm:spPr/>
    </dgm:pt>
    <dgm:pt modelId="{467CB6BB-E38A-4D8B-B6B6-B4F88C31ABA6}" type="pres">
      <dgm:prSet presAssocID="{4526DC72-C352-4C44-84A1-0B737076AF7B}" presName="space" presStyleCnt="0"/>
      <dgm:spPr/>
    </dgm:pt>
    <dgm:pt modelId="{538143AE-FAF1-46D3-8B49-9796BC238A5C}" type="pres">
      <dgm:prSet presAssocID="{41097BB0-AE52-4879-862C-BBE401850910}" presName="compositeB" presStyleCnt="0"/>
      <dgm:spPr/>
    </dgm:pt>
    <dgm:pt modelId="{2F299A75-FF89-411B-A2D9-BDA343A0BC83}" type="pres">
      <dgm:prSet presAssocID="{41097BB0-AE52-4879-862C-BBE401850910}" presName="textB" presStyleLbl="revTx" presStyleIdx="5" presStyleCnt="7">
        <dgm:presLayoutVars>
          <dgm:bulletEnabled val="1"/>
        </dgm:presLayoutVars>
      </dgm:prSet>
      <dgm:spPr/>
    </dgm:pt>
    <dgm:pt modelId="{8B141BB9-D6C3-4AEC-930B-75B19EB7B175}" type="pres">
      <dgm:prSet presAssocID="{41097BB0-AE52-4879-862C-BBE401850910}" presName="circleB" presStyleLbl="node1" presStyleIdx="5" presStyleCnt="7"/>
      <dgm:spPr/>
    </dgm:pt>
    <dgm:pt modelId="{112668FC-3A73-479D-A345-D1AA5F5BDD91}" type="pres">
      <dgm:prSet presAssocID="{41097BB0-AE52-4879-862C-BBE401850910}" presName="spaceB" presStyleCnt="0"/>
      <dgm:spPr/>
    </dgm:pt>
    <dgm:pt modelId="{DBE92865-8B98-465A-BFCF-AF6DB1D94F9A}" type="pres">
      <dgm:prSet presAssocID="{F1D720A1-3BFB-4294-A8F9-D343E8174403}" presName="space" presStyleCnt="0"/>
      <dgm:spPr/>
    </dgm:pt>
    <dgm:pt modelId="{A0D10392-137E-4507-9706-4254C08461D3}" type="pres">
      <dgm:prSet presAssocID="{F01F760F-5645-4FF2-9D53-17792742B833}" presName="compositeA" presStyleCnt="0"/>
      <dgm:spPr/>
    </dgm:pt>
    <dgm:pt modelId="{6CEFC824-DE22-4719-820C-FF4722EE42CA}" type="pres">
      <dgm:prSet presAssocID="{F01F760F-5645-4FF2-9D53-17792742B833}" presName="textA" presStyleLbl="revTx" presStyleIdx="6" presStyleCnt="7">
        <dgm:presLayoutVars>
          <dgm:bulletEnabled val="1"/>
        </dgm:presLayoutVars>
      </dgm:prSet>
      <dgm:spPr/>
    </dgm:pt>
    <dgm:pt modelId="{D73EBDBB-E035-4EC1-BFDC-2C7B0EB3B7B3}" type="pres">
      <dgm:prSet presAssocID="{F01F760F-5645-4FF2-9D53-17792742B833}" presName="circleA" presStyleLbl="node1" presStyleIdx="6" presStyleCnt="7"/>
      <dgm:spPr/>
    </dgm:pt>
    <dgm:pt modelId="{8AB2BB25-D61A-4003-A006-3DB6B9EC998C}" type="pres">
      <dgm:prSet presAssocID="{F01F760F-5645-4FF2-9D53-17792742B833}" presName="spaceA" presStyleCnt="0"/>
      <dgm:spPr/>
    </dgm:pt>
  </dgm:ptLst>
  <dgm:cxnLst>
    <dgm:cxn modelId="{13E75905-558A-42F3-A9D4-6DB6CD1EDF30}" srcId="{E6675DB8-E987-46BE-BCA5-5089D53D7161}" destId="{41097BB0-AE52-4879-862C-BBE401850910}" srcOrd="5" destOrd="0" parTransId="{335D3016-BCF3-403F-8BF8-C8FC30A3E9AA}" sibTransId="{F1D720A1-3BFB-4294-A8F9-D343E8174403}"/>
    <dgm:cxn modelId="{09F88707-F848-4EA6-B0BA-1247962E6BAC}" type="presOf" srcId="{5CCDC712-E65A-402B-B20F-EE794729760C}" destId="{4423042A-995B-4AD9-A457-B9F5BEBE2861}" srcOrd="0" destOrd="0" presId="urn:microsoft.com/office/officeart/2005/8/layout/hProcess11"/>
    <dgm:cxn modelId="{C8ED2D10-8F26-43EF-80D3-658BB6140EEA}" srcId="{E6675DB8-E987-46BE-BCA5-5089D53D7161}" destId="{C60E1485-E5B5-47CD-AE2A-DE5D701FAC3A}" srcOrd="4" destOrd="0" parTransId="{EDADFD44-5995-4765-8FD3-1011C1B656B3}" sibTransId="{4526DC72-C352-4C44-84A1-0B737076AF7B}"/>
    <dgm:cxn modelId="{85D7081F-687F-47A3-8705-961877C34A52}" srcId="{E6675DB8-E987-46BE-BCA5-5089D53D7161}" destId="{D02D401F-B117-430C-BD50-7CD46AA96D74}" srcOrd="0" destOrd="0" parTransId="{C3747C18-2C35-40B1-876F-9BE9E26CDEC8}" sibTransId="{307424F5-B601-4A00-A4FB-50C5E2EDDDA6}"/>
    <dgm:cxn modelId="{4C7B3945-D927-4140-8849-078BC2D2703A}" type="presOf" srcId="{E6675DB8-E987-46BE-BCA5-5089D53D7161}" destId="{15C920C1-CF63-41B5-B298-3F0305F1187B}" srcOrd="0" destOrd="0" presId="urn:microsoft.com/office/officeart/2005/8/layout/hProcess11"/>
    <dgm:cxn modelId="{1DD6DA45-9CEB-4CAB-85D7-D39CC2E933D6}" type="presOf" srcId="{D02D401F-B117-430C-BD50-7CD46AA96D74}" destId="{72872CB7-D4E0-45F2-81F4-D548963C8E7B}" srcOrd="0" destOrd="0" presId="urn:microsoft.com/office/officeart/2005/8/layout/hProcess11"/>
    <dgm:cxn modelId="{21C89370-EC57-4171-BC28-26A0918C848F}" type="presOf" srcId="{F01F760F-5645-4FF2-9D53-17792742B833}" destId="{6CEFC824-DE22-4719-820C-FF4722EE42CA}" srcOrd="0" destOrd="0" presId="urn:microsoft.com/office/officeart/2005/8/layout/hProcess11"/>
    <dgm:cxn modelId="{680C4374-C65F-4788-9323-EE153C104AA9}" srcId="{E6675DB8-E987-46BE-BCA5-5089D53D7161}" destId="{3EEC29BB-70C4-4368-ACD6-8684890A0C55}" srcOrd="3" destOrd="0" parTransId="{ADE2ED83-85F2-4C3E-800C-CFFBA2919207}" sibTransId="{220E296A-4E23-44ED-9B08-5C5B29BC3A20}"/>
    <dgm:cxn modelId="{A7C1F155-002D-4474-998E-BB937252858C}" srcId="{E6675DB8-E987-46BE-BCA5-5089D53D7161}" destId="{F01F760F-5645-4FF2-9D53-17792742B833}" srcOrd="6" destOrd="0" parTransId="{A4887696-93A7-4985-9830-BB2E4A9E4897}" sibTransId="{625C3D11-E215-48EB-9D86-4C44D343D943}"/>
    <dgm:cxn modelId="{98F0F986-9B3B-4433-8919-7A0EEC3F4D62}" type="presOf" srcId="{41097BB0-AE52-4879-862C-BBE401850910}" destId="{2F299A75-FF89-411B-A2D9-BDA343A0BC83}" srcOrd="0" destOrd="0" presId="urn:microsoft.com/office/officeart/2005/8/layout/hProcess11"/>
    <dgm:cxn modelId="{8A2A15A3-3B3B-45BC-B184-11D3A6F5ED86}" type="presOf" srcId="{C60E1485-E5B5-47CD-AE2A-DE5D701FAC3A}" destId="{D63625B1-CA4C-4737-A275-D9A91DFC1161}" srcOrd="0" destOrd="0" presId="urn:microsoft.com/office/officeart/2005/8/layout/hProcess11"/>
    <dgm:cxn modelId="{F341E7E4-58CC-45B8-BCAF-40C479E5B272}" type="presOf" srcId="{1BBCC72A-E2BC-445D-ACF7-510C33C0296B}" destId="{58492EDD-98D6-444C-947D-8D923EAAA254}" srcOrd="0" destOrd="0" presId="urn:microsoft.com/office/officeart/2005/8/layout/hProcess11"/>
    <dgm:cxn modelId="{6E2A3FEC-048D-44DE-86E2-FD5C202F74F3}" type="presOf" srcId="{3EEC29BB-70C4-4368-ACD6-8684890A0C55}" destId="{731EC1E8-32A9-4041-9376-D3F2E700BFCB}" srcOrd="0" destOrd="0" presId="urn:microsoft.com/office/officeart/2005/8/layout/hProcess11"/>
    <dgm:cxn modelId="{5AE23EFE-CD30-4105-99EC-45B39D5EA6D6}" srcId="{E6675DB8-E987-46BE-BCA5-5089D53D7161}" destId="{5CCDC712-E65A-402B-B20F-EE794729760C}" srcOrd="2" destOrd="0" parTransId="{CF9CDF4E-A724-47F9-85D2-5D2254AEB6D4}" sibTransId="{9DAD3BA4-AC78-4E1B-8DBA-B00D4945DF3A}"/>
    <dgm:cxn modelId="{F55C64FE-8B53-4EB5-859E-C2C2DC517478}" srcId="{E6675DB8-E987-46BE-BCA5-5089D53D7161}" destId="{1BBCC72A-E2BC-445D-ACF7-510C33C0296B}" srcOrd="1" destOrd="0" parTransId="{498D5613-C96F-4122-AEE0-FE37D4EFE37B}" sibTransId="{8D58C511-A851-40CC-BBCB-956341AA56D3}"/>
    <dgm:cxn modelId="{F1D3C9E2-2D5F-494A-AC6E-6C57BD7AAE88}" type="presParOf" srcId="{15C920C1-CF63-41B5-B298-3F0305F1187B}" destId="{9E6572CC-C4C4-40A4-8AAE-1C5A1BEB15D5}" srcOrd="0" destOrd="0" presId="urn:microsoft.com/office/officeart/2005/8/layout/hProcess11"/>
    <dgm:cxn modelId="{CC7C43E2-BCCC-492E-A84D-AD419D184DE7}" type="presParOf" srcId="{15C920C1-CF63-41B5-B298-3F0305F1187B}" destId="{45214BF3-812E-4337-AD4E-55733FAAC980}" srcOrd="1" destOrd="0" presId="urn:microsoft.com/office/officeart/2005/8/layout/hProcess11"/>
    <dgm:cxn modelId="{76D26DDA-789E-4C92-AE10-E6A95BA65B07}" type="presParOf" srcId="{45214BF3-812E-4337-AD4E-55733FAAC980}" destId="{794FD57E-D5DC-4D21-88DD-ACC33770F139}" srcOrd="0" destOrd="0" presId="urn:microsoft.com/office/officeart/2005/8/layout/hProcess11"/>
    <dgm:cxn modelId="{F6317815-CD5C-4B48-98C8-945E38132427}" type="presParOf" srcId="{794FD57E-D5DC-4D21-88DD-ACC33770F139}" destId="{72872CB7-D4E0-45F2-81F4-D548963C8E7B}" srcOrd="0" destOrd="0" presId="urn:microsoft.com/office/officeart/2005/8/layout/hProcess11"/>
    <dgm:cxn modelId="{6ED1BCA7-5A62-4B71-887E-CABACD2C8F0F}" type="presParOf" srcId="{794FD57E-D5DC-4D21-88DD-ACC33770F139}" destId="{A66BA611-FC76-4DF8-AF51-3152B04701E5}" srcOrd="1" destOrd="0" presId="urn:microsoft.com/office/officeart/2005/8/layout/hProcess11"/>
    <dgm:cxn modelId="{CE7CD75E-0D00-4A52-8027-C3CFD200B44D}" type="presParOf" srcId="{794FD57E-D5DC-4D21-88DD-ACC33770F139}" destId="{9CBE14DB-5AA5-4E8B-9D31-9F4373F974EA}" srcOrd="2" destOrd="0" presId="urn:microsoft.com/office/officeart/2005/8/layout/hProcess11"/>
    <dgm:cxn modelId="{E4314F16-05AA-497E-AB64-AD34FB49B460}" type="presParOf" srcId="{45214BF3-812E-4337-AD4E-55733FAAC980}" destId="{DE6C1971-461F-4A05-9142-3B9C97BD985C}" srcOrd="1" destOrd="0" presId="urn:microsoft.com/office/officeart/2005/8/layout/hProcess11"/>
    <dgm:cxn modelId="{612D1AD1-B319-4872-A7F8-95C35BCA9FA2}" type="presParOf" srcId="{45214BF3-812E-4337-AD4E-55733FAAC980}" destId="{ED82AEF8-4A22-4966-837E-CF5018F605E6}" srcOrd="2" destOrd="0" presId="urn:microsoft.com/office/officeart/2005/8/layout/hProcess11"/>
    <dgm:cxn modelId="{CA6F53E3-9DCF-4303-8E5C-FC1F41FBC565}" type="presParOf" srcId="{ED82AEF8-4A22-4966-837E-CF5018F605E6}" destId="{58492EDD-98D6-444C-947D-8D923EAAA254}" srcOrd="0" destOrd="0" presId="urn:microsoft.com/office/officeart/2005/8/layout/hProcess11"/>
    <dgm:cxn modelId="{A833C558-6304-4F66-BA06-EF73195F3BF4}" type="presParOf" srcId="{ED82AEF8-4A22-4966-837E-CF5018F605E6}" destId="{58AED858-73F6-4631-AD57-9AE9AFDBE0F9}" srcOrd="1" destOrd="0" presId="urn:microsoft.com/office/officeart/2005/8/layout/hProcess11"/>
    <dgm:cxn modelId="{FD0C4C0C-6C18-4F2F-B11D-E39441219B32}" type="presParOf" srcId="{ED82AEF8-4A22-4966-837E-CF5018F605E6}" destId="{A0A45632-80FB-452D-9285-AE5C940846BF}" srcOrd="2" destOrd="0" presId="urn:microsoft.com/office/officeart/2005/8/layout/hProcess11"/>
    <dgm:cxn modelId="{3F2511B3-001A-4EB3-A894-F8346DDF06E1}" type="presParOf" srcId="{45214BF3-812E-4337-AD4E-55733FAAC980}" destId="{B06773D1-4152-4112-85A8-14520A36402B}" srcOrd="3" destOrd="0" presId="urn:microsoft.com/office/officeart/2005/8/layout/hProcess11"/>
    <dgm:cxn modelId="{2ADCCF12-5A5A-4236-9F5A-B2272269F6A4}" type="presParOf" srcId="{45214BF3-812E-4337-AD4E-55733FAAC980}" destId="{2D0B6B7B-1F7D-401C-8714-545F1F7C1560}" srcOrd="4" destOrd="0" presId="urn:microsoft.com/office/officeart/2005/8/layout/hProcess11"/>
    <dgm:cxn modelId="{04AF70D5-8867-40C0-9ACA-1B9365A7E3B0}" type="presParOf" srcId="{2D0B6B7B-1F7D-401C-8714-545F1F7C1560}" destId="{4423042A-995B-4AD9-A457-B9F5BEBE2861}" srcOrd="0" destOrd="0" presId="urn:microsoft.com/office/officeart/2005/8/layout/hProcess11"/>
    <dgm:cxn modelId="{D894F6E8-D292-4AB5-AF0B-D72985F88571}" type="presParOf" srcId="{2D0B6B7B-1F7D-401C-8714-545F1F7C1560}" destId="{BA51EE8F-D10A-4AAF-B3FF-068E4F425930}" srcOrd="1" destOrd="0" presId="urn:microsoft.com/office/officeart/2005/8/layout/hProcess11"/>
    <dgm:cxn modelId="{E2B6AC76-1651-4878-9AF6-9B8BBD745E3C}" type="presParOf" srcId="{2D0B6B7B-1F7D-401C-8714-545F1F7C1560}" destId="{AEE8662B-B154-4E52-BE24-EC0316F39395}" srcOrd="2" destOrd="0" presId="urn:microsoft.com/office/officeart/2005/8/layout/hProcess11"/>
    <dgm:cxn modelId="{F46EE4F1-CB1E-4D4B-B523-B640CE846578}" type="presParOf" srcId="{45214BF3-812E-4337-AD4E-55733FAAC980}" destId="{8B0D6DB3-18DB-467D-A53F-0BF799AF6473}" srcOrd="5" destOrd="0" presId="urn:microsoft.com/office/officeart/2005/8/layout/hProcess11"/>
    <dgm:cxn modelId="{4FD25A53-B820-4558-BC41-59F0064D5DCA}" type="presParOf" srcId="{45214BF3-812E-4337-AD4E-55733FAAC980}" destId="{104AAFCD-AA06-4B05-BE9C-E5AAD8C75E12}" srcOrd="6" destOrd="0" presId="urn:microsoft.com/office/officeart/2005/8/layout/hProcess11"/>
    <dgm:cxn modelId="{5388548A-ACD8-433F-8696-FDCE3EC0C83D}" type="presParOf" srcId="{104AAFCD-AA06-4B05-BE9C-E5AAD8C75E12}" destId="{731EC1E8-32A9-4041-9376-D3F2E700BFCB}" srcOrd="0" destOrd="0" presId="urn:microsoft.com/office/officeart/2005/8/layout/hProcess11"/>
    <dgm:cxn modelId="{DD09ABBB-C7CB-4BF2-9216-1DCB4A06E26F}" type="presParOf" srcId="{104AAFCD-AA06-4B05-BE9C-E5AAD8C75E12}" destId="{1192DFCC-E87D-4C57-AEC4-C66867B53DBC}" srcOrd="1" destOrd="0" presId="urn:microsoft.com/office/officeart/2005/8/layout/hProcess11"/>
    <dgm:cxn modelId="{0BB20665-6087-4EBB-8A86-C9B17BD8AA81}" type="presParOf" srcId="{104AAFCD-AA06-4B05-BE9C-E5AAD8C75E12}" destId="{B84900AD-60A7-44FC-8B3C-CCE6FBE37C3E}" srcOrd="2" destOrd="0" presId="urn:microsoft.com/office/officeart/2005/8/layout/hProcess11"/>
    <dgm:cxn modelId="{4A7AD9A0-EC4F-43ED-8D29-4AE2A2B9C38B}" type="presParOf" srcId="{45214BF3-812E-4337-AD4E-55733FAAC980}" destId="{D56C0427-C6FC-4B4B-AA7A-A2243F2C26D3}" srcOrd="7" destOrd="0" presId="urn:microsoft.com/office/officeart/2005/8/layout/hProcess11"/>
    <dgm:cxn modelId="{C82A00EE-C0BA-499C-ADAF-29CE91ECDC96}" type="presParOf" srcId="{45214BF3-812E-4337-AD4E-55733FAAC980}" destId="{3B344AA5-151C-442C-A0BF-70F985CCBDDA}" srcOrd="8" destOrd="0" presId="urn:microsoft.com/office/officeart/2005/8/layout/hProcess11"/>
    <dgm:cxn modelId="{97A6B87A-EB74-4FF8-9726-3CA080700475}" type="presParOf" srcId="{3B344AA5-151C-442C-A0BF-70F985CCBDDA}" destId="{D63625B1-CA4C-4737-A275-D9A91DFC1161}" srcOrd="0" destOrd="0" presId="urn:microsoft.com/office/officeart/2005/8/layout/hProcess11"/>
    <dgm:cxn modelId="{5E8C4473-238D-481A-B14F-9144B2588CBD}" type="presParOf" srcId="{3B344AA5-151C-442C-A0BF-70F985CCBDDA}" destId="{057679EB-C64D-4E82-931F-CD0BABBD403F}" srcOrd="1" destOrd="0" presId="urn:microsoft.com/office/officeart/2005/8/layout/hProcess11"/>
    <dgm:cxn modelId="{B405389C-8A82-470C-83DF-F6F679AEE27C}" type="presParOf" srcId="{3B344AA5-151C-442C-A0BF-70F985CCBDDA}" destId="{F33ABF7E-CCFA-41F6-9642-D1AFFE24A1C5}" srcOrd="2" destOrd="0" presId="urn:microsoft.com/office/officeart/2005/8/layout/hProcess11"/>
    <dgm:cxn modelId="{CAE029AD-831C-4B18-BE24-7FEF82F40236}" type="presParOf" srcId="{45214BF3-812E-4337-AD4E-55733FAAC980}" destId="{467CB6BB-E38A-4D8B-B6B6-B4F88C31ABA6}" srcOrd="9" destOrd="0" presId="urn:microsoft.com/office/officeart/2005/8/layout/hProcess11"/>
    <dgm:cxn modelId="{B16738CD-EF0C-4079-93A0-82C152C22144}" type="presParOf" srcId="{45214BF3-812E-4337-AD4E-55733FAAC980}" destId="{538143AE-FAF1-46D3-8B49-9796BC238A5C}" srcOrd="10" destOrd="0" presId="urn:microsoft.com/office/officeart/2005/8/layout/hProcess11"/>
    <dgm:cxn modelId="{C60E2147-32AA-4656-9DB8-79EAD3EDFF30}" type="presParOf" srcId="{538143AE-FAF1-46D3-8B49-9796BC238A5C}" destId="{2F299A75-FF89-411B-A2D9-BDA343A0BC83}" srcOrd="0" destOrd="0" presId="urn:microsoft.com/office/officeart/2005/8/layout/hProcess11"/>
    <dgm:cxn modelId="{EA59B47E-D616-46D3-B42B-78BAE53C0B74}" type="presParOf" srcId="{538143AE-FAF1-46D3-8B49-9796BC238A5C}" destId="{8B141BB9-D6C3-4AEC-930B-75B19EB7B175}" srcOrd="1" destOrd="0" presId="urn:microsoft.com/office/officeart/2005/8/layout/hProcess11"/>
    <dgm:cxn modelId="{0587A1C3-4921-4EA8-A4C4-CEC7351D8C84}" type="presParOf" srcId="{538143AE-FAF1-46D3-8B49-9796BC238A5C}" destId="{112668FC-3A73-479D-A345-D1AA5F5BDD91}" srcOrd="2" destOrd="0" presId="urn:microsoft.com/office/officeart/2005/8/layout/hProcess11"/>
    <dgm:cxn modelId="{6BBF4FFB-AABC-4164-8272-4CD046E69C20}" type="presParOf" srcId="{45214BF3-812E-4337-AD4E-55733FAAC980}" destId="{DBE92865-8B98-465A-BFCF-AF6DB1D94F9A}" srcOrd="11" destOrd="0" presId="urn:microsoft.com/office/officeart/2005/8/layout/hProcess11"/>
    <dgm:cxn modelId="{9084E021-412F-4577-ABB8-826D3413941F}" type="presParOf" srcId="{45214BF3-812E-4337-AD4E-55733FAAC980}" destId="{A0D10392-137E-4507-9706-4254C08461D3}" srcOrd="12" destOrd="0" presId="urn:microsoft.com/office/officeart/2005/8/layout/hProcess11"/>
    <dgm:cxn modelId="{CE558AE2-B61E-4F7E-A241-358AC70C41EF}" type="presParOf" srcId="{A0D10392-137E-4507-9706-4254C08461D3}" destId="{6CEFC824-DE22-4719-820C-FF4722EE42CA}" srcOrd="0" destOrd="0" presId="urn:microsoft.com/office/officeart/2005/8/layout/hProcess11"/>
    <dgm:cxn modelId="{6F15AC62-E31A-46D8-92B2-DEF0DF6942D2}" type="presParOf" srcId="{A0D10392-137E-4507-9706-4254C08461D3}" destId="{D73EBDBB-E035-4EC1-BFDC-2C7B0EB3B7B3}" srcOrd="1" destOrd="0" presId="urn:microsoft.com/office/officeart/2005/8/layout/hProcess11"/>
    <dgm:cxn modelId="{FB897760-B589-4F61-86CD-25EB8B1754A8}" type="presParOf" srcId="{A0D10392-137E-4507-9706-4254C08461D3}" destId="{8AB2BB25-D61A-4003-A006-3DB6B9EC99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C78C6C-14A8-4453-9732-19FC4AC92DD8}" type="doc">
      <dgm:prSet loTypeId="urn:microsoft.com/office/officeart/2005/8/layout/venn1" loCatId="relationship" qsTypeId="urn:microsoft.com/office/officeart/2005/8/quickstyle/simple1" qsCatId="simple" csTypeId="urn:microsoft.com/office/officeart/2005/8/colors/accent3_1" csCatId="accent3"/>
      <dgm:spPr/>
      <dgm:t>
        <a:bodyPr/>
        <a:lstStyle/>
        <a:p>
          <a:endParaRPr lang="en-US"/>
        </a:p>
      </dgm:t>
    </dgm:pt>
    <dgm:pt modelId="{2B2A8934-FC7F-4BCA-ABBF-985A7927ADF5}">
      <dgm:prSet/>
      <dgm:spPr/>
      <dgm:t>
        <a:bodyPr/>
        <a:lstStyle/>
        <a:p>
          <a:r>
            <a:rPr lang="en-US"/>
            <a:t>INTENSE ANXIETY AND DISTRESS</a:t>
          </a:r>
        </a:p>
      </dgm:t>
    </dgm:pt>
    <dgm:pt modelId="{EC9303D9-F644-407A-9998-264B0A32EDAE}" type="parTrans" cxnId="{6EABC783-5A32-48C4-B349-7C5CBE84FE3A}">
      <dgm:prSet/>
      <dgm:spPr/>
      <dgm:t>
        <a:bodyPr/>
        <a:lstStyle/>
        <a:p>
          <a:endParaRPr lang="en-US"/>
        </a:p>
      </dgm:t>
    </dgm:pt>
    <dgm:pt modelId="{6A8E0C93-EF51-490A-9DDE-0C032DC9E98F}" type="sibTrans" cxnId="{6EABC783-5A32-48C4-B349-7C5CBE84FE3A}">
      <dgm:prSet/>
      <dgm:spPr/>
      <dgm:t>
        <a:bodyPr/>
        <a:lstStyle/>
        <a:p>
          <a:endParaRPr lang="en-US"/>
        </a:p>
      </dgm:t>
    </dgm:pt>
    <dgm:pt modelId="{5C8524E8-A805-4E92-9F6E-8AB0D8E27714}">
      <dgm:prSet/>
      <dgm:spPr/>
      <dgm:t>
        <a:bodyPr/>
        <a:lstStyle/>
        <a:p>
          <a:r>
            <a:rPr lang="en-US"/>
            <a:t>INTERFERENCE WITH DAILY FUNCTIONING</a:t>
          </a:r>
        </a:p>
      </dgm:t>
    </dgm:pt>
    <dgm:pt modelId="{9DEA2DD4-E606-4DFF-BB01-C6AA1507EF67}" type="parTrans" cxnId="{AD673B9E-698D-4FF8-A805-3D4B0C982732}">
      <dgm:prSet/>
      <dgm:spPr/>
      <dgm:t>
        <a:bodyPr/>
        <a:lstStyle/>
        <a:p>
          <a:endParaRPr lang="en-US"/>
        </a:p>
      </dgm:t>
    </dgm:pt>
    <dgm:pt modelId="{6D88CFCD-4CFB-4180-A1E3-EC3D7679178A}" type="sibTrans" cxnId="{AD673B9E-698D-4FF8-A805-3D4B0C982732}">
      <dgm:prSet/>
      <dgm:spPr/>
      <dgm:t>
        <a:bodyPr/>
        <a:lstStyle/>
        <a:p>
          <a:endParaRPr lang="en-US"/>
        </a:p>
      </dgm:t>
    </dgm:pt>
    <dgm:pt modelId="{DDAFCFA3-0F90-48A1-AC04-4FFAE58E7705}">
      <dgm:prSet/>
      <dgm:spPr/>
      <dgm:t>
        <a:bodyPr/>
        <a:lstStyle/>
        <a:p>
          <a:r>
            <a:rPr lang="en-US"/>
            <a:t>SOCIAL ISOLATION</a:t>
          </a:r>
        </a:p>
      </dgm:t>
    </dgm:pt>
    <dgm:pt modelId="{FD46B3D9-CCE2-48B9-828D-462DB5CD1C0E}" type="parTrans" cxnId="{F308B045-9D45-4488-9D9B-8B7ABA96375B}">
      <dgm:prSet/>
      <dgm:spPr/>
      <dgm:t>
        <a:bodyPr/>
        <a:lstStyle/>
        <a:p>
          <a:endParaRPr lang="en-US"/>
        </a:p>
      </dgm:t>
    </dgm:pt>
    <dgm:pt modelId="{54F2685B-788F-4617-8B11-3BD6F73265A7}" type="sibTrans" cxnId="{F308B045-9D45-4488-9D9B-8B7ABA96375B}">
      <dgm:prSet/>
      <dgm:spPr/>
      <dgm:t>
        <a:bodyPr/>
        <a:lstStyle/>
        <a:p>
          <a:endParaRPr lang="en-US"/>
        </a:p>
      </dgm:t>
    </dgm:pt>
    <dgm:pt modelId="{7D299CDD-7BBB-4909-9F6E-59FA7D507AC0}">
      <dgm:prSet/>
      <dgm:spPr/>
      <dgm:t>
        <a:bodyPr/>
        <a:lstStyle/>
        <a:p>
          <a:r>
            <a:rPr lang="en-US"/>
            <a:t>STIGMATIZATION AND MISUNDERSTANDING</a:t>
          </a:r>
        </a:p>
      </dgm:t>
    </dgm:pt>
    <dgm:pt modelId="{FE07F9C1-0F0F-4263-AEB0-60D87F0C21A1}" type="parTrans" cxnId="{DAAB10AE-5C43-4979-96A3-19B18A0D4473}">
      <dgm:prSet/>
      <dgm:spPr/>
      <dgm:t>
        <a:bodyPr/>
        <a:lstStyle/>
        <a:p>
          <a:endParaRPr lang="en-US"/>
        </a:p>
      </dgm:t>
    </dgm:pt>
    <dgm:pt modelId="{F6A23AAF-4A07-4773-BB47-9DA7F71603CE}" type="sibTrans" cxnId="{DAAB10AE-5C43-4979-96A3-19B18A0D4473}">
      <dgm:prSet/>
      <dgm:spPr/>
      <dgm:t>
        <a:bodyPr/>
        <a:lstStyle/>
        <a:p>
          <a:endParaRPr lang="en-US"/>
        </a:p>
      </dgm:t>
    </dgm:pt>
    <dgm:pt modelId="{FC46C57D-0535-47DC-A72A-4E20949E7EEC}">
      <dgm:prSet/>
      <dgm:spPr/>
      <dgm:t>
        <a:bodyPr/>
        <a:lstStyle/>
        <a:p>
          <a:r>
            <a:rPr lang="en-US"/>
            <a:t>IMPAIRED RELATIONSHIPS</a:t>
          </a:r>
        </a:p>
      </dgm:t>
    </dgm:pt>
    <dgm:pt modelId="{48A0434F-75B8-4183-BC6D-425E2B635633}" type="parTrans" cxnId="{EF62780E-6ACC-467B-892E-46F0D3142C09}">
      <dgm:prSet/>
      <dgm:spPr/>
      <dgm:t>
        <a:bodyPr/>
        <a:lstStyle/>
        <a:p>
          <a:endParaRPr lang="en-US"/>
        </a:p>
      </dgm:t>
    </dgm:pt>
    <dgm:pt modelId="{506882BA-139F-4578-BB0F-8F615EBE9DA9}" type="sibTrans" cxnId="{EF62780E-6ACC-467B-892E-46F0D3142C09}">
      <dgm:prSet/>
      <dgm:spPr/>
      <dgm:t>
        <a:bodyPr/>
        <a:lstStyle/>
        <a:p>
          <a:endParaRPr lang="en-US"/>
        </a:p>
      </dgm:t>
    </dgm:pt>
    <dgm:pt modelId="{E318289B-FE70-48D7-8280-523BBE28DBC1}">
      <dgm:prSet/>
      <dgm:spPr/>
      <dgm:t>
        <a:bodyPr/>
        <a:lstStyle/>
        <a:p>
          <a:r>
            <a:rPr lang="en-US"/>
            <a:t>FINANCIAL BURDEN</a:t>
          </a:r>
        </a:p>
      </dgm:t>
    </dgm:pt>
    <dgm:pt modelId="{22DA8D0D-9BEA-48C7-9E7D-ADC862185F3F}" type="parTrans" cxnId="{D062CA93-D959-482F-97D7-7792FD9C7447}">
      <dgm:prSet/>
      <dgm:spPr/>
      <dgm:t>
        <a:bodyPr/>
        <a:lstStyle/>
        <a:p>
          <a:endParaRPr lang="en-US"/>
        </a:p>
      </dgm:t>
    </dgm:pt>
    <dgm:pt modelId="{D9AFFEFC-BC27-4731-9AD2-DE0E0A486982}" type="sibTrans" cxnId="{D062CA93-D959-482F-97D7-7792FD9C7447}">
      <dgm:prSet/>
      <dgm:spPr/>
      <dgm:t>
        <a:bodyPr/>
        <a:lstStyle/>
        <a:p>
          <a:endParaRPr lang="en-US"/>
        </a:p>
      </dgm:t>
    </dgm:pt>
    <dgm:pt modelId="{4B431D38-EC60-4FA0-BA04-4621B34A2698}">
      <dgm:prSet/>
      <dgm:spPr/>
      <dgm:t>
        <a:bodyPr/>
        <a:lstStyle/>
        <a:p>
          <a:r>
            <a:rPr lang="en-US"/>
            <a:t>NEGATIVE IMPACT ON PHYSICAL HEALTH</a:t>
          </a:r>
        </a:p>
      </dgm:t>
    </dgm:pt>
    <dgm:pt modelId="{2E5F71E2-E534-4B3D-B44C-841FDFFA2E7B}" type="parTrans" cxnId="{527694F7-8CED-49F7-8C88-EBC1EA02A9E0}">
      <dgm:prSet/>
      <dgm:spPr/>
      <dgm:t>
        <a:bodyPr/>
        <a:lstStyle/>
        <a:p>
          <a:endParaRPr lang="en-US"/>
        </a:p>
      </dgm:t>
    </dgm:pt>
    <dgm:pt modelId="{E311478B-FB44-4A89-8E90-6094533D1E64}" type="sibTrans" cxnId="{527694F7-8CED-49F7-8C88-EBC1EA02A9E0}">
      <dgm:prSet/>
      <dgm:spPr/>
      <dgm:t>
        <a:bodyPr/>
        <a:lstStyle/>
        <a:p>
          <a:endParaRPr lang="en-US"/>
        </a:p>
      </dgm:t>
    </dgm:pt>
    <dgm:pt modelId="{842A18AA-9EE3-4FFE-9811-B69772C20875}">
      <dgm:prSet/>
      <dgm:spPr/>
      <dgm:t>
        <a:bodyPr/>
        <a:lstStyle/>
        <a:p>
          <a:endParaRPr lang="en-US"/>
        </a:p>
      </dgm:t>
    </dgm:pt>
    <dgm:pt modelId="{5840185A-3B31-4598-9B86-9D2B7D29D9D5}" type="parTrans" cxnId="{DCF8E8D7-DF89-491E-A0DD-74C93B52E372}">
      <dgm:prSet/>
      <dgm:spPr/>
      <dgm:t>
        <a:bodyPr/>
        <a:lstStyle/>
        <a:p>
          <a:endParaRPr lang="en-US"/>
        </a:p>
      </dgm:t>
    </dgm:pt>
    <dgm:pt modelId="{75009655-4078-4F28-8565-70B222F9AA03}" type="sibTrans" cxnId="{DCF8E8D7-DF89-491E-A0DD-74C93B52E372}">
      <dgm:prSet/>
      <dgm:spPr/>
      <dgm:t>
        <a:bodyPr/>
        <a:lstStyle/>
        <a:p>
          <a:endParaRPr lang="en-US"/>
        </a:p>
      </dgm:t>
    </dgm:pt>
    <dgm:pt modelId="{8658B3DB-7DFE-45BE-82A4-C82A3904F449}" type="pres">
      <dgm:prSet presAssocID="{60C78C6C-14A8-4453-9732-19FC4AC92DD8}" presName="compositeShape" presStyleCnt="0">
        <dgm:presLayoutVars>
          <dgm:chMax val="7"/>
          <dgm:dir/>
          <dgm:resizeHandles val="exact"/>
        </dgm:presLayoutVars>
      </dgm:prSet>
      <dgm:spPr/>
    </dgm:pt>
    <dgm:pt modelId="{42F1CC18-7E86-4170-9E63-9EBCF7022B62}" type="pres">
      <dgm:prSet presAssocID="{2B2A8934-FC7F-4BCA-ABBF-985A7927ADF5}" presName="circ1" presStyleLbl="vennNode1" presStyleIdx="0" presStyleCnt="7"/>
      <dgm:spPr/>
    </dgm:pt>
    <dgm:pt modelId="{397371BF-361C-4B13-A021-3BC5E5B0B2BB}" type="pres">
      <dgm:prSet presAssocID="{2B2A8934-FC7F-4BCA-ABBF-985A7927ADF5}" presName="circ1Tx" presStyleLbl="revTx" presStyleIdx="0" presStyleCnt="0">
        <dgm:presLayoutVars>
          <dgm:chMax val="0"/>
          <dgm:chPref val="0"/>
          <dgm:bulletEnabled val="1"/>
        </dgm:presLayoutVars>
      </dgm:prSet>
      <dgm:spPr/>
    </dgm:pt>
    <dgm:pt modelId="{889CE881-2FE8-483F-BE47-37528C0EE8C0}" type="pres">
      <dgm:prSet presAssocID="{5C8524E8-A805-4E92-9F6E-8AB0D8E27714}" presName="circ2" presStyleLbl="vennNode1" presStyleIdx="1" presStyleCnt="7"/>
      <dgm:spPr/>
    </dgm:pt>
    <dgm:pt modelId="{331CFFED-989E-4045-8FFA-900B22215598}" type="pres">
      <dgm:prSet presAssocID="{5C8524E8-A805-4E92-9F6E-8AB0D8E27714}" presName="circ2Tx" presStyleLbl="revTx" presStyleIdx="0" presStyleCnt="0">
        <dgm:presLayoutVars>
          <dgm:chMax val="0"/>
          <dgm:chPref val="0"/>
          <dgm:bulletEnabled val="1"/>
        </dgm:presLayoutVars>
      </dgm:prSet>
      <dgm:spPr/>
    </dgm:pt>
    <dgm:pt modelId="{15439F78-71DE-4D27-9D5A-A55497FD0EBE}" type="pres">
      <dgm:prSet presAssocID="{DDAFCFA3-0F90-48A1-AC04-4FFAE58E7705}" presName="circ3" presStyleLbl="vennNode1" presStyleIdx="2" presStyleCnt="7"/>
      <dgm:spPr/>
    </dgm:pt>
    <dgm:pt modelId="{3E3414D6-0F02-49E4-9DB1-39AACA167794}" type="pres">
      <dgm:prSet presAssocID="{DDAFCFA3-0F90-48A1-AC04-4FFAE58E7705}" presName="circ3Tx" presStyleLbl="revTx" presStyleIdx="0" presStyleCnt="0">
        <dgm:presLayoutVars>
          <dgm:chMax val="0"/>
          <dgm:chPref val="0"/>
          <dgm:bulletEnabled val="1"/>
        </dgm:presLayoutVars>
      </dgm:prSet>
      <dgm:spPr/>
    </dgm:pt>
    <dgm:pt modelId="{D275E9C8-5E8D-487D-B58B-9B8B8B7883B7}" type="pres">
      <dgm:prSet presAssocID="{7D299CDD-7BBB-4909-9F6E-59FA7D507AC0}" presName="circ4" presStyleLbl="vennNode1" presStyleIdx="3" presStyleCnt="7"/>
      <dgm:spPr/>
    </dgm:pt>
    <dgm:pt modelId="{F4013F63-0774-4A7B-9C21-8FA77AFC244C}" type="pres">
      <dgm:prSet presAssocID="{7D299CDD-7BBB-4909-9F6E-59FA7D507AC0}" presName="circ4Tx" presStyleLbl="revTx" presStyleIdx="0" presStyleCnt="0">
        <dgm:presLayoutVars>
          <dgm:chMax val="0"/>
          <dgm:chPref val="0"/>
          <dgm:bulletEnabled val="1"/>
        </dgm:presLayoutVars>
      </dgm:prSet>
      <dgm:spPr/>
    </dgm:pt>
    <dgm:pt modelId="{A195084C-C19E-4E8F-8556-0882A9A7F863}" type="pres">
      <dgm:prSet presAssocID="{FC46C57D-0535-47DC-A72A-4E20949E7EEC}" presName="circ5" presStyleLbl="vennNode1" presStyleIdx="4" presStyleCnt="7"/>
      <dgm:spPr/>
    </dgm:pt>
    <dgm:pt modelId="{349DC115-F9F9-4484-8E3F-F0B64BB330E0}" type="pres">
      <dgm:prSet presAssocID="{FC46C57D-0535-47DC-A72A-4E20949E7EEC}" presName="circ5Tx" presStyleLbl="revTx" presStyleIdx="0" presStyleCnt="0">
        <dgm:presLayoutVars>
          <dgm:chMax val="0"/>
          <dgm:chPref val="0"/>
          <dgm:bulletEnabled val="1"/>
        </dgm:presLayoutVars>
      </dgm:prSet>
      <dgm:spPr/>
    </dgm:pt>
    <dgm:pt modelId="{57413969-3BE3-49A1-B01E-E079656C2747}" type="pres">
      <dgm:prSet presAssocID="{E318289B-FE70-48D7-8280-523BBE28DBC1}" presName="circ6" presStyleLbl="vennNode1" presStyleIdx="5" presStyleCnt="7"/>
      <dgm:spPr/>
    </dgm:pt>
    <dgm:pt modelId="{0F20CA38-AFFF-48DB-9D1C-B5922358234C}" type="pres">
      <dgm:prSet presAssocID="{E318289B-FE70-48D7-8280-523BBE28DBC1}" presName="circ6Tx" presStyleLbl="revTx" presStyleIdx="0" presStyleCnt="0">
        <dgm:presLayoutVars>
          <dgm:chMax val="0"/>
          <dgm:chPref val="0"/>
          <dgm:bulletEnabled val="1"/>
        </dgm:presLayoutVars>
      </dgm:prSet>
      <dgm:spPr/>
    </dgm:pt>
    <dgm:pt modelId="{578D3E4C-6740-47F8-BA41-AE5811A9A535}" type="pres">
      <dgm:prSet presAssocID="{4B431D38-EC60-4FA0-BA04-4621B34A2698}" presName="circ7" presStyleLbl="vennNode1" presStyleIdx="6" presStyleCnt="7"/>
      <dgm:spPr/>
    </dgm:pt>
    <dgm:pt modelId="{AFD04A10-30F8-4F0C-BD35-A440EDA2367C}" type="pres">
      <dgm:prSet presAssocID="{4B431D38-EC60-4FA0-BA04-4621B34A2698}" presName="circ7Tx" presStyleLbl="revTx" presStyleIdx="0" presStyleCnt="0">
        <dgm:presLayoutVars>
          <dgm:chMax val="0"/>
          <dgm:chPref val="0"/>
          <dgm:bulletEnabled val="1"/>
        </dgm:presLayoutVars>
      </dgm:prSet>
      <dgm:spPr/>
    </dgm:pt>
  </dgm:ptLst>
  <dgm:cxnLst>
    <dgm:cxn modelId="{B27B6602-6C49-4D64-8B82-B4B69011D44A}" type="presOf" srcId="{60C78C6C-14A8-4453-9732-19FC4AC92DD8}" destId="{8658B3DB-7DFE-45BE-82A4-C82A3904F449}" srcOrd="0" destOrd="0" presId="urn:microsoft.com/office/officeart/2005/8/layout/venn1"/>
    <dgm:cxn modelId="{EF62780E-6ACC-467B-892E-46F0D3142C09}" srcId="{60C78C6C-14A8-4453-9732-19FC4AC92DD8}" destId="{FC46C57D-0535-47DC-A72A-4E20949E7EEC}" srcOrd="4" destOrd="0" parTransId="{48A0434F-75B8-4183-BC6D-425E2B635633}" sibTransId="{506882BA-139F-4578-BB0F-8F615EBE9DA9}"/>
    <dgm:cxn modelId="{15A7E315-F749-451A-ACD6-BD20F685477A}" type="presOf" srcId="{7D299CDD-7BBB-4909-9F6E-59FA7D507AC0}" destId="{F4013F63-0774-4A7B-9C21-8FA77AFC244C}" srcOrd="0" destOrd="0" presId="urn:microsoft.com/office/officeart/2005/8/layout/venn1"/>
    <dgm:cxn modelId="{F308B045-9D45-4488-9D9B-8B7ABA96375B}" srcId="{60C78C6C-14A8-4453-9732-19FC4AC92DD8}" destId="{DDAFCFA3-0F90-48A1-AC04-4FFAE58E7705}" srcOrd="2" destOrd="0" parTransId="{FD46B3D9-CCE2-48B9-828D-462DB5CD1C0E}" sibTransId="{54F2685B-788F-4617-8B11-3BD6F73265A7}"/>
    <dgm:cxn modelId="{FEE5ED4D-640B-4FB3-856D-A19AB9146093}" type="presOf" srcId="{2B2A8934-FC7F-4BCA-ABBF-985A7927ADF5}" destId="{397371BF-361C-4B13-A021-3BC5E5B0B2BB}" srcOrd="0" destOrd="0" presId="urn:microsoft.com/office/officeart/2005/8/layout/venn1"/>
    <dgm:cxn modelId="{7E88F04E-862D-4632-ACF5-22DCA193E437}" type="presOf" srcId="{FC46C57D-0535-47DC-A72A-4E20949E7EEC}" destId="{349DC115-F9F9-4484-8E3F-F0B64BB330E0}" srcOrd="0" destOrd="0" presId="urn:microsoft.com/office/officeart/2005/8/layout/venn1"/>
    <dgm:cxn modelId="{6610D878-B609-4BCC-AA52-C404A530CF5B}" type="presOf" srcId="{DDAFCFA3-0F90-48A1-AC04-4FFAE58E7705}" destId="{3E3414D6-0F02-49E4-9DB1-39AACA167794}" srcOrd="0" destOrd="0" presId="urn:microsoft.com/office/officeart/2005/8/layout/venn1"/>
    <dgm:cxn modelId="{6EABC783-5A32-48C4-B349-7C5CBE84FE3A}" srcId="{60C78C6C-14A8-4453-9732-19FC4AC92DD8}" destId="{2B2A8934-FC7F-4BCA-ABBF-985A7927ADF5}" srcOrd="0" destOrd="0" parTransId="{EC9303D9-F644-407A-9998-264B0A32EDAE}" sibTransId="{6A8E0C93-EF51-490A-9DDE-0C032DC9E98F}"/>
    <dgm:cxn modelId="{3E76FC84-DB06-44FA-BEFA-D29A4BA517CE}" type="presOf" srcId="{E318289B-FE70-48D7-8280-523BBE28DBC1}" destId="{0F20CA38-AFFF-48DB-9D1C-B5922358234C}" srcOrd="0" destOrd="0" presId="urn:microsoft.com/office/officeart/2005/8/layout/venn1"/>
    <dgm:cxn modelId="{D062CA93-D959-482F-97D7-7792FD9C7447}" srcId="{60C78C6C-14A8-4453-9732-19FC4AC92DD8}" destId="{E318289B-FE70-48D7-8280-523BBE28DBC1}" srcOrd="5" destOrd="0" parTransId="{22DA8D0D-9BEA-48C7-9E7D-ADC862185F3F}" sibTransId="{D9AFFEFC-BC27-4731-9AD2-DE0E0A486982}"/>
    <dgm:cxn modelId="{3F02AA96-A3AD-48E3-9C9E-088BD7A67122}" type="presOf" srcId="{4B431D38-EC60-4FA0-BA04-4621B34A2698}" destId="{AFD04A10-30F8-4F0C-BD35-A440EDA2367C}" srcOrd="0" destOrd="0" presId="urn:microsoft.com/office/officeart/2005/8/layout/venn1"/>
    <dgm:cxn modelId="{AD673B9E-698D-4FF8-A805-3D4B0C982732}" srcId="{60C78C6C-14A8-4453-9732-19FC4AC92DD8}" destId="{5C8524E8-A805-4E92-9F6E-8AB0D8E27714}" srcOrd="1" destOrd="0" parTransId="{9DEA2DD4-E606-4DFF-BB01-C6AA1507EF67}" sibTransId="{6D88CFCD-4CFB-4180-A1E3-EC3D7679178A}"/>
    <dgm:cxn modelId="{DAAB10AE-5C43-4979-96A3-19B18A0D4473}" srcId="{60C78C6C-14A8-4453-9732-19FC4AC92DD8}" destId="{7D299CDD-7BBB-4909-9F6E-59FA7D507AC0}" srcOrd="3" destOrd="0" parTransId="{FE07F9C1-0F0F-4263-AEB0-60D87F0C21A1}" sibTransId="{F6A23AAF-4A07-4773-BB47-9DA7F71603CE}"/>
    <dgm:cxn modelId="{13F7C2B0-3279-49D2-8395-6ECCADAEC9B3}" type="presOf" srcId="{5C8524E8-A805-4E92-9F6E-8AB0D8E27714}" destId="{331CFFED-989E-4045-8FFA-900B22215598}" srcOrd="0" destOrd="0" presId="urn:microsoft.com/office/officeart/2005/8/layout/venn1"/>
    <dgm:cxn modelId="{DCF8E8D7-DF89-491E-A0DD-74C93B52E372}" srcId="{60C78C6C-14A8-4453-9732-19FC4AC92DD8}" destId="{842A18AA-9EE3-4FFE-9811-B69772C20875}" srcOrd="7" destOrd="0" parTransId="{5840185A-3B31-4598-9B86-9D2B7D29D9D5}" sibTransId="{75009655-4078-4F28-8565-70B222F9AA03}"/>
    <dgm:cxn modelId="{527694F7-8CED-49F7-8C88-EBC1EA02A9E0}" srcId="{60C78C6C-14A8-4453-9732-19FC4AC92DD8}" destId="{4B431D38-EC60-4FA0-BA04-4621B34A2698}" srcOrd="6" destOrd="0" parTransId="{2E5F71E2-E534-4B3D-B44C-841FDFFA2E7B}" sibTransId="{E311478B-FB44-4A89-8E90-6094533D1E64}"/>
    <dgm:cxn modelId="{A9E5747E-C582-45E1-B2A3-41DF3668E7B2}" type="presParOf" srcId="{8658B3DB-7DFE-45BE-82A4-C82A3904F449}" destId="{42F1CC18-7E86-4170-9E63-9EBCF7022B62}" srcOrd="0" destOrd="0" presId="urn:microsoft.com/office/officeart/2005/8/layout/venn1"/>
    <dgm:cxn modelId="{34679011-A2C7-4B21-A584-16E65DE075B8}" type="presParOf" srcId="{8658B3DB-7DFE-45BE-82A4-C82A3904F449}" destId="{397371BF-361C-4B13-A021-3BC5E5B0B2BB}" srcOrd="1" destOrd="0" presId="urn:microsoft.com/office/officeart/2005/8/layout/venn1"/>
    <dgm:cxn modelId="{0EA529A2-0911-405A-B7AF-3F77E1FA32BB}" type="presParOf" srcId="{8658B3DB-7DFE-45BE-82A4-C82A3904F449}" destId="{889CE881-2FE8-483F-BE47-37528C0EE8C0}" srcOrd="2" destOrd="0" presId="urn:microsoft.com/office/officeart/2005/8/layout/venn1"/>
    <dgm:cxn modelId="{0CE3A310-B744-40C4-9CEB-54CB5ECAF2E5}" type="presParOf" srcId="{8658B3DB-7DFE-45BE-82A4-C82A3904F449}" destId="{331CFFED-989E-4045-8FFA-900B22215598}" srcOrd="3" destOrd="0" presId="urn:microsoft.com/office/officeart/2005/8/layout/venn1"/>
    <dgm:cxn modelId="{C739613B-DB11-48CE-A2EE-F31E6ED306B0}" type="presParOf" srcId="{8658B3DB-7DFE-45BE-82A4-C82A3904F449}" destId="{15439F78-71DE-4D27-9D5A-A55497FD0EBE}" srcOrd="4" destOrd="0" presId="urn:microsoft.com/office/officeart/2005/8/layout/venn1"/>
    <dgm:cxn modelId="{2A6ABB5F-CFA0-47E0-8503-76558A7DA1A1}" type="presParOf" srcId="{8658B3DB-7DFE-45BE-82A4-C82A3904F449}" destId="{3E3414D6-0F02-49E4-9DB1-39AACA167794}" srcOrd="5" destOrd="0" presId="urn:microsoft.com/office/officeart/2005/8/layout/venn1"/>
    <dgm:cxn modelId="{28375B21-8503-42A2-A392-B3F46D36D1EF}" type="presParOf" srcId="{8658B3DB-7DFE-45BE-82A4-C82A3904F449}" destId="{D275E9C8-5E8D-487D-B58B-9B8B8B7883B7}" srcOrd="6" destOrd="0" presId="urn:microsoft.com/office/officeart/2005/8/layout/venn1"/>
    <dgm:cxn modelId="{964B4850-75EE-47F8-B594-843667A5AE34}" type="presParOf" srcId="{8658B3DB-7DFE-45BE-82A4-C82A3904F449}" destId="{F4013F63-0774-4A7B-9C21-8FA77AFC244C}" srcOrd="7" destOrd="0" presId="urn:microsoft.com/office/officeart/2005/8/layout/venn1"/>
    <dgm:cxn modelId="{B9655087-7912-48D6-859C-814B2F9D67E0}" type="presParOf" srcId="{8658B3DB-7DFE-45BE-82A4-C82A3904F449}" destId="{A195084C-C19E-4E8F-8556-0882A9A7F863}" srcOrd="8" destOrd="0" presId="urn:microsoft.com/office/officeart/2005/8/layout/venn1"/>
    <dgm:cxn modelId="{DD788CD5-0EFA-48AF-8DBB-3419B3DDA6B1}" type="presParOf" srcId="{8658B3DB-7DFE-45BE-82A4-C82A3904F449}" destId="{349DC115-F9F9-4484-8E3F-F0B64BB330E0}" srcOrd="9" destOrd="0" presId="urn:microsoft.com/office/officeart/2005/8/layout/venn1"/>
    <dgm:cxn modelId="{EAA92737-CA04-4826-8368-48D3A751DD41}" type="presParOf" srcId="{8658B3DB-7DFE-45BE-82A4-C82A3904F449}" destId="{57413969-3BE3-49A1-B01E-E079656C2747}" srcOrd="10" destOrd="0" presId="urn:microsoft.com/office/officeart/2005/8/layout/venn1"/>
    <dgm:cxn modelId="{633A70B1-EB22-42DA-9524-0A8A65D4E274}" type="presParOf" srcId="{8658B3DB-7DFE-45BE-82A4-C82A3904F449}" destId="{0F20CA38-AFFF-48DB-9D1C-B5922358234C}" srcOrd="11" destOrd="0" presId="urn:microsoft.com/office/officeart/2005/8/layout/venn1"/>
    <dgm:cxn modelId="{7480565C-7981-4EEE-8B83-9F3DFE0CC699}" type="presParOf" srcId="{8658B3DB-7DFE-45BE-82A4-C82A3904F449}" destId="{578D3E4C-6740-47F8-BA41-AE5811A9A535}" srcOrd="12" destOrd="0" presId="urn:microsoft.com/office/officeart/2005/8/layout/venn1"/>
    <dgm:cxn modelId="{6D600060-29AC-4FCD-B6FF-6B6106F049BF}" type="presParOf" srcId="{8658B3DB-7DFE-45BE-82A4-C82A3904F449}" destId="{AFD04A10-30F8-4F0C-BD35-A440EDA2367C}"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0FC024-40EE-4947-BFC0-D565641835FF}" type="doc">
      <dgm:prSet loTypeId="urn:microsoft.com/office/officeart/2005/8/layout/default" loCatId="list" qsTypeId="urn:microsoft.com/office/officeart/2005/8/quickstyle/simple3" qsCatId="simple" csTypeId="urn:microsoft.com/office/officeart/2005/8/colors/accent3_2" csCatId="accent3" phldr="1"/>
      <dgm:spPr/>
      <dgm:t>
        <a:bodyPr/>
        <a:lstStyle/>
        <a:p>
          <a:endParaRPr lang="en-US"/>
        </a:p>
      </dgm:t>
    </dgm:pt>
    <dgm:pt modelId="{CDE1D3E0-8B49-4F4B-AAAA-9A5EC6719733}">
      <dgm:prSet/>
      <dgm:spPr/>
      <dgm:t>
        <a:bodyPr/>
        <a:lstStyle/>
        <a:p>
          <a:r>
            <a:rPr lang="en-US"/>
            <a:t>1. EXPOSURE AND RESPONSE PREVENTION</a:t>
          </a:r>
        </a:p>
      </dgm:t>
    </dgm:pt>
    <dgm:pt modelId="{B74BBAB4-7083-42E4-97A7-F283C0D3652C}" type="parTrans" cxnId="{F7CC0B25-F090-4A43-BB55-C79AA0AB9C6D}">
      <dgm:prSet/>
      <dgm:spPr/>
      <dgm:t>
        <a:bodyPr/>
        <a:lstStyle/>
        <a:p>
          <a:endParaRPr lang="en-US"/>
        </a:p>
      </dgm:t>
    </dgm:pt>
    <dgm:pt modelId="{B7025761-CC23-4FAD-AA13-E20252391795}" type="sibTrans" cxnId="{F7CC0B25-F090-4A43-BB55-C79AA0AB9C6D}">
      <dgm:prSet/>
      <dgm:spPr/>
      <dgm:t>
        <a:bodyPr/>
        <a:lstStyle/>
        <a:p>
          <a:endParaRPr lang="en-US"/>
        </a:p>
      </dgm:t>
    </dgm:pt>
    <dgm:pt modelId="{BCDC1BE5-9AD7-4F9E-836B-8A141F692148}">
      <dgm:prSet/>
      <dgm:spPr/>
      <dgm:t>
        <a:bodyPr/>
        <a:lstStyle/>
        <a:p>
          <a:r>
            <a:rPr lang="en-GB" dirty="0"/>
            <a:t>ERP involves gradually exposing individuals to feared contaminants or situations that trigger their obsessive thoughts while preventing them from engaging in compulsive cleaning or avoidance behaviours. Through repeated exposure, individuals learn that their feared consequences do not occur, and their anxiety decreases over time. This process, known as habituation, helps to break the cycle of obsessions and compulsions that perpetuate contamination OCD.</a:t>
          </a:r>
          <a:endParaRPr lang="en-US" dirty="0"/>
        </a:p>
      </dgm:t>
    </dgm:pt>
    <dgm:pt modelId="{EF481442-1A71-4E66-B717-BE82861C835A}" type="parTrans" cxnId="{91FFECCA-EC19-4116-A4CA-F65F18F6F431}">
      <dgm:prSet/>
      <dgm:spPr/>
      <dgm:t>
        <a:bodyPr/>
        <a:lstStyle/>
        <a:p>
          <a:endParaRPr lang="en-US"/>
        </a:p>
      </dgm:t>
    </dgm:pt>
    <dgm:pt modelId="{0618E698-5289-452F-B7AD-2581B7E0AF0A}" type="sibTrans" cxnId="{91FFECCA-EC19-4116-A4CA-F65F18F6F431}">
      <dgm:prSet/>
      <dgm:spPr/>
      <dgm:t>
        <a:bodyPr/>
        <a:lstStyle/>
        <a:p>
          <a:endParaRPr lang="en-US"/>
        </a:p>
      </dgm:t>
    </dgm:pt>
    <dgm:pt modelId="{C7BC7F00-7DA6-4388-8381-A572E5890059}" type="pres">
      <dgm:prSet presAssocID="{730FC024-40EE-4947-BFC0-D565641835FF}" presName="diagram" presStyleCnt="0">
        <dgm:presLayoutVars>
          <dgm:dir/>
          <dgm:resizeHandles val="exact"/>
        </dgm:presLayoutVars>
      </dgm:prSet>
      <dgm:spPr/>
    </dgm:pt>
    <dgm:pt modelId="{881C8196-3EA3-45AC-BFFF-7C55362BA309}" type="pres">
      <dgm:prSet presAssocID="{CDE1D3E0-8B49-4F4B-AAAA-9A5EC6719733}" presName="node" presStyleLbl="node1" presStyleIdx="0" presStyleCnt="2" custScaleX="37073">
        <dgm:presLayoutVars>
          <dgm:bulletEnabled val="1"/>
        </dgm:presLayoutVars>
      </dgm:prSet>
      <dgm:spPr/>
    </dgm:pt>
    <dgm:pt modelId="{C4463F52-D471-4B1A-9FCA-55842191F356}" type="pres">
      <dgm:prSet presAssocID="{B7025761-CC23-4FAD-AA13-E20252391795}" presName="sibTrans" presStyleCnt="0"/>
      <dgm:spPr/>
    </dgm:pt>
    <dgm:pt modelId="{171C4960-5245-448E-960D-2DE23FED63BD}" type="pres">
      <dgm:prSet presAssocID="{BCDC1BE5-9AD7-4F9E-836B-8A141F692148}" presName="node" presStyleLbl="node1" presStyleIdx="1" presStyleCnt="2">
        <dgm:presLayoutVars>
          <dgm:bulletEnabled val="1"/>
        </dgm:presLayoutVars>
      </dgm:prSet>
      <dgm:spPr/>
    </dgm:pt>
  </dgm:ptLst>
  <dgm:cxnLst>
    <dgm:cxn modelId="{F7CC0B25-F090-4A43-BB55-C79AA0AB9C6D}" srcId="{730FC024-40EE-4947-BFC0-D565641835FF}" destId="{CDE1D3E0-8B49-4F4B-AAAA-9A5EC6719733}" srcOrd="0" destOrd="0" parTransId="{B74BBAB4-7083-42E4-97A7-F283C0D3652C}" sibTransId="{B7025761-CC23-4FAD-AA13-E20252391795}"/>
    <dgm:cxn modelId="{FCEFF92F-5008-4B58-8F82-EEF665723DBB}" type="presOf" srcId="{730FC024-40EE-4947-BFC0-D565641835FF}" destId="{C7BC7F00-7DA6-4388-8381-A572E5890059}" srcOrd="0" destOrd="0" presId="urn:microsoft.com/office/officeart/2005/8/layout/default"/>
    <dgm:cxn modelId="{8BA60E43-4E13-4945-A575-02FAA978FF3F}" type="presOf" srcId="{BCDC1BE5-9AD7-4F9E-836B-8A141F692148}" destId="{171C4960-5245-448E-960D-2DE23FED63BD}" srcOrd="0" destOrd="0" presId="urn:microsoft.com/office/officeart/2005/8/layout/default"/>
    <dgm:cxn modelId="{91FFECCA-EC19-4116-A4CA-F65F18F6F431}" srcId="{730FC024-40EE-4947-BFC0-D565641835FF}" destId="{BCDC1BE5-9AD7-4F9E-836B-8A141F692148}" srcOrd="1" destOrd="0" parTransId="{EF481442-1A71-4E66-B717-BE82861C835A}" sibTransId="{0618E698-5289-452F-B7AD-2581B7E0AF0A}"/>
    <dgm:cxn modelId="{9E90EBD6-0FE1-4D41-87C8-B5C9B1496121}" type="presOf" srcId="{CDE1D3E0-8B49-4F4B-AAAA-9A5EC6719733}" destId="{881C8196-3EA3-45AC-BFFF-7C55362BA309}" srcOrd="0" destOrd="0" presId="urn:microsoft.com/office/officeart/2005/8/layout/default"/>
    <dgm:cxn modelId="{5B3A7B38-E90E-445B-9DED-E507E9C32E0F}" type="presParOf" srcId="{C7BC7F00-7DA6-4388-8381-A572E5890059}" destId="{881C8196-3EA3-45AC-BFFF-7C55362BA309}" srcOrd="0" destOrd="0" presId="urn:microsoft.com/office/officeart/2005/8/layout/default"/>
    <dgm:cxn modelId="{6F6A038D-0D72-4769-AD28-EDF0E4CADB26}" type="presParOf" srcId="{C7BC7F00-7DA6-4388-8381-A572E5890059}" destId="{C4463F52-D471-4B1A-9FCA-55842191F356}" srcOrd="1" destOrd="0" presId="urn:microsoft.com/office/officeart/2005/8/layout/default"/>
    <dgm:cxn modelId="{41178192-8ABF-4B0B-A28D-8AB9B80DB4A8}" type="presParOf" srcId="{C7BC7F00-7DA6-4388-8381-A572E5890059}" destId="{171C4960-5245-448E-960D-2DE23FED63B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43A3EA-E2AC-44B4-8FBE-30DF8A324BF7}" type="doc">
      <dgm:prSet loTypeId="urn:microsoft.com/office/officeart/2005/8/layout/vList2" loCatId="list" qsTypeId="urn:microsoft.com/office/officeart/2005/8/quickstyle/simple3" qsCatId="simple" csTypeId="urn:microsoft.com/office/officeart/2005/8/colors/accent3_2" csCatId="accent3"/>
      <dgm:spPr/>
      <dgm:t>
        <a:bodyPr/>
        <a:lstStyle/>
        <a:p>
          <a:endParaRPr lang="en-US"/>
        </a:p>
      </dgm:t>
    </dgm:pt>
    <dgm:pt modelId="{8722945B-15D5-49BF-98CD-BA7E1F172A3E}">
      <dgm:prSet/>
      <dgm:spPr/>
      <dgm:t>
        <a:bodyPr/>
        <a:lstStyle/>
        <a:p>
          <a:r>
            <a:rPr lang="en-US" b="0" i="0" dirty="0"/>
            <a:t>For those who may be resistant to jumping right into real-world situations, imaginal exposure sometimes referred to as visualization, can be a helpful way to alleviate enough anxiety to take the courage to move and willingly to get exposure under ERP. With visualization, your assigned therapist helps you to create a hypothetical but most closely related fear scenario that can elicit the anxiety someone might experience in a routine situation. As they habituate to the discomfort, with decreased anxiety over time, they are gradually desensitized to the feared situation, making them more willing to move the process to real life and engage in the next step of ERP.</a:t>
          </a:r>
          <a:endParaRPr lang="en-US" dirty="0"/>
        </a:p>
      </dgm:t>
    </dgm:pt>
    <dgm:pt modelId="{537B8CBE-6F0F-41DB-9CE5-1E576B5290D7}" type="parTrans" cxnId="{40F5BB9C-44DB-44C3-9712-643726D46938}">
      <dgm:prSet/>
      <dgm:spPr/>
      <dgm:t>
        <a:bodyPr/>
        <a:lstStyle/>
        <a:p>
          <a:endParaRPr lang="en-US"/>
        </a:p>
      </dgm:t>
    </dgm:pt>
    <dgm:pt modelId="{C4F78D71-F6AF-46BE-9161-4FFA95258900}" type="sibTrans" cxnId="{40F5BB9C-44DB-44C3-9712-643726D46938}">
      <dgm:prSet/>
      <dgm:spPr/>
      <dgm:t>
        <a:bodyPr/>
        <a:lstStyle/>
        <a:p>
          <a:endParaRPr lang="en-US"/>
        </a:p>
      </dgm:t>
    </dgm:pt>
    <dgm:pt modelId="{C6EB646B-B6AE-406C-923E-97674287F3F4}" type="pres">
      <dgm:prSet presAssocID="{BE43A3EA-E2AC-44B4-8FBE-30DF8A324BF7}" presName="linear" presStyleCnt="0">
        <dgm:presLayoutVars>
          <dgm:animLvl val="lvl"/>
          <dgm:resizeHandles val="exact"/>
        </dgm:presLayoutVars>
      </dgm:prSet>
      <dgm:spPr/>
    </dgm:pt>
    <dgm:pt modelId="{9BC1DE79-375C-4F3D-B898-0C975EAE39D6}" type="pres">
      <dgm:prSet presAssocID="{8722945B-15D5-49BF-98CD-BA7E1F172A3E}" presName="parentText" presStyleLbl="node1" presStyleIdx="0" presStyleCnt="1">
        <dgm:presLayoutVars>
          <dgm:chMax val="0"/>
          <dgm:bulletEnabled val="1"/>
        </dgm:presLayoutVars>
      </dgm:prSet>
      <dgm:spPr/>
    </dgm:pt>
  </dgm:ptLst>
  <dgm:cxnLst>
    <dgm:cxn modelId="{ACF1B481-A290-4214-BEE4-EC0A93B88389}" type="presOf" srcId="{8722945B-15D5-49BF-98CD-BA7E1F172A3E}" destId="{9BC1DE79-375C-4F3D-B898-0C975EAE39D6}" srcOrd="0" destOrd="0" presId="urn:microsoft.com/office/officeart/2005/8/layout/vList2"/>
    <dgm:cxn modelId="{40F5BB9C-44DB-44C3-9712-643726D46938}" srcId="{BE43A3EA-E2AC-44B4-8FBE-30DF8A324BF7}" destId="{8722945B-15D5-49BF-98CD-BA7E1F172A3E}" srcOrd="0" destOrd="0" parTransId="{537B8CBE-6F0F-41DB-9CE5-1E576B5290D7}" sibTransId="{C4F78D71-F6AF-46BE-9161-4FFA95258900}"/>
    <dgm:cxn modelId="{F76C85E6-EFBA-47C0-836D-21B6E60B5023}" type="presOf" srcId="{BE43A3EA-E2AC-44B4-8FBE-30DF8A324BF7}" destId="{C6EB646B-B6AE-406C-923E-97674287F3F4}" srcOrd="0" destOrd="0" presId="urn:microsoft.com/office/officeart/2005/8/layout/vList2"/>
    <dgm:cxn modelId="{913C7B03-5BC8-4F39-90B9-8FA9C5F1290F}" type="presParOf" srcId="{C6EB646B-B6AE-406C-923E-97674287F3F4}" destId="{9BC1DE79-375C-4F3D-B898-0C975EAE39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BA9491-1270-4177-9D74-E62B89C4649C}" type="doc">
      <dgm:prSet loTypeId="urn:microsoft.com/office/officeart/2005/8/layout/default" loCatId="list" qsTypeId="urn:microsoft.com/office/officeart/2005/8/quickstyle/simple3" qsCatId="simple" csTypeId="urn:microsoft.com/office/officeart/2005/8/colors/accent3_2" csCatId="accent3" phldr="1"/>
      <dgm:spPr/>
      <dgm:t>
        <a:bodyPr/>
        <a:lstStyle/>
        <a:p>
          <a:endParaRPr lang="en-US"/>
        </a:p>
      </dgm:t>
    </dgm:pt>
    <dgm:pt modelId="{F058ADE5-E9A0-4549-9222-DA83E81736FC}">
      <dgm:prSet/>
      <dgm:spPr/>
      <dgm:t>
        <a:bodyPr/>
        <a:lstStyle/>
        <a:p>
          <a:r>
            <a:rPr lang="en-GB"/>
            <a:t>2. COGNITIVE RESTRUCTURING</a:t>
          </a:r>
          <a:endParaRPr lang="en-US"/>
        </a:p>
      </dgm:t>
    </dgm:pt>
    <dgm:pt modelId="{DBB20BA3-E367-4308-9531-317E395D0C63}" type="parTrans" cxnId="{09236CCC-71CC-4EAF-9A9A-7AED22B418E7}">
      <dgm:prSet/>
      <dgm:spPr/>
      <dgm:t>
        <a:bodyPr/>
        <a:lstStyle/>
        <a:p>
          <a:endParaRPr lang="en-US"/>
        </a:p>
      </dgm:t>
    </dgm:pt>
    <dgm:pt modelId="{5D21967F-87DD-4114-A316-60F91A0EEDEF}" type="sibTrans" cxnId="{09236CCC-71CC-4EAF-9A9A-7AED22B418E7}">
      <dgm:prSet/>
      <dgm:spPr/>
      <dgm:t>
        <a:bodyPr/>
        <a:lstStyle/>
        <a:p>
          <a:endParaRPr lang="en-US"/>
        </a:p>
      </dgm:t>
    </dgm:pt>
    <dgm:pt modelId="{C1954CAF-4462-468C-92E0-11F7B0E760B9}">
      <dgm:prSet/>
      <dgm:spPr/>
      <dgm:t>
        <a:bodyPr/>
        <a:lstStyle/>
        <a:p>
          <a:r>
            <a:rPr lang="en-GB" dirty="0"/>
            <a:t>CBT for contamination OCD also includes cognitive restructuring techniques, which involve challenging and modifying the irrational beliefs and cognitive distortions that contribute to contamination fears. By identifying and addressing maladaptive thoughts, individuals can develop more realistic and adaptive ways of thinking about cleanliness and contamination, reducing the intensity of their obsessions and compulsions.</a:t>
          </a:r>
          <a:endParaRPr lang="en-US" dirty="0"/>
        </a:p>
      </dgm:t>
    </dgm:pt>
    <dgm:pt modelId="{CEA7800A-3AE9-4FEF-BB2D-48BF43BA24B8}" type="parTrans" cxnId="{0E1EB3D5-C934-49F9-95AA-919EF9B1163E}">
      <dgm:prSet/>
      <dgm:spPr/>
      <dgm:t>
        <a:bodyPr/>
        <a:lstStyle/>
        <a:p>
          <a:endParaRPr lang="en-US"/>
        </a:p>
      </dgm:t>
    </dgm:pt>
    <dgm:pt modelId="{B737BC78-AAFF-4A2C-961D-6EC1ED9E6A8C}" type="sibTrans" cxnId="{0E1EB3D5-C934-49F9-95AA-919EF9B1163E}">
      <dgm:prSet/>
      <dgm:spPr/>
      <dgm:t>
        <a:bodyPr/>
        <a:lstStyle/>
        <a:p>
          <a:endParaRPr lang="en-US"/>
        </a:p>
      </dgm:t>
    </dgm:pt>
    <dgm:pt modelId="{8FF11A5C-3095-4433-B4E5-F7435CDDD168}" type="pres">
      <dgm:prSet presAssocID="{0FBA9491-1270-4177-9D74-E62B89C4649C}" presName="diagram" presStyleCnt="0">
        <dgm:presLayoutVars>
          <dgm:dir/>
          <dgm:resizeHandles val="exact"/>
        </dgm:presLayoutVars>
      </dgm:prSet>
      <dgm:spPr/>
    </dgm:pt>
    <dgm:pt modelId="{92903065-EF2A-4948-92EC-58C76EC0B53C}" type="pres">
      <dgm:prSet presAssocID="{F058ADE5-E9A0-4549-9222-DA83E81736FC}" presName="node" presStyleLbl="node1" presStyleIdx="0" presStyleCnt="2" custScaleX="39145">
        <dgm:presLayoutVars>
          <dgm:bulletEnabled val="1"/>
        </dgm:presLayoutVars>
      </dgm:prSet>
      <dgm:spPr/>
    </dgm:pt>
    <dgm:pt modelId="{F3C32520-118E-4C90-8C34-BFE04CE21642}" type="pres">
      <dgm:prSet presAssocID="{5D21967F-87DD-4114-A316-60F91A0EEDEF}" presName="sibTrans" presStyleCnt="0"/>
      <dgm:spPr/>
    </dgm:pt>
    <dgm:pt modelId="{4CD8B857-F47C-478A-963B-41B3E04F8E72}" type="pres">
      <dgm:prSet presAssocID="{C1954CAF-4462-468C-92E0-11F7B0E760B9}" presName="node" presStyleLbl="node1" presStyleIdx="1" presStyleCnt="2">
        <dgm:presLayoutVars>
          <dgm:bulletEnabled val="1"/>
        </dgm:presLayoutVars>
      </dgm:prSet>
      <dgm:spPr/>
    </dgm:pt>
  </dgm:ptLst>
  <dgm:cxnLst>
    <dgm:cxn modelId="{9B389133-3D01-4BD7-954C-6CF7FA4521DC}" type="presOf" srcId="{F058ADE5-E9A0-4549-9222-DA83E81736FC}" destId="{92903065-EF2A-4948-92EC-58C76EC0B53C}" srcOrd="0" destOrd="0" presId="urn:microsoft.com/office/officeart/2005/8/layout/default"/>
    <dgm:cxn modelId="{A067C292-A59E-486A-AB95-7EC4A6732356}" type="presOf" srcId="{0FBA9491-1270-4177-9D74-E62B89C4649C}" destId="{8FF11A5C-3095-4433-B4E5-F7435CDDD168}" srcOrd="0" destOrd="0" presId="urn:microsoft.com/office/officeart/2005/8/layout/default"/>
    <dgm:cxn modelId="{1ECB31B2-9257-4CB7-8BF2-56DDD801A719}" type="presOf" srcId="{C1954CAF-4462-468C-92E0-11F7B0E760B9}" destId="{4CD8B857-F47C-478A-963B-41B3E04F8E72}" srcOrd="0" destOrd="0" presId="urn:microsoft.com/office/officeart/2005/8/layout/default"/>
    <dgm:cxn modelId="{09236CCC-71CC-4EAF-9A9A-7AED22B418E7}" srcId="{0FBA9491-1270-4177-9D74-E62B89C4649C}" destId="{F058ADE5-E9A0-4549-9222-DA83E81736FC}" srcOrd="0" destOrd="0" parTransId="{DBB20BA3-E367-4308-9531-317E395D0C63}" sibTransId="{5D21967F-87DD-4114-A316-60F91A0EEDEF}"/>
    <dgm:cxn modelId="{0E1EB3D5-C934-49F9-95AA-919EF9B1163E}" srcId="{0FBA9491-1270-4177-9D74-E62B89C4649C}" destId="{C1954CAF-4462-468C-92E0-11F7B0E760B9}" srcOrd="1" destOrd="0" parTransId="{CEA7800A-3AE9-4FEF-BB2D-48BF43BA24B8}" sibTransId="{B737BC78-AAFF-4A2C-961D-6EC1ED9E6A8C}"/>
    <dgm:cxn modelId="{1D6C2519-95C9-47EA-A640-CBA35B04474C}" type="presParOf" srcId="{8FF11A5C-3095-4433-B4E5-F7435CDDD168}" destId="{92903065-EF2A-4948-92EC-58C76EC0B53C}" srcOrd="0" destOrd="0" presId="urn:microsoft.com/office/officeart/2005/8/layout/default"/>
    <dgm:cxn modelId="{8415EB4D-54D4-41FC-8324-C1F63E21F028}" type="presParOf" srcId="{8FF11A5C-3095-4433-B4E5-F7435CDDD168}" destId="{F3C32520-118E-4C90-8C34-BFE04CE21642}" srcOrd="1" destOrd="0" presId="urn:microsoft.com/office/officeart/2005/8/layout/default"/>
    <dgm:cxn modelId="{BDD5C4E6-3863-4ECA-B23F-1D2EF287E0E0}" type="presParOf" srcId="{8FF11A5C-3095-4433-B4E5-F7435CDDD168}" destId="{4CD8B857-F47C-478A-963B-41B3E04F8E7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26101-1313-4CA1-947A-A486D48355C4}">
      <dsp:nvSpPr>
        <dsp:cNvPr id="0" name=""/>
        <dsp:cNvSpPr/>
      </dsp:nvSpPr>
      <dsp:spPr>
        <a:xfrm>
          <a:off x="0" y="77669"/>
          <a:ext cx="5941937" cy="386802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mn-lt"/>
            </a:rPr>
            <a:t>The hallmark of obsessive-compulsive disorder (OCD) is an unwelcome thought and fear pattern known as an obsession. These obsessions cause you to engage in compulsive behaviors, or repeating actions. These compulsions and obsessions are quite distressing and interfere with day-to-day tasks.</a:t>
          </a:r>
        </a:p>
      </dsp:txBody>
      <dsp:txXfrm>
        <a:off x="188821" y="266490"/>
        <a:ext cx="5564295" cy="34903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023C6-5668-4882-BAE1-BD5A6E8F5C17}">
      <dsp:nvSpPr>
        <dsp:cNvPr id="0" name=""/>
        <dsp:cNvSpPr/>
      </dsp:nvSpPr>
      <dsp:spPr>
        <a:xfrm>
          <a:off x="4705" y="126517"/>
          <a:ext cx="2798397" cy="3770324"/>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3. MINDFULNESS BASED TECHNIQUES</a:t>
          </a:r>
          <a:endParaRPr lang="en-US" sz="2800" kern="1200"/>
        </a:p>
      </dsp:txBody>
      <dsp:txXfrm>
        <a:off x="4705" y="126517"/>
        <a:ext cx="2798397" cy="3770324"/>
      </dsp:txXfrm>
    </dsp:sp>
    <dsp:sp modelId="{46606DF3-4F0A-4476-8255-F223489F36A9}">
      <dsp:nvSpPr>
        <dsp:cNvPr id="0" name=""/>
        <dsp:cNvSpPr/>
      </dsp:nvSpPr>
      <dsp:spPr>
        <a:xfrm>
          <a:off x="3431490" y="126517"/>
          <a:ext cx="6283874" cy="3770324"/>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These approaches help individuals develop greater awareness of their thoughts and emotions and learn to respond to them in more adaptive ways. By cultivating mindfulness skills, individuals can learn to accept the presence of obsessive thoughts without reacting to them with compulsive </a:t>
          </a:r>
          <a:r>
            <a:rPr lang="en-GB" sz="2800" kern="1200" dirty="0" err="1"/>
            <a:t>behaviors</a:t>
          </a:r>
          <a:r>
            <a:rPr lang="en-GB" sz="2800" kern="1200" dirty="0"/>
            <a:t>, reducing the overall impact of contamination OCD on their lives.</a:t>
          </a:r>
          <a:endParaRPr lang="en-US" sz="2800" kern="1200" dirty="0"/>
        </a:p>
      </dsp:txBody>
      <dsp:txXfrm>
        <a:off x="3431490" y="126517"/>
        <a:ext cx="6283874" cy="37703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07DA5-A104-46D2-B25C-C88B0B2B8A61}">
      <dsp:nvSpPr>
        <dsp:cNvPr id="0" name=""/>
        <dsp:cNvSpPr/>
      </dsp:nvSpPr>
      <dsp:spPr>
        <a:xfrm>
          <a:off x="3137" y="66716"/>
          <a:ext cx="2582263" cy="3889926"/>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4. PEER SUPPORT NETWORKS</a:t>
          </a:r>
          <a:endParaRPr lang="en-US" sz="2700" kern="1200"/>
        </a:p>
      </dsp:txBody>
      <dsp:txXfrm>
        <a:off x="3137" y="66716"/>
        <a:ext cx="2582263" cy="3889926"/>
      </dsp:txXfrm>
    </dsp:sp>
    <dsp:sp modelId="{9B340A74-CD7B-4B2F-A282-FB7E2ACD8982}">
      <dsp:nvSpPr>
        <dsp:cNvPr id="0" name=""/>
        <dsp:cNvSpPr/>
      </dsp:nvSpPr>
      <dsp:spPr>
        <a:xfrm>
          <a:off x="3233721" y="66716"/>
          <a:ext cx="6483211" cy="3889926"/>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Support groups and peer support networks can also be valuable resources for individuals with contamination OCD. Connecting with others who understand their experiences can provide validation, encouragement, and practical coping strategies. Sharing experiences and learning from others' successes can help individuals feel less alone in their struggles and provide a sense of hope and camaraderie.</a:t>
          </a:r>
          <a:endParaRPr lang="en-US" sz="2700" kern="1200"/>
        </a:p>
      </dsp:txBody>
      <dsp:txXfrm>
        <a:off x="3233721" y="66716"/>
        <a:ext cx="6483211" cy="38899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36FE5-9ECF-458C-84CE-C0CD8F7DAC9E}">
      <dsp:nvSpPr>
        <dsp:cNvPr id="0" name=""/>
        <dsp:cNvSpPr/>
      </dsp:nvSpPr>
      <dsp:spPr>
        <a:xfrm>
          <a:off x="0" y="576127"/>
          <a:ext cx="9720071" cy="909035"/>
        </a:xfrm>
        <a:prstGeom prst="roundRect">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1. Mentor: </a:t>
          </a:r>
          <a:r>
            <a:rPr lang="en-US" sz="2500" kern="1200" dirty="0"/>
            <a:t>we need a skilled mentor to lead the support group.</a:t>
          </a:r>
        </a:p>
      </dsp:txBody>
      <dsp:txXfrm>
        <a:off x="44375" y="620502"/>
        <a:ext cx="9631321" cy="820285"/>
      </dsp:txXfrm>
    </dsp:sp>
    <dsp:sp modelId="{C400DE7E-9E33-45BC-B73A-B18F7E325535}">
      <dsp:nvSpPr>
        <dsp:cNvPr id="0" name=""/>
        <dsp:cNvSpPr/>
      </dsp:nvSpPr>
      <dsp:spPr>
        <a:xfrm>
          <a:off x="0" y="1557162"/>
          <a:ext cx="9720071" cy="909035"/>
        </a:xfrm>
        <a:prstGeom prst="roundRect">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2. Same issue and recovery state: </a:t>
          </a:r>
          <a:r>
            <a:rPr lang="en-US" sz="2500" kern="1200" dirty="0"/>
            <a:t>This group should include people who have suffered from the same subtype and similarity in their recovery state.  </a:t>
          </a:r>
        </a:p>
      </dsp:txBody>
      <dsp:txXfrm>
        <a:off x="44375" y="1601537"/>
        <a:ext cx="9631321" cy="820285"/>
      </dsp:txXfrm>
    </dsp:sp>
    <dsp:sp modelId="{7E8F463A-EC6C-4D66-A85A-215BFE66E1F2}">
      <dsp:nvSpPr>
        <dsp:cNvPr id="0" name=""/>
        <dsp:cNvSpPr/>
      </dsp:nvSpPr>
      <dsp:spPr>
        <a:xfrm>
          <a:off x="0" y="2538197"/>
          <a:ext cx="9720071" cy="909035"/>
        </a:xfrm>
        <a:prstGeom prst="roundRect">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3. Limited people: </a:t>
          </a:r>
          <a:r>
            <a:rPr lang="en-US" sz="2500" kern="1200" dirty="0"/>
            <a:t>The number of people should be limited in the group.  </a:t>
          </a:r>
        </a:p>
      </dsp:txBody>
      <dsp:txXfrm>
        <a:off x="44375" y="2582572"/>
        <a:ext cx="9631321" cy="8202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7E7D3-E99E-4E07-B2ED-A14AD7AA9D5E}">
      <dsp:nvSpPr>
        <dsp:cNvPr id="0" name=""/>
        <dsp:cNvSpPr/>
      </dsp:nvSpPr>
      <dsp:spPr>
        <a:xfrm>
          <a:off x="0" y="144359"/>
          <a:ext cx="9720071" cy="3734640"/>
        </a:xfrm>
        <a:prstGeom prst="roundRect">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While contamination OCD is treatable, it is essential to recognize that recovery is a gradual and ongoing process. Treatment may require time, patience, and persistence, as individuals gradually confront their fears and learn new ways of coping with anxiety. Additionally, relapses may occur, especially during times of stress or significant life changes. However, with continued support from mental health professionals, loved ones, and peers, individuals with contamination OCD can learn to manage their symptoms effectively and lead fulfilling lives.</a:t>
          </a:r>
          <a:endParaRPr lang="en-US" sz="2800" kern="1200" dirty="0"/>
        </a:p>
      </dsp:txBody>
      <dsp:txXfrm>
        <a:off x="182310" y="326669"/>
        <a:ext cx="9355451" cy="33700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BE403-C322-4407-9843-1D42D47F0DBA}">
      <dsp:nvSpPr>
        <dsp:cNvPr id="0" name=""/>
        <dsp:cNvSpPr/>
      </dsp:nvSpPr>
      <dsp:spPr>
        <a:xfrm>
          <a:off x="2847" y="543227"/>
          <a:ext cx="2259157" cy="1355494"/>
        </a:xfrm>
        <a:prstGeom prst="rect">
          <a:avLst/>
        </a:prstGeom>
        <a:gradFill rotWithShape="0">
          <a:gsLst>
            <a:gs pos="0">
              <a:schemeClr val="accent3">
                <a:alpha val="90000"/>
                <a:hueOff val="0"/>
                <a:satOff val="0"/>
                <a:lumOff val="0"/>
                <a:alphaOff val="0"/>
                <a:tint val="83000"/>
                <a:satMod val="100000"/>
                <a:lumMod val="100000"/>
              </a:schemeClr>
            </a:gs>
            <a:gs pos="100000">
              <a:schemeClr val="accent3">
                <a:alpha val="9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RESISTANCE TO EXPOSURE THERAPY</a:t>
          </a:r>
        </a:p>
      </dsp:txBody>
      <dsp:txXfrm>
        <a:off x="2847" y="543227"/>
        <a:ext cx="2259157" cy="1355494"/>
      </dsp:txXfrm>
    </dsp:sp>
    <dsp:sp modelId="{88C1D336-4F7C-4413-B172-42392AB100ED}">
      <dsp:nvSpPr>
        <dsp:cNvPr id="0" name=""/>
        <dsp:cNvSpPr/>
      </dsp:nvSpPr>
      <dsp:spPr>
        <a:xfrm>
          <a:off x="2487920" y="543227"/>
          <a:ext cx="2259157" cy="1355494"/>
        </a:xfrm>
        <a:prstGeom prst="rect">
          <a:avLst/>
        </a:prstGeom>
        <a:gradFill rotWithShape="0">
          <a:gsLst>
            <a:gs pos="0">
              <a:schemeClr val="accent3">
                <a:alpha val="90000"/>
                <a:hueOff val="0"/>
                <a:satOff val="0"/>
                <a:lumOff val="0"/>
                <a:alphaOff val="-5714"/>
                <a:tint val="83000"/>
                <a:satMod val="100000"/>
                <a:lumMod val="100000"/>
              </a:schemeClr>
            </a:gs>
            <a:gs pos="100000">
              <a:schemeClr val="accent3">
                <a:alpha val="90000"/>
                <a:hueOff val="0"/>
                <a:satOff val="0"/>
                <a:lumOff val="0"/>
                <a:alphaOff val="-5714"/>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FEAR OF RELAPSE</a:t>
          </a:r>
        </a:p>
      </dsp:txBody>
      <dsp:txXfrm>
        <a:off x="2487920" y="543227"/>
        <a:ext cx="2259157" cy="1355494"/>
      </dsp:txXfrm>
    </dsp:sp>
    <dsp:sp modelId="{D67F930D-4113-4C71-90D5-220916D326CB}">
      <dsp:nvSpPr>
        <dsp:cNvPr id="0" name=""/>
        <dsp:cNvSpPr/>
      </dsp:nvSpPr>
      <dsp:spPr>
        <a:xfrm>
          <a:off x="4972993" y="543227"/>
          <a:ext cx="2259157" cy="1355494"/>
        </a:xfrm>
        <a:prstGeom prst="rect">
          <a:avLst/>
        </a:prstGeom>
        <a:gradFill rotWithShape="0">
          <a:gsLst>
            <a:gs pos="0">
              <a:schemeClr val="accent3">
                <a:alpha val="90000"/>
                <a:hueOff val="0"/>
                <a:satOff val="0"/>
                <a:lumOff val="0"/>
                <a:alphaOff val="-11429"/>
                <a:tint val="83000"/>
                <a:satMod val="100000"/>
                <a:lumMod val="100000"/>
              </a:schemeClr>
            </a:gs>
            <a:gs pos="100000">
              <a:schemeClr val="accent3">
                <a:alpha val="90000"/>
                <a:hueOff val="0"/>
                <a:satOff val="0"/>
                <a:lumOff val="0"/>
                <a:alphaOff val="-11429"/>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CO-MORBID CONDITIONS</a:t>
          </a:r>
        </a:p>
      </dsp:txBody>
      <dsp:txXfrm>
        <a:off x="4972993" y="543227"/>
        <a:ext cx="2259157" cy="1355494"/>
      </dsp:txXfrm>
    </dsp:sp>
    <dsp:sp modelId="{03C45677-8705-4FA2-A56C-FB45073F3DC3}">
      <dsp:nvSpPr>
        <dsp:cNvPr id="0" name=""/>
        <dsp:cNvSpPr/>
      </dsp:nvSpPr>
      <dsp:spPr>
        <a:xfrm>
          <a:off x="7458066" y="543227"/>
          <a:ext cx="2259157" cy="1355494"/>
        </a:xfrm>
        <a:prstGeom prst="rect">
          <a:avLst/>
        </a:prstGeom>
        <a:gradFill rotWithShape="0">
          <a:gsLst>
            <a:gs pos="0">
              <a:schemeClr val="accent3">
                <a:alpha val="90000"/>
                <a:hueOff val="0"/>
                <a:satOff val="0"/>
                <a:lumOff val="0"/>
                <a:alphaOff val="-17143"/>
                <a:tint val="83000"/>
                <a:satMod val="100000"/>
                <a:lumMod val="100000"/>
              </a:schemeClr>
            </a:gs>
            <a:gs pos="100000">
              <a:schemeClr val="accent3">
                <a:alpha val="90000"/>
                <a:hueOff val="0"/>
                <a:satOff val="0"/>
                <a:lumOff val="0"/>
                <a:alphaOff val="-17143"/>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STIGMA AND SHAME</a:t>
          </a:r>
        </a:p>
      </dsp:txBody>
      <dsp:txXfrm>
        <a:off x="7458066" y="543227"/>
        <a:ext cx="2259157" cy="1355494"/>
      </dsp:txXfrm>
    </dsp:sp>
    <dsp:sp modelId="{FFFB2B55-39CB-48A2-8E4C-27ACB55023BB}">
      <dsp:nvSpPr>
        <dsp:cNvPr id="0" name=""/>
        <dsp:cNvSpPr/>
      </dsp:nvSpPr>
      <dsp:spPr>
        <a:xfrm>
          <a:off x="2847" y="2124637"/>
          <a:ext cx="2259157" cy="1355494"/>
        </a:xfrm>
        <a:prstGeom prst="rect">
          <a:avLst/>
        </a:prstGeom>
        <a:gradFill rotWithShape="0">
          <a:gsLst>
            <a:gs pos="0">
              <a:schemeClr val="accent3">
                <a:alpha val="90000"/>
                <a:hueOff val="0"/>
                <a:satOff val="0"/>
                <a:lumOff val="0"/>
                <a:alphaOff val="-22857"/>
                <a:tint val="83000"/>
                <a:satMod val="100000"/>
                <a:lumMod val="100000"/>
              </a:schemeClr>
            </a:gs>
            <a:gs pos="100000">
              <a:schemeClr val="accent3">
                <a:alpha val="90000"/>
                <a:hueOff val="0"/>
                <a:satOff val="0"/>
                <a:lumOff val="0"/>
                <a:alphaOff val="-22857"/>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HIGH TREATMENT DROPOUT RATES</a:t>
          </a:r>
        </a:p>
      </dsp:txBody>
      <dsp:txXfrm>
        <a:off x="2847" y="2124637"/>
        <a:ext cx="2259157" cy="1355494"/>
      </dsp:txXfrm>
    </dsp:sp>
    <dsp:sp modelId="{8D2D4D60-65DA-48AE-A0CF-36485B9A4834}">
      <dsp:nvSpPr>
        <dsp:cNvPr id="0" name=""/>
        <dsp:cNvSpPr/>
      </dsp:nvSpPr>
      <dsp:spPr>
        <a:xfrm>
          <a:off x="2487920" y="2124637"/>
          <a:ext cx="2259157" cy="1355494"/>
        </a:xfrm>
        <a:prstGeom prst="rect">
          <a:avLst/>
        </a:prstGeom>
        <a:gradFill rotWithShape="0">
          <a:gsLst>
            <a:gs pos="0">
              <a:schemeClr val="accent3">
                <a:alpha val="90000"/>
                <a:hueOff val="0"/>
                <a:satOff val="0"/>
                <a:lumOff val="0"/>
                <a:alphaOff val="-28571"/>
                <a:tint val="83000"/>
                <a:satMod val="100000"/>
                <a:lumMod val="100000"/>
              </a:schemeClr>
            </a:gs>
            <a:gs pos="100000">
              <a:schemeClr val="accent3">
                <a:alpha val="90000"/>
                <a:hueOff val="0"/>
                <a:satOff val="0"/>
                <a:lumOff val="0"/>
                <a:alphaOff val="-28571"/>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DIFFICULTY IN FAMILY SUPPORT</a:t>
          </a:r>
        </a:p>
      </dsp:txBody>
      <dsp:txXfrm>
        <a:off x="2487920" y="2124637"/>
        <a:ext cx="2259157" cy="1355494"/>
      </dsp:txXfrm>
    </dsp:sp>
    <dsp:sp modelId="{8441371F-671F-4811-BD47-459CDE6E47A1}">
      <dsp:nvSpPr>
        <dsp:cNvPr id="0" name=""/>
        <dsp:cNvSpPr/>
      </dsp:nvSpPr>
      <dsp:spPr>
        <a:xfrm>
          <a:off x="4972993" y="2124637"/>
          <a:ext cx="2259157" cy="1355494"/>
        </a:xfrm>
        <a:prstGeom prst="rect">
          <a:avLst/>
        </a:prstGeom>
        <a:gradFill rotWithShape="0">
          <a:gsLst>
            <a:gs pos="0">
              <a:schemeClr val="accent3">
                <a:alpha val="90000"/>
                <a:hueOff val="0"/>
                <a:satOff val="0"/>
                <a:lumOff val="0"/>
                <a:alphaOff val="-34286"/>
                <a:tint val="83000"/>
                <a:satMod val="100000"/>
                <a:lumMod val="100000"/>
              </a:schemeClr>
            </a:gs>
            <a:gs pos="100000">
              <a:schemeClr val="accent3">
                <a:alpha val="90000"/>
                <a:hueOff val="0"/>
                <a:satOff val="0"/>
                <a:lumOff val="0"/>
                <a:alphaOff val="-34286"/>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LIMITED ACCESS TO SPECIALIZED CARE</a:t>
          </a:r>
        </a:p>
      </dsp:txBody>
      <dsp:txXfrm>
        <a:off x="4972993" y="2124637"/>
        <a:ext cx="2259157" cy="1355494"/>
      </dsp:txXfrm>
    </dsp:sp>
    <dsp:sp modelId="{64C0DF76-AC1D-4C1E-B187-915423209FC6}">
      <dsp:nvSpPr>
        <dsp:cNvPr id="0" name=""/>
        <dsp:cNvSpPr/>
      </dsp:nvSpPr>
      <dsp:spPr>
        <a:xfrm>
          <a:off x="7458066" y="2124637"/>
          <a:ext cx="2259157" cy="1355494"/>
        </a:xfrm>
        <a:prstGeom prst="rect">
          <a:avLst/>
        </a:prstGeom>
        <a:gradFill rotWithShape="0">
          <a:gsLst>
            <a:gs pos="0">
              <a:schemeClr val="accent3">
                <a:alpha val="90000"/>
                <a:hueOff val="0"/>
                <a:satOff val="0"/>
                <a:lumOff val="0"/>
                <a:alphaOff val="-40000"/>
                <a:tint val="83000"/>
                <a:satMod val="100000"/>
                <a:lumMod val="100000"/>
              </a:schemeClr>
            </a:gs>
            <a:gs pos="100000">
              <a:schemeClr val="accent3">
                <a:alpha val="90000"/>
                <a:hueOff val="0"/>
                <a:satOff val="0"/>
                <a:lumOff val="0"/>
                <a:alphaOff val="-4000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MISINTERPRETATION OF SYMPTOMS</a:t>
          </a:r>
        </a:p>
      </dsp:txBody>
      <dsp:txXfrm>
        <a:off x="7458066" y="2124637"/>
        <a:ext cx="2259157" cy="1355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4E941-7C94-4A7C-85C6-83ED5444D00F}">
      <dsp:nvSpPr>
        <dsp:cNvPr id="0" name=""/>
        <dsp:cNvSpPr/>
      </dsp:nvSpPr>
      <dsp:spPr>
        <a:xfrm>
          <a:off x="0" y="244321"/>
          <a:ext cx="2852928" cy="2852928"/>
        </a:xfrm>
        <a:prstGeom prst="pie">
          <a:avLst>
            <a:gd name="adj1" fmla="val 5400000"/>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D0855-7C4E-44DB-B84B-3DD4E8EA8544}">
      <dsp:nvSpPr>
        <dsp:cNvPr id="0" name=""/>
        <dsp:cNvSpPr/>
      </dsp:nvSpPr>
      <dsp:spPr>
        <a:xfrm>
          <a:off x="1426464" y="244321"/>
          <a:ext cx="3328416" cy="2852928"/>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n-lt"/>
            </a:rPr>
            <a:t>The anxiety of becoming tainted by the bad characteristics of a person or location is known as emotional contamination. The labeling of these risks may be influenced by painful emotions and superstitious beliefs. For instance, if something makes someone feel guilty or ashamed, they can view it as polluted.</a:t>
          </a:r>
        </a:p>
      </dsp:txBody>
      <dsp:txXfrm>
        <a:off x="1426464" y="244321"/>
        <a:ext cx="3328416" cy="2852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6DFF3-88A0-4F21-A9D4-C99E2CC14918}">
      <dsp:nvSpPr>
        <dsp:cNvPr id="0" name=""/>
        <dsp:cNvSpPr/>
      </dsp:nvSpPr>
      <dsp:spPr>
        <a:xfrm>
          <a:off x="0" y="244321"/>
          <a:ext cx="2852928" cy="2852928"/>
        </a:xfrm>
        <a:prstGeom prst="pie">
          <a:avLst>
            <a:gd name="adj1" fmla="val 5400000"/>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60F8A-1C84-4F7E-A99B-643891708DBA}">
      <dsp:nvSpPr>
        <dsp:cNvPr id="0" name=""/>
        <dsp:cNvSpPr/>
      </dsp:nvSpPr>
      <dsp:spPr>
        <a:xfrm>
          <a:off x="1426464" y="244321"/>
          <a:ext cx="3328416" cy="2852928"/>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mn-lt"/>
            </a:rPr>
            <a:t>When someone feels internally unclean and disturbed even if they haven't had any physical touch with whatever they believe to be polluted, it can lead to mental contamination. This kind of response might be brought on by memories, ideas, and emotions.</a:t>
          </a:r>
        </a:p>
      </dsp:txBody>
      <dsp:txXfrm>
        <a:off x="1426464" y="244321"/>
        <a:ext cx="3328416" cy="2852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BE33B-7077-40CF-ADB0-CAD90D6DAD98}">
      <dsp:nvSpPr>
        <dsp:cNvPr id="0" name=""/>
        <dsp:cNvSpPr/>
      </dsp:nvSpPr>
      <dsp:spPr>
        <a:xfrm>
          <a:off x="1" y="548392"/>
          <a:ext cx="2259157" cy="1355494"/>
        </a:xfrm>
        <a:prstGeom prst="rect">
          <a:avLst/>
        </a:prstGeom>
        <a:gradFill rotWithShape="0">
          <a:gsLst>
            <a:gs pos="0">
              <a:schemeClr val="accent3">
                <a:alpha val="90000"/>
                <a:hueOff val="0"/>
                <a:satOff val="0"/>
                <a:lumOff val="0"/>
                <a:alphaOff val="0"/>
                <a:tint val="83000"/>
                <a:satMod val="100000"/>
                <a:lumMod val="100000"/>
              </a:schemeClr>
            </a:gs>
            <a:gs pos="100000">
              <a:schemeClr val="accent3">
                <a:alpha val="9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INTRUSIVE THOUGHTS ABOUT CONTAMINATION</a:t>
          </a:r>
        </a:p>
      </dsp:txBody>
      <dsp:txXfrm>
        <a:off x="1" y="548392"/>
        <a:ext cx="2259157" cy="1355494"/>
      </dsp:txXfrm>
    </dsp:sp>
    <dsp:sp modelId="{E139BCFE-AA49-4975-A9A8-C68696127A52}">
      <dsp:nvSpPr>
        <dsp:cNvPr id="0" name=""/>
        <dsp:cNvSpPr/>
      </dsp:nvSpPr>
      <dsp:spPr>
        <a:xfrm>
          <a:off x="2487920" y="543227"/>
          <a:ext cx="2259157" cy="1355494"/>
        </a:xfrm>
        <a:prstGeom prst="rect">
          <a:avLst/>
        </a:prstGeom>
        <a:gradFill rotWithShape="0">
          <a:gsLst>
            <a:gs pos="0">
              <a:schemeClr val="accent3">
                <a:alpha val="90000"/>
                <a:hueOff val="0"/>
                <a:satOff val="0"/>
                <a:lumOff val="0"/>
                <a:alphaOff val="-5714"/>
                <a:tint val="83000"/>
                <a:satMod val="100000"/>
                <a:lumMod val="100000"/>
              </a:schemeClr>
            </a:gs>
            <a:gs pos="100000">
              <a:schemeClr val="accent3">
                <a:alpha val="90000"/>
                <a:hueOff val="0"/>
                <a:satOff val="0"/>
                <a:lumOff val="0"/>
                <a:alphaOff val="-5714"/>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REPETITIVE CLEANING RITUALS</a:t>
          </a:r>
        </a:p>
      </dsp:txBody>
      <dsp:txXfrm>
        <a:off x="2487920" y="543227"/>
        <a:ext cx="2259157" cy="1355494"/>
      </dsp:txXfrm>
    </dsp:sp>
    <dsp:sp modelId="{59DF9E9B-A091-4CF3-919C-6A17EF8E1FCA}">
      <dsp:nvSpPr>
        <dsp:cNvPr id="0" name=""/>
        <dsp:cNvSpPr/>
      </dsp:nvSpPr>
      <dsp:spPr>
        <a:xfrm>
          <a:off x="4972993" y="543227"/>
          <a:ext cx="2259157" cy="1355494"/>
        </a:xfrm>
        <a:prstGeom prst="rect">
          <a:avLst/>
        </a:prstGeom>
        <a:gradFill rotWithShape="0">
          <a:gsLst>
            <a:gs pos="0">
              <a:schemeClr val="accent3">
                <a:alpha val="90000"/>
                <a:hueOff val="0"/>
                <a:satOff val="0"/>
                <a:lumOff val="0"/>
                <a:alphaOff val="-11429"/>
                <a:tint val="83000"/>
                <a:satMod val="100000"/>
                <a:lumMod val="100000"/>
              </a:schemeClr>
            </a:gs>
            <a:gs pos="100000">
              <a:schemeClr val="accent3">
                <a:alpha val="90000"/>
                <a:hueOff val="0"/>
                <a:satOff val="0"/>
                <a:lumOff val="0"/>
                <a:alphaOff val="-11429"/>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AVOIDING CERTAIN PEOPLE OR PLACES PERCEIVED AS DIRTY</a:t>
          </a:r>
        </a:p>
      </dsp:txBody>
      <dsp:txXfrm>
        <a:off x="4972993" y="543227"/>
        <a:ext cx="2259157" cy="1355494"/>
      </dsp:txXfrm>
    </dsp:sp>
    <dsp:sp modelId="{CFC02601-353F-47FD-833C-C114A206DCFA}">
      <dsp:nvSpPr>
        <dsp:cNvPr id="0" name=""/>
        <dsp:cNvSpPr/>
      </dsp:nvSpPr>
      <dsp:spPr>
        <a:xfrm>
          <a:off x="7458066" y="543227"/>
          <a:ext cx="2259157" cy="1355494"/>
        </a:xfrm>
        <a:prstGeom prst="rect">
          <a:avLst/>
        </a:prstGeom>
        <a:gradFill rotWithShape="0">
          <a:gsLst>
            <a:gs pos="0">
              <a:schemeClr val="accent3">
                <a:alpha val="90000"/>
                <a:hueOff val="0"/>
                <a:satOff val="0"/>
                <a:lumOff val="0"/>
                <a:alphaOff val="-17143"/>
                <a:tint val="83000"/>
                <a:satMod val="100000"/>
                <a:lumMod val="100000"/>
              </a:schemeClr>
            </a:gs>
            <a:gs pos="100000">
              <a:schemeClr val="accent3">
                <a:alpha val="90000"/>
                <a:hueOff val="0"/>
                <a:satOff val="0"/>
                <a:lumOff val="0"/>
                <a:alphaOff val="-17143"/>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COMPULSIVE HAND WASHING</a:t>
          </a:r>
        </a:p>
      </dsp:txBody>
      <dsp:txXfrm>
        <a:off x="7458066" y="543227"/>
        <a:ext cx="2259157" cy="1355494"/>
      </dsp:txXfrm>
    </dsp:sp>
    <dsp:sp modelId="{55CFAB3A-1D4F-41A8-A272-AC5FC3875EC7}">
      <dsp:nvSpPr>
        <dsp:cNvPr id="0" name=""/>
        <dsp:cNvSpPr/>
      </dsp:nvSpPr>
      <dsp:spPr>
        <a:xfrm>
          <a:off x="94298" y="2149578"/>
          <a:ext cx="2259157" cy="1355494"/>
        </a:xfrm>
        <a:prstGeom prst="rect">
          <a:avLst/>
        </a:prstGeom>
        <a:gradFill rotWithShape="0">
          <a:gsLst>
            <a:gs pos="0">
              <a:schemeClr val="accent3">
                <a:alpha val="90000"/>
                <a:hueOff val="0"/>
                <a:satOff val="0"/>
                <a:lumOff val="0"/>
                <a:alphaOff val="-22857"/>
                <a:tint val="83000"/>
                <a:satMod val="100000"/>
                <a:lumMod val="100000"/>
              </a:schemeClr>
            </a:gs>
            <a:gs pos="100000">
              <a:schemeClr val="accent3">
                <a:alpha val="90000"/>
                <a:hueOff val="0"/>
                <a:satOff val="0"/>
                <a:lumOff val="0"/>
                <a:alphaOff val="-22857"/>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WORRY ABOUT CONTAMINATION SPREAD</a:t>
          </a:r>
        </a:p>
      </dsp:txBody>
      <dsp:txXfrm>
        <a:off x="94298" y="2149578"/>
        <a:ext cx="2259157" cy="1355494"/>
      </dsp:txXfrm>
    </dsp:sp>
    <dsp:sp modelId="{194592A2-CA38-4C04-8E19-52E765EAC221}">
      <dsp:nvSpPr>
        <dsp:cNvPr id="0" name=""/>
        <dsp:cNvSpPr/>
      </dsp:nvSpPr>
      <dsp:spPr>
        <a:xfrm>
          <a:off x="2487920" y="2124637"/>
          <a:ext cx="2259157" cy="1355494"/>
        </a:xfrm>
        <a:prstGeom prst="rect">
          <a:avLst/>
        </a:prstGeom>
        <a:gradFill rotWithShape="0">
          <a:gsLst>
            <a:gs pos="0">
              <a:schemeClr val="accent3">
                <a:alpha val="90000"/>
                <a:hueOff val="0"/>
                <a:satOff val="0"/>
                <a:lumOff val="0"/>
                <a:alphaOff val="-28571"/>
                <a:tint val="83000"/>
                <a:satMod val="100000"/>
                <a:lumMod val="100000"/>
              </a:schemeClr>
            </a:gs>
            <a:gs pos="100000">
              <a:schemeClr val="accent3">
                <a:alpha val="90000"/>
                <a:hueOff val="0"/>
                <a:satOff val="0"/>
                <a:lumOff val="0"/>
                <a:alphaOff val="-28571"/>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PHYSICAL SYMPTOMS</a:t>
          </a:r>
        </a:p>
      </dsp:txBody>
      <dsp:txXfrm>
        <a:off x="2487920" y="2124637"/>
        <a:ext cx="2259157" cy="1355494"/>
      </dsp:txXfrm>
    </dsp:sp>
    <dsp:sp modelId="{08D435C6-ABD8-493E-8E09-CE1BB337F323}">
      <dsp:nvSpPr>
        <dsp:cNvPr id="0" name=""/>
        <dsp:cNvSpPr/>
      </dsp:nvSpPr>
      <dsp:spPr>
        <a:xfrm>
          <a:off x="4972993" y="2124637"/>
          <a:ext cx="2259157" cy="1355494"/>
        </a:xfrm>
        <a:prstGeom prst="rect">
          <a:avLst/>
        </a:prstGeom>
        <a:gradFill rotWithShape="0">
          <a:gsLst>
            <a:gs pos="0">
              <a:schemeClr val="accent3">
                <a:alpha val="90000"/>
                <a:hueOff val="0"/>
                <a:satOff val="0"/>
                <a:lumOff val="0"/>
                <a:alphaOff val="-34286"/>
                <a:tint val="83000"/>
                <a:satMod val="100000"/>
                <a:lumMod val="100000"/>
              </a:schemeClr>
            </a:gs>
            <a:gs pos="100000">
              <a:schemeClr val="accent3">
                <a:alpha val="90000"/>
                <a:hueOff val="0"/>
                <a:satOff val="0"/>
                <a:lumOff val="0"/>
                <a:alphaOff val="-34286"/>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FEAR OF BODILY FLUIDS</a:t>
          </a:r>
        </a:p>
      </dsp:txBody>
      <dsp:txXfrm>
        <a:off x="4972993" y="2124637"/>
        <a:ext cx="2259157" cy="1355494"/>
      </dsp:txXfrm>
    </dsp:sp>
    <dsp:sp modelId="{DD2D6CBC-4F89-4788-BD9A-BE1922E0B47B}">
      <dsp:nvSpPr>
        <dsp:cNvPr id="0" name=""/>
        <dsp:cNvSpPr/>
      </dsp:nvSpPr>
      <dsp:spPr>
        <a:xfrm>
          <a:off x="7458066" y="2124637"/>
          <a:ext cx="2259157" cy="1355494"/>
        </a:xfrm>
        <a:prstGeom prst="rect">
          <a:avLst/>
        </a:prstGeom>
        <a:gradFill rotWithShape="0">
          <a:gsLst>
            <a:gs pos="0">
              <a:schemeClr val="accent3">
                <a:alpha val="90000"/>
                <a:hueOff val="0"/>
                <a:satOff val="0"/>
                <a:lumOff val="0"/>
                <a:alphaOff val="-40000"/>
                <a:tint val="83000"/>
                <a:satMod val="100000"/>
                <a:lumMod val="100000"/>
              </a:schemeClr>
            </a:gs>
            <a:gs pos="100000">
              <a:schemeClr val="accent3">
                <a:alpha val="90000"/>
                <a:hueOff val="0"/>
                <a:satOff val="0"/>
                <a:lumOff val="0"/>
                <a:alphaOff val="-4000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SAFETY BEHAVIORS</a:t>
          </a:r>
        </a:p>
      </dsp:txBody>
      <dsp:txXfrm>
        <a:off x="7458066" y="2124637"/>
        <a:ext cx="2259157" cy="1355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572CC-C4C4-40A4-8AAE-1C5A1BEB15D5}">
      <dsp:nvSpPr>
        <dsp:cNvPr id="0" name=""/>
        <dsp:cNvSpPr/>
      </dsp:nvSpPr>
      <dsp:spPr>
        <a:xfrm>
          <a:off x="0" y="1496290"/>
          <a:ext cx="10721756" cy="1995054"/>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2872CB7-D4E0-45F2-81F4-D548963C8E7B}">
      <dsp:nvSpPr>
        <dsp:cNvPr id="0" name=""/>
        <dsp:cNvSpPr/>
      </dsp:nvSpPr>
      <dsp:spPr>
        <a:xfrm>
          <a:off x="824" y="0"/>
          <a:ext cx="1321634" cy="199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GB" sz="1200" kern="1200" dirty="0"/>
            <a:t>ENVIRONMENTAL FACTORS</a:t>
          </a:r>
          <a:endParaRPr lang="en-US" sz="1200" kern="1200" dirty="0"/>
        </a:p>
      </dsp:txBody>
      <dsp:txXfrm>
        <a:off x="824" y="0"/>
        <a:ext cx="1321634" cy="1995054"/>
      </dsp:txXfrm>
    </dsp:sp>
    <dsp:sp modelId="{A66BA611-FC76-4DF8-AF51-3152B04701E5}">
      <dsp:nvSpPr>
        <dsp:cNvPr id="0" name=""/>
        <dsp:cNvSpPr/>
      </dsp:nvSpPr>
      <dsp:spPr>
        <a:xfrm>
          <a:off x="412259" y="2244436"/>
          <a:ext cx="498763" cy="498763"/>
        </a:xfrm>
        <a:prstGeom prst="ellipse">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8492EDD-98D6-444C-947D-8D923EAAA254}">
      <dsp:nvSpPr>
        <dsp:cNvPr id="0" name=""/>
        <dsp:cNvSpPr/>
      </dsp:nvSpPr>
      <dsp:spPr>
        <a:xfrm>
          <a:off x="1388540" y="2992581"/>
          <a:ext cx="1321634" cy="199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a:t>PERSONALITY TRAITS</a:t>
          </a:r>
          <a:endParaRPr lang="en-US" sz="1200" kern="1200"/>
        </a:p>
      </dsp:txBody>
      <dsp:txXfrm>
        <a:off x="1388540" y="2992581"/>
        <a:ext cx="1321634" cy="1995054"/>
      </dsp:txXfrm>
    </dsp:sp>
    <dsp:sp modelId="{58AED858-73F6-4631-AD57-9AE9AFDBE0F9}">
      <dsp:nvSpPr>
        <dsp:cNvPr id="0" name=""/>
        <dsp:cNvSpPr/>
      </dsp:nvSpPr>
      <dsp:spPr>
        <a:xfrm>
          <a:off x="1799976" y="2244436"/>
          <a:ext cx="498763" cy="498763"/>
        </a:xfrm>
        <a:prstGeom prst="ellipse">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23042A-995B-4AD9-A457-B9F5BEBE2861}">
      <dsp:nvSpPr>
        <dsp:cNvPr id="0" name=""/>
        <dsp:cNvSpPr/>
      </dsp:nvSpPr>
      <dsp:spPr>
        <a:xfrm>
          <a:off x="2776256" y="0"/>
          <a:ext cx="1321634" cy="199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GB" sz="1200" kern="1200"/>
            <a:t>COGNITIVE BIASES</a:t>
          </a:r>
          <a:endParaRPr lang="en-US" sz="1200" kern="1200"/>
        </a:p>
      </dsp:txBody>
      <dsp:txXfrm>
        <a:off x="2776256" y="0"/>
        <a:ext cx="1321634" cy="1995054"/>
      </dsp:txXfrm>
    </dsp:sp>
    <dsp:sp modelId="{BA51EE8F-D10A-4AAF-B3FF-068E4F425930}">
      <dsp:nvSpPr>
        <dsp:cNvPr id="0" name=""/>
        <dsp:cNvSpPr/>
      </dsp:nvSpPr>
      <dsp:spPr>
        <a:xfrm>
          <a:off x="3187692" y="2244436"/>
          <a:ext cx="498763" cy="498763"/>
        </a:xfrm>
        <a:prstGeom prst="ellipse">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31EC1E8-32A9-4041-9376-D3F2E700BFCB}">
      <dsp:nvSpPr>
        <dsp:cNvPr id="0" name=""/>
        <dsp:cNvSpPr/>
      </dsp:nvSpPr>
      <dsp:spPr>
        <a:xfrm>
          <a:off x="4163972" y="2992581"/>
          <a:ext cx="1321634" cy="199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a:t>EARLY LIFE EXPERIENCES</a:t>
          </a:r>
          <a:endParaRPr lang="en-US" sz="1200" kern="1200"/>
        </a:p>
      </dsp:txBody>
      <dsp:txXfrm>
        <a:off x="4163972" y="2992581"/>
        <a:ext cx="1321634" cy="1995054"/>
      </dsp:txXfrm>
    </dsp:sp>
    <dsp:sp modelId="{1192DFCC-E87D-4C57-AEC4-C66867B53DBC}">
      <dsp:nvSpPr>
        <dsp:cNvPr id="0" name=""/>
        <dsp:cNvSpPr/>
      </dsp:nvSpPr>
      <dsp:spPr>
        <a:xfrm>
          <a:off x="4575408" y="2244436"/>
          <a:ext cx="498763" cy="498763"/>
        </a:xfrm>
        <a:prstGeom prst="ellipse">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63625B1-CA4C-4737-A275-D9A91DFC1161}">
      <dsp:nvSpPr>
        <dsp:cNvPr id="0" name=""/>
        <dsp:cNvSpPr/>
      </dsp:nvSpPr>
      <dsp:spPr>
        <a:xfrm>
          <a:off x="5551689" y="0"/>
          <a:ext cx="1321634" cy="199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GB" sz="1200" kern="1200"/>
            <a:t>STRESSFUL LIFE EVENTS</a:t>
          </a:r>
          <a:endParaRPr lang="en-US" sz="1200" kern="1200"/>
        </a:p>
      </dsp:txBody>
      <dsp:txXfrm>
        <a:off x="5551689" y="0"/>
        <a:ext cx="1321634" cy="1995054"/>
      </dsp:txXfrm>
    </dsp:sp>
    <dsp:sp modelId="{057679EB-C64D-4E82-931F-CD0BABBD403F}">
      <dsp:nvSpPr>
        <dsp:cNvPr id="0" name=""/>
        <dsp:cNvSpPr/>
      </dsp:nvSpPr>
      <dsp:spPr>
        <a:xfrm>
          <a:off x="5963124" y="2244436"/>
          <a:ext cx="498763" cy="498763"/>
        </a:xfrm>
        <a:prstGeom prst="ellipse">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F299A75-FF89-411B-A2D9-BDA343A0BC83}">
      <dsp:nvSpPr>
        <dsp:cNvPr id="0" name=""/>
        <dsp:cNvSpPr/>
      </dsp:nvSpPr>
      <dsp:spPr>
        <a:xfrm>
          <a:off x="6939405" y="2992581"/>
          <a:ext cx="1321634" cy="199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a:t>LEARNED BEHAVIOR</a:t>
          </a:r>
          <a:endParaRPr lang="en-US" sz="1200" kern="1200"/>
        </a:p>
      </dsp:txBody>
      <dsp:txXfrm>
        <a:off x="6939405" y="2992581"/>
        <a:ext cx="1321634" cy="1995054"/>
      </dsp:txXfrm>
    </dsp:sp>
    <dsp:sp modelId="{8B141BB9-D6C3-4AEC-930B-75B19EB7B175}">
      <dsp:nvSpPr>
        <dsp:cNvPr id="0" name=""/>
        <dsp:cNvSpPr/>
      </dsp:nvSpPr>
      <dsp:spPr>
        <a:xfrm>
          <a:off x="7350840" y="2244436"/>
          <a:ext cx="498763" cy="498763"/>
        </a:xfrm>
        <a:prstGeom prst="ellipse">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CEFC824-DE22-4719-820C-FF4722EE42CA}">
      <dsp:nvSpPr>
        <dsp:cNvPr id="0" name=""/>
        <dsp:cNvSpPr/>
      </dsp:nvSpPr>
      <dsp:spPr>
        <a:xfrm>
          <a:off x="8327121" y="0"/>
          <a:ext cx="1321634" cy="199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GB" sz="1200" kern="1200"/>
            <a:t>PSYCHOLOGICAL FACTORS</a:t>
          </a:r>
          <a:endParaRPr lang="en-US" sz="1200" kern="1200"/>
        </a:p>
      </dsp:txBody>
      <dsp:txXfrm>
        <a:off x="8327121" y="0"/>
        <a:ext cx="1321634" cy="1995054"/>
      </dsp:txXfrm>
    </dsp:sp>
    <dsp:sp modelId="{D73EBDBB-E035-4EC1-BFDC-2C7B0EB3B7B3}">
      <dsp:nvSpPr>
        <dsp:cNvPr id="0" name=""/>
        <dsp:cNvSpPr/>
      </dsp:nvSpPr>
      <dsp:spPr>
        <a:xfrm>
          <a:off x="8738556" y="2244436"/>
          <a:ext cx="498763" cy="498763"/>
        </a:xfrm>
        <a:prstGeom prst="ellipse">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1CC18-7E86-4170-9E63-9EBCF7022B62}">
      <dsp:nvSpPr>
        <dsp:cNvPr id="0" name=""/>
        <dsp:cNvSpPr/>
      </dsp:nvSpPr>
      <dsp:spPr>
        <a:xfrm>
          <a:off x="4370408" y="1189428"/>
          <a:ext cx="1523738" cy="1523925"/>
        </a:xfrm>
        <a:prstGeom prst="ellipse">
          <a:avLst/>
        </a:prstGeom>
        <a:solidFill>
          <a:schemeClr val="lt1">
            <a:alpha val="5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97371BF-361C-4B13-A021-3BC5E5B0B2BB}">
      <dsp:nvSpPr>
        <dsp:cNvPr id="0" name=""/>
        <dsp:cNvSpPr/>
      </dsp:nvSpPr>
      <dsp:spPr>
        <a:xfrm>
          <a:off x="4259302" y="0"/>
          <a:ext cx="1745950" cy="9343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INTENSE ANXIETY AND DISTRESS</a:t>
          </a:r>
        </a:p>
      </dsp:txBody>
      <dsp:txXfrm>
        <a:off x="4259302" y="0"/>
        <a:ext cx="1745950" cy="934350"/>
      </dsp:txXfrm>
    </dsp:sp>
    <dsp:sp modelId="{889CE881-2FE8-483F-BE47-37528C0EE8C0}">
      <dsp:nvSpPr>
        <dsp:cNvPr id="0" name=""/>
        <dsp:cNvSpPr/>
      </dsp:nvSpPr>
      <dsp:spPr>
        <a:xfrm>
          <a:off x="4817371" y="1404328"/>
          <a:ext cx="1523738" cy="1523925"/>
        </a:xfrm>
        <a:prstGeom prst="ellipse">
          <a:avLst/>
        </a:prstGeom>
        <a:solidFill>
          <a:schemeClr val="lt1">
            <a:alpha val="5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31CFFED-989E-4045-8FFA-900B22215598}">
      <dsp:nvSpPr>
        <dsp:cNvPr id="0" name=""/>
        <dsp:cNvSpPr/>
      </dsp:nvSpPr>
      <dsp:spPr>
        <a:xfrm>
          <a:off x="6529038" y="887633"/>
          <a:ext cx="1650717" cy="10277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INTERFERENCE WITH DAILY FUNCTIONING</a:t>
          </a:r>
        </a:p>
      </dsp:txBody>
      <dsp:txXfrm>
        <a:off x="6529038" y="887633"/>
        <a:ext cx="1650717" cy="1027785"/>
      </dsp:txXfrm>
    </dsp:sp>
    <dsp:sp modelId="{15439F78-71DE-4D27-9D5A-A55497FD0EBE}">
      <dsp:nvSpPr>
        <dsp:cNvPr id="0" name=""/>
        <dsp:cNvSpPr/>
      </dsp:nvSpPr>
      <dsp:spPr>
        <a:xfrm>
          <a:off x="4927208" y="1887855"/>
          <a:ext cx="1523738" cy="1523925"/>
        </a:xfrm>
        <a:prstGeom prst="ellipse">
          <a:avLst/>
        </a:prstGeom>
        <a:solidFill>
          <a:schemeClr val="lt1">
            <a:alpha val="5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E3414D6-0F02-49E4-9DB1-39AACA167794}">
      <dsp:nvSpPr>
        <dsp:cNvPr id="0" name=""/>
        <dsp:cNvSpPr/>
      </dsp:nvSpPr>
      <dsp:spPr>
        <a:xfrm>
          <a:off x="6687761" y="2195723"/>
          <a:ext cx="1618972" cy="10978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SOCIAL ISOLATION</a:t>
          </a:r>
        </a:p>
      </dsp:txBody>
      <dsp:txXfrm>
        <a:off x="6687761" y="2195723"/>
        <a:ext cx="1618972" cy="1097861"/>
      </dsp:txXfrm>
    </dsp:sp>
    <dsp:sp modelId="{D275E9C8-5E8D-487D-B58B-9B8B8B7883B7}">
      <dsp:nvSpPr>
        <dsp:cNvPr id="0" name=""/>
        <dsp:cNvSpPr/>
      </dsp:nvSpPr>
      <dsp:spPr>
        <a:xfrm>
          <a:off x="4618016" y="2275610"/>
          <a:ext cx="1523738" cy="1523925"/>
        </a:xfrm>
        <a:prstGeom prst="ellipse">
          <a:avLst/>
        </a:prstGeom>
        <a:solidFill>
          <a:schemeClr val="lt1">
            <a:alpha val="5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4013F63-0774-4A7B-9C21-8FA77AFC244C}">
      <dsp:nvSpPr>
        <dsp:cNvPr id="0" name=""/>
        <dsp:cNvSpPr/>
      </dsp:nvSpPr>
      <dsp:spPr>
        <a:xfrm>
          <a:off x="5989381" y="3667326"/>
          <a:ext cx="1745950" cy="10044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STIGMATIZATION AND MISUNDERSTANDING</a:t>
          </a:r>
        </a:p>
      </dsp:txBody>
      <dsp:txXfrm>
        <a:off x="5989381" y="3667326"/>
        <a:ext cx="1745950" cy="1004426"/>
      </dsp:txXfrm>
    </dsp:sp>
    <dsp:sp modelId="{A195084C-C19E-4E8F-8556-0882A9A7F863}">
      <dsp:nvSpPr>
        <dsp:cNvPr id="0" name=""/>
        <dsp:cNvSpPr/>
      </dsp:nvSpPr>
      <dsp:spPr>
        <a:xfrm>
          <a:off x="4122800" y="2275610"/>
          <a:ext cx="1523738" cy="1523925"/>
        </a:xfrm>
        <a:prstGeom prst="ellipse">
          <a:avLst/>
        </a:prstGeom>
        <a:solidFill>
          <a:schemeClr val="lt1">
            <a:alpha val="5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49DC115-F9F9-4484-8E3F-F0B64BB330E0}">
      <dsp:nvSpPr>
        <dsp:cNvPr id="0" name=""/>
        <dsp:cNvSpPr/>
      </dsp:nvSpPr>
      <dsp:spPr>
        <a:xfrm>
          <a:off x="2529223" y="3667326"/>
          <a:ext cx="1745950" cy="10044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IMPAIRED RELATIONSHIPS</a:t>
          </a:r>
        </a:p>
      </dsp:txBody>
      <dsp:txXfrm>
        <a:off x="2529223" y="3667326"/>
        <a:ext cx="1745950" cy="1004426"/>
      </dsp:txXfrm>
    </dsp:sp>
    <dsp:sp modelId="{57413969-3BE3-49A1-B01E-E079656C2747}">
      <dsp:nvSpPr>
        <dsp:cNvPr id="0" name=""/>
        <dsp:cNvSpPr/>
      </dsp:nvSpPr>
      <dsp:spPr>
        <a:xfrm>
          <a:off x="3813608" y="1887855"/>
          <a:ext cx="1523738" cy="1523925"/>
        </a:xfrm>
        <a:prstGeom prst="ellipse">
          <a:avLst/>
        </a:prstGeom>
        <a:solidFill>
          <a:schemeClr val="lt1">
            <a:alpha val="5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F20CA38-AFFF-48DB-9D1C-B5922358234C}">
      <dsp:nvSpPr>
        <dsp:cNvPr id="0" name=""/>
        <dsp:cNvSpPr/>
      </dsp:nvSpPr>
      <dsp:spPr>
        <a:xfrm>
          <a:off x="1957821" y="2195723"/>
          <a:ext cx="1618972" cy="10978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FINANCIAL BURDEN</a:t>
          </a:r>
        </a:p>
      </dsp:txBody>
      <dsp:txXfrm>
        <a:off x="1957821" y="2195723"/>
        <a:ext cx="1618972" cy="1097861"/>
      </dsp:txXfrm>
    </dsp:sp>
    <dsp:sp modelId="{578D3E4C-6740-47F8-BA41-AE5811A9A535}">
      <dsp:nvSpPr>
        <dsp:cNvPr id="0" name=""/>
        <dsp:cNvSpPr/>
      </dsp:nvSpPr>
      <dsp:spPr>
        <a:xfrm>
          <a:off x="3923445" y="1404328"/>
          <a:ext cx="1523738" cy="1523925"/>
        </a:xfrm>
        <a:prstGeom prst="ellipse">
          <a:avLst/>
        </a:prstGeom>
        <a:solidFill>
          <a:schemeClr val="lt1">
            <a:alpha val="5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FD04A10-30F8-4F0C-BD35-A440EDA2367C}">
      <dsp:nvSpPr>
        <dsp:cNvPr id="0" name=""/>
        <dsp:cNvSpPr/>
      </dsp:nvSpPr>
      <dsp:spPr>
        <a:xfrm>
          <a:off x="2084800" y="887633"/>
          <a:ext cx="1650717" cy="10277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NEGATIVE IMPACT ON PHYSICAL HEALTH</a:t>
          </a:r>
        </a:p>
      </dsp:txBody>
      <dsp:txXfrm>
        <a:off x="2084800" y="887633"/>
        <a:ext cx="1650717" cy="10277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C8196-3EA3-45AC-BFFF-7C55362BA309}">
      <dsp:nvSpPr>
        <dsp:cNvPr id="0" name=""/>
        <dsp:cNvSpPr/>
      </dsp:nvSpPr>
      <dsp:spPr>
        <a:xfrm>
          <a:off x="1765" y="29696"/>
          <a:ext cx="2449268" cy="3963966"/>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1. EXPOSURE AND RESPONSE PREVENTION</a:t>
          </a:r>
        </a:p>
      </dsp:txBody>
      <dsp:txXfrm>
        <a:off x="1765" y="29696"/>
        <a:ext cx="2449268" cy="3963966"/>
      </dsp:txXfrm>
    </dsp:sp>
    <dsp:sp modelId="{171C4960-5245-448E-960D-2DE23FED63BD}">
      <dsp:nvSpPr>
        <dsp:cNvPr id="0" name=""/>
        <dsp:cNvSpPr/>
      </dsp:nvSpPr>
      <dsp:spPr>
        <a:xfrm>
          <a:off x="3111695" y="29696"/>
          <a:ext cx="6606610" cy="3963966"/>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ERP involves gradually exposing individuals to feared contaminants or situations that trigger their obsessive thoughts while preventing them from engaging in compulsive cleaning or avoidance behaviours. Through repeated exposure, individuals learn that their feared consequences do not occur, and their anxiety decreases over time. This process, known as habituation, helps to break the cycle of obsessions and compulsions that perpetuate contamination OCD.</a:t>
          </a:r>
          <a:endParaRPr lang="en-US" sz="2700" kern="1200" dirty="0"/>
        </a:p>
      </dsp:txBody>
      <dsp:txXfrm>
        <a:off x="3111695" y="29696"/>
        <a:ext cx="6606610" cy="39639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1DE79-375C-4F3D-B898-0C975EAE39D6}">
      <dsp:nvSpPr>
        <dsp:cNvPr id="0" name=""/>
        <dsp:cNvSpPr/>
      </dsp:nvSpPr>
      <dsp:spPr>
        <a:xfrm>
          <a:off x="0" y="95220"/>
          <a:ext cx="9720071" cy="3832920"/>
        </a:xfrm>
        <a:prstGeom prst="round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For those who may be resistant to jumping right into real-world situations, imaginal exposure sometimes referred to as visualization, can be a helpful way to alleviate enough anxiety to take the courage to move and willingly to get exposure under ERP. With visualization, your assigned therapist helps you to create a hypothetical but most closely related fear scenario that can elicit the anxiety someone might experience in a routine situation. As they habituate to the discomfort, with decreased anxiety over time, they are gradually desensitized to the feared situation, making them more willing to move the process to real life and engage in the next step of ERP.</a:t>
          </a:r>
          <a:endParaRPr lang="en-US" sz="2600" kern="1200" dirty="0"/>
        </a:p>
      </dsp:txBody>
      <dsp:txXfrm>
        <a:off x="187108" y="282328"/>
        <a:ext cx="9345855" cy="34587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03065-EF2A-4948-92EC-58C76EC0B53C}">
      <dsp:nvSpPr>
        <dsp:cNvPr id="0" name=""/>
        <dsp:cNvSpPr/>
      </dsp:nvSpPr>
      <dsp:spPr>
        <a:xfrm>
          <a:off x="4106" y="58173"/>
          <a:ext cx="2549000" cy="3907012"/>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2. COGNITIVE RESTRUCTURING</a:t>
          </a:r>
          <a:endParaRPr lang="en-US" sz="2700" kern="1200"/>
        </a:p>
      </dsp:txBody>
      <dsp:txXfrm>
        <a:off x="4106" y="58173"/>
        <a:ext cx="2549000" cy="3907012"/>
      </dsp:txXfrm>
    </dsp:sp>
    <dsp:sp modelId="{4CD8B857-F47C-478A-963B-41B3E04F8E72}">
      <dsp:nvSpPr>
        <dsp:cNvPr id="0" name=""/>
        <dsp:cNvSpPr/>
      </dsp:nvSpPr>
      <dsp:spPr>
        <a:xfrm>
          <a:off x="3204275" y="58173"/>
          <a:ext cx="6511688" cy="3907012"/>
        </a:xfrm>
        <a:prstGeom prst="rect">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CBT for contamination OCD also includes cognitive restructuring techniques, which involve challenging and modifying the irrational beliefs and cognitive distortions that contribute to contamination fears. By identifying and addressing maladaptive thoughts, individuals can develop more realistic and adaptive ways of thinking about cleanliness and contamination, reducing the intensity of their obsessions and compulsions.</a:t>
          </a:r>
          <a:endParaRPr lang="en-US" sz="2700" kern="1200" dirty="0"/>
        </a:p>
      </dsp:txBody>
      <dsp:txXfrm>
        <a:off x="3204275" y="58173"/>
        <a:ext cx="6511688" cy="3907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2CE2968-CB63-4A35-BDE5-663800BD4B36}"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418A9-1D91-45C4-96E6-ACF73BE935BD}"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00829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E2968-CB63-4A35-BDE5-663800BD4B36}"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418A9-1D91-45C4-96E6-ACF73BE935BD}" type="slidenum">
              <a:rPr lang="en-US" smtClean="0"/>
              <a:t>‹#›</a:t>
            </a:fld>
            <a:endParaRPr lang="en-US"/>
          </a:p>
        </p:txBody>
      </p:sp>
    </p:spTree>
    <p:extLst>
      <p:ext uri="{BB962C8B-B14F-4D97-AF65-F5344CB8AC3E}">
        <p14:creationId xmlns:p14="http://schemas.microsoft.com/office/powerpoint/2010/main" val="332742354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E2968-CB63-4A35-BDE5-663800BD4B36}"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418A9-1D91-45C4-96E6-ACF73BE935B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08180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E2968-CB63-4A35-BDE5-663800BD4B36}"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418A9-1D91-45C4-96E6-ACF73BE935BD}" type="slidenum">
              <a:rPr lang="en-US" smtClean="0"/>
              <a:t>‹#›</a:t>
            </a:fld>
            <a:endParaRPr lang="en-US"/>
          </a:p>
        </p:txBody>
      </p:sp>
    </p:spTree>
    <p:extLst>
      <p:ext uri="{BB962C8B-B14F-4D97-AF65-F5344CB8AC3E}">
        <p14:creationId xmlns:p14="http://schemas.microsoft.com/office/powerpoint/2010/main" val="5308834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E2968-CB63-4A35-BDE5-663800BD4B36}"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418A9-1D91-45C4-96E6-ACF73BE935BD}"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91743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CE2968-CB63-4A35-BDE5-663800BD4B36}"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418A9-1D91-45C4-96E6-ACF73BE935BD}" type="slidenum">
              <a:rPr lang="en-US" smtClean="0"/>
              <a:t>‹#›</a:t>
            </a:fld>
            <a:endParaRPr lang="en-US"/>
          </a:p>
        </p:txBody>
      </p:sp>
    </p:spTree>
    <p:extLst>
      <p:ext uri="{BB962C8B-B14F-4D97-AF65-F5344CB8AC3E}">
        <p14:creationId xmlns:p14="http://schemas.microsoft.com/office/powerpoint/2010/main" val="29340856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CE2968-CB63-4A35-BDE5-663800BD4B36}" type="datetimeFigureOut">
              <a:rPr lang="en-US" smtClean="0"/>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418A9-1D91-45C4-96E6-ACF73BE935BD}" type="slidenum">
              <a:rPr lang="en-US" smtClean="0"/>
              <a:t>‹#›</a:t>
            </a:fld>
            <a:endParaRPr lang="en-US"/>
          </a:p>
        </p:txBody>
      </p:sp>
    </p:spTree>
    <p:extLst>
      <p:ext uri="{BB962C8B-B14F-4D97-AF65-F5344CB8AC3E}">
        <p14:creationId xmlns:p14="http://schemas.microsoft.com/office/powerpoint/2010/main" val="112429583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CE2968-CB63-4A35-BDE5-663800BD4B36}" type="datetimeFigureOut">
              <a:rPr lang="en-US" smtClean="0"/>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418A9-1D91-45C4-96E6-ACF73BE935BD}" type="slidenum">
              <a:rPr lang="en-US" smtClean="0"/>
              <a:t>‹#›</a:t>
            </a:fld>
            <a:endParaRPr lang="en-US"/>
          </a:p>
        </p:txBody>
      </p:sp>
    </p:spTree>
    <p:extLst>
      <p:ext uri="{BB962C8B-B14F-4D97-AF65-F5344CB8AC3E}">
        <p14:creationId xmlns:p14="http://schemas.microsoft.com/office/powerpoint/2010/main" val="223277110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E2968-CB63-4A35-BDE5-663800BD4B36}" type="datetimeFigureOut">
              <a:rPr lang="en-US" smtClean="0"/>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418A9-1D91-45C4-96E6-ACF73BE935BD}" type="slidenum">
              <a:rPr lang="en-US" smtClean="0"/>
              <a:t>‹#›</a:t>
            </a:fld>
            <a:endParaRPr lang="en-US"/>
          </a:p>
        </p:txBody>
      </p:sp>
    </p:spTree>
    <p:extLst>
      <p:ext uri="{BB962C8B-B14F-4D97-AF65-F5344CB8AC3E}">
        <p14:creationId xmlns:p14="http://schemas.microsoft.com/office/powerpoint/2010/main" val="352176426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CE2968-CB63-4A35-BDE5-663800BD4B36}"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418A9-1D91-45C4-96E6-ACF73BE935BD}" type="slidenum">
              <a:rPr lang="en-US" smtClean="0"/>
              <a:t>‹#›</a:t>
            </a:fld>
            <a:endParaRPr lang="en-US"/>
          </a:p>
        </p:txBody>
      </p:sp>
    </p:spTree>
    <p:extLst>
      <p:ext uri="{BB962C8B-B14F-4D97-AF65-F5344CB8AC3E}">
        <p14:creationId xmlns:p14="http://schemas.microsoft.com/office/powerpoint/2010/main" val="348114234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E2968-CB63-4A35-BDE5-663800BD4B36}"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418A9-1D91-45C4-96E6-ACF73BE935BD}"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75750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2CE2968-CB63-4A35-BDE5-663800BD4B36}" type="datetimeFigureOut">
              <a:rPr lang="en-US" smtClean="0"/>
              <a:t>3/8/2024</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BE418A9-1D91-45C4-96E6-ACF73BE935B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5762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spd="slow">
    <p:push dir="u"/>
  </p:transition>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motionoflife.in/" TargetMode="External"/><Relationship Id="rId2" Type="http://schemas.openxmlformats.org/officeDocument/2006/relationships/hyperlink" Target="mailto:info@emotionoflife.in"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5.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8.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ClqPtWzozXs" TargetMode="External"/><Relationship Id="rId2" Type="http://schemas.openxmlformats.org/officeDocument/2006/relationships/hyperlink" Target="https://www.youtube.com/watch?v=Wemm-i6XHr8"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youtube.com/watch?v=AbckuluEdM0&amp;t=174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itunes.apple.com/us/podcast/your-anxiety-toolkit/id1098792502?mt=2" TargetMode="External"/><Relationship Id="rId3" Type="http://schemas.openxmlformats.org/officeDocument/2006/relationships/hyperlink" Target="https://www.ocdchallenge.com/" TargetMode="External"/><Relationship Id="rId7" Type="http://schemas.openxmlformats.org/officeDocument/2006/relationships/hyperlink" Target="http://theocdstories.com/" TargetMode="External"/><Relationship Id="rId2" Type="http://schemas.openxmlformats.org/officeDocument/2006/relationships/hyperlink" Target="https://iocdf.org/" TargetMode="External"/><Relationship Id="rId1" Type="http://schemas.openxmlformats.org/officeDocument/2006/relationships/slideLayout" Target="../slideLayouts/slideLayout2.xml"/><Relationship Id="rId6" Type="http://schemas.openxmlformats.org/officeDocument/2006/relationships/hyperlink" Target="http://www.ocdhistory.net/" TargetMode="External"/><Relationship Id="rId5" Type="http://schemas.openxmlformats.org/officeDocument/2006/relationships/hyperlink" Target="https://www.psychologytoday.com/blog/beyond-the-doubt" TargetMode="External"/><Relationship Id="rId4" Type="http://schemas.openxmlformats.org/officeDocument/2006/relationships/hyperlink" Target="https://blog.treatmyocd.com/" TargetMode="External"/><Relationship Id="rId9"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12.png"/><Relationship Id="rId5" Type="http://schemas.openxmlformats.org/officeDocument/2006/relationships/diagramColors" Target="../diagrams/colors6.xml"/><Relationship Id="rId10" Type="http://schemas.openxmlformats.org/officeDocument/2006/relationships/image" Target="../media/image11.png"/><Relationship Id="rId4" Type="http://schemas.openxmlformats.org/officeDocument/2006/relationships/diagramQuickStyle" Target="../diagrams/quickStyle6.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6689C1-1451-4635-FF1F-160B17B330F9}"/>
              </a:ext>
            </a:extLst>
          </p:cNvPr>
          <p:cNvSpPr>
            <a:spLocks noGrp="1"/>
          </p:cNvSpPr>
          <p:nvPr>
            <p:ph type="subTitle" idx="1"/>
          </p:nvPr>
        </p:nvSpPr>
        <p:spPr>
          <a:xfrm>
            <a:off x="507077" y="4788131"/>
            <a:ext cx="3516284" cy="1479664"/>
          </a:xfrm>
        </p:spPr>
        <p:txBody>
          <a:bodyPr>
            <a:normAutofit lnSpcReduction="10000"/>
          </a:bodyPr>
          <a:lstStyle/>
          <a:p>
            <a:r>
              <a:rPr lang="en-US" dirty="0"/>
              <a:t>EMOTION OF LIFE</a:t>
            </a:r>
          </a:p>
          <a:p>
            <a:r>
              <a:rPr lang="en-US" dirty="0"/>
              <a:t>CONTACT: 9368503416</a:t>
            </a:r>
          </a:p>
          <a:p>
            <a:r>
              <a:rPr lang="en-US" dirty="0">
                <a:hlinkClick r:id="rId2"/>
              </a:rPr>
              <a:t>info@emotionoflife.in</a:t>
            </a:r>
            <a:endParaRPr lang="en-US" dirty="0"/>
          </a:p>
          <a:p>
            <a:r>
              <a:rPr lang="en-US" dirty="0">
                <a:hlinkClick r:id="rId3"/>
              </a:rPr>
              <a:t>www.emotionoflife.in</a:t>
            </a:r>
            <a:endParaRPr lang="en-US" dirty="0"/>
          </a:p>
          <a:p>
            <a:r>
              <a:rPr lang="en-US" dirty="0"/>
              <a:t>Insta: @emotionoflifeindia</a:t>
            </a:r>
          </a:p>
        </p:txBody>
      </p:sp>
      <p:pic>
        <p:nvPicPr>
          <p:cNvPr id="4" name="Picture 3">
            <a:extLst>
              <a:ext uri="{FF2B5EF4-FFF2-40B4-BE49-F238E27FC236}">
                <a16:creationId xmlns:a16="http://schemas.microsoft.com/office/drawing/2014/main" id="{97AAA755-586D-0020-ACDB-20C7AF1199F8}"/>
              </a:ext>
            </a:extLst>
          </p:cNvPr>
          <p:cNvPicPr>
            <a:picLocks noChangeAspect="1"/>
          </p:cNvPicPr>
          <p:nvPr/>
        </p:nvPicPr>
        <p:blipFill>
          <a:blip r:embed="rId4"/>
          <a:stretch>
            <a:fillRect/>
          </a:stretch>
        </p:blipFill>
        <p:spPr>
          <a:xfrm>
            <a:off x="8565794" y="4854633"/>
            <a:ext cx="3490431" cy="1862050"/>
          </a:xfrm>
          <a:prstGeom prst="rect">
            <a:avLst/>
          </a:prstGeom>
        </p:spPr>
      </p:pic>
      <p:sp>
        <p:nvSpPr>
          <p:cNvPr id="6" name="Rectangle 5">
            <a:extLst>
              <a:ext uri="{FF2B5EF4-FFF2-40B4-BE49-F238E27FC236}">
                <a16:creationId xmlns:a16="http://schemas.microsoft.com/office/drawing/2014/main" id="{2026C632-F741-B7EE-3D11-82F9E929186F}"/>
              </a:ext>
            </a:extLst>
          </p:cNvPr>
          <p:cNvSpPr/>
          <p:nvPr/>
        </p:nvSpPr>
        <p:spPr>
          <a:xfrm>
            <a:off x="3275215" y="2406534"/>
            <a:ext cx="5228706" cy="1604356"/>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lgerian" panose="04020705040A02060702" pitchFamily="82" charset="0"/>
              </a:rPr>
              <a:t>MANAGEMENT OF CONTAMINATION OCD</a:t>
            </a:r>
          </a:p>
        </p:txBody>
      </p:sp>
    </p:spTree>
    <p:extLst>
      <p:ext uri="{BB962C8B-B14F-4D97-AF65-F5344CB8AC3E}">
        <p14:creationId xmlns:p14="http://schemas.microsoft.com/office/powerpoint/2010/main" val="273376677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F893-4BD6-3844-5688-521D15519368}"/>
              </a:ext>
            </a:extLst>
          </p:cNvPr>
          <p:cNvSpPr>
            <a:spLocks noGrp="1"/>
          </p:cNvSpPr>
          <p:nvPr>
            <p:ph type="title"/>
          </p:nvPr>
        </p:nvSpPr>
        <p:spPr/>
        <p:txBody>
          <a:bodyPr/>
          <a:lstStyle/>
          <a:p>
            <a:r>
              <a:rPr lang="en-US" dirty="0"/>
              <a:t>IMAGINAL EXPOSURE</a:t>
            </a:r>
          </a:p>
        </p:txBody>
      </p:sp>
      <p:graphicFrame>
        <p:nvGraphicFramePr>
          <p:cNvPr id="4" name="Content Placeholder 3">
            <a:extLst>
              <a:ext uri="{FF2B5EF4-FFF2-40B4-BE49-F238E27FC236}">
                <a16:creationId xmlns:a16="http://schemas.microsoft.com/office/drawing/2014/main" id="{36F0EDB4-7F9E-1C61-94E7-CD8FF70FED37}"/>
              </a:ext>
            </a:extLst>
          </p:cNvPr>
          <p:cNvGraphicFramePr>
            <a:graphicFrameLocks noGrp="1"/>
          </p:cNvGraphicFramePr>
          <p:nvPr>
            <p:ph idx="1"/>
            <p:extLst>
              <p:ext uri="{D42A27DB-BD31-4B8C-83A1-F6EECF244321}">
                <p14:modId xmlns:p14="http://schemas.microsoft.com/office/powerpoint/2010/main" val="819829268"/>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03265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90B03-C29C-D800-551D-5B46E0296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A2E40-4FBB-18D1-FF32-5B3830B5F08D}"/>
              </a:ext>
            </a:extLst>
          </p:cNvPr>
          <p:cNvSpPr>
            <a:spLocks noGrp="1"/>
          </p:cNvSpPr>
          <p:nvPr>
            <p:ph type="title"/>
          </p:nvPr>
        </p:nvSpPr>
        <p:spPr/>
        <p:txBody>
          <a:bodyPr/>
          <a:lstStyle/>
          <a:p>
            <a:r>
              <a:rPr lang="en-US" dirty="0"/>
              <a:t>CONTINUED…</a:t>
            </a:r>
          </a:p>
        </p:txBody>
      </p:sp>
      <p:graphicFrame>
        <p:nvGraphicFramePr>
          <p:cNvPr id="4" name="Content Placeholder 3">
            <a:extLst>
              <a:ext uri="{FF2B5EF4-FFF2-40B4-BE49-F238E27FC236}">
                <a16:creationId xmlns:a16="http://schemas.microsoft.com/office/drawing/2014/main" id="{E5D16BE7-A0D8-A84A-BE3B-C0DB6068BE93}"/>
              </a:ext>
            </a:extLst>
          </p:cNvPr>
          <p:cNvGraphicFramePr>
            <a:graphicFrameLocks noGrp="1"/>
          </p:cNvGraphicFramePr>
          <p:nvPr>
            <p:ph idx="1"/>
            <p:extLst>
              <p:ext uri="{D42A27DB-BD31-4B8C-83A1-F6EECF244321}">
                <p14:modId xmlns:p14="http://schemas.microsoft.com/office/powerpoint/2010/main" val="778802779"/>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67617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78E2E-354E-25CF-8543-BF24DE29C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CBC76-817F-1944-74F4-99CA4F212FCB}"/>
              </a:ext>
            </a:extLst>
          </p:cNvPr>
          <p:cNvSpPr>
            <a:spLocks noGrp="1"/>
          </p:cNvSpPr>
          <p:nvPr>
            <p:ph type="title"/>
          </p:nvPr>
        </p:nvSpPr>
        <p:spPr/>
        <p:txBody>
          <a:bodyPr/>
          <a:lstStyle/>
          <a:p>
            <a:r>
              <a:rPr lang="en-US" dirty="0"/>
              <a:t>CONTINUED…</a:t>
            </a:r>
          </a:p>
        </p:txBody>
      </p:sp>
      <p:graphicFrame>
        <p:nvGraphicFramePr>
          <p:cNvPr id="4" name="Content Placeholder 3">
            <a:extLst>
              <a:ext uri="{FF2B5EF4-FFF2-40B4-BE49-F238E27FC236}">
                <a16:creationId xmlns:a16="http://schemas.microsoft.com/office/drawing/2014/main" id="{8D0B2E5F-13D1-51B2-FF59-A613371C1DAD}"/>
              </a:ext>
            </a:extLst>
          </p:cNvPr>
          <p:cNvGraphicFramePr>
            <a:graphicFrameLocks noGrp="1"/>
          </p:cNvGraphicFramePr>
          <p:nvPr>
            <p:ph idx="1"/>
            <p:extLst>
              <p:ext uri="{D42A27DB-BD31-4B8C-83A1-F6EECF244321}">
                <p14:modId xmlns:p14="http://schemas.microsoft.com/office/powerpoint/2010/main" val="2684690110"/>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21802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900C1-165B-2934-472B-610A839D2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230D8-B403-662E-53FA-79F24E813B23}"/>
              </a:ext>
            </a:extLst>
          </p:cNvPr>
          <p:cNvSpPr>
            <a:spLocks noGrp="1"/>
          </p:cNvSpPr>
          <p:nvPr>
            <p:ph type="title"/>
          </p:nvPr>
        </p:nvSpPr>
        <p:spPr/>
        <p:txBody>
          <a:bodyPr/>
          <a:lstStyle/>
          <a:p>
            <a:r>
              <a:rPr lang="en-US" dirty="0"/>
              <a:t>CONTINUED…</a:t>
            </a:r>
          </a:p>
        </p:txBody>
      </p:sp>
      <p:graphicFrame>
        <p:nvGraphicFramePr>
          <p:cNvPr id="4" name="Content Placeholder 3">
            <a:extLst>
              <a:ext uri="{FF2B5EF4-FFF2-40B4-BE49-F238E27FC236}">
                <a16:creationId xmlns:a16="http://schemas.microsoft.com/office/drawing/2014/main" id="{F50F3DC1-DF98-AE7A-3A56-CC9536EA37C7}"/>
              </a:ext>
            </a:extLst>
          </p:cNvPr>
          <p:cNvGraphicFramePr>
            <a:graphicFrameLocks noGrp="1"/>
          </p:cNvGraphicFramePr>
          <p:nvPr>
            <p:ph idx="1"/>
            <p:extLst>
              <p:ext uri="{D42A27DB-BD31-4B8C-83A1-F6EECF244321}">
                <p14:modId xmlns:p14="http://schemas.microsoft.com/office/powerpoint/2010/main" val="4060770949"/>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477199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1C20-93C5-F96E-5DD2-D910CAC68184}"/>
              </a:ext>
            </a:extLst>
          </p:cNvPr>
          <p:cNvSpPr>
            <a:spLocks noGrp="1"/>
          </p:cNvSpPr>
          <p:nvPr>
            <p:ph type="title"/>
          </p:nvPr>
        </p:nvSpPr>
        <p:spPr/>
        <p:txBody>
          <a:bodyPr/>
          <a:lstStyle/>
          <a:p>
            <a:r>
              <a:rPr lang="en-US" dirty="0"/>
              <a:t>Challenges that come in building peer support networks</a:t>
            </a:r>
          </a:p>
        </p:txBody>
      </p:sp>
      <p:graphicFrame>
        <p:nvGraphicFramePr>
          <p:cNvPr id="4" name="Content Placeholder 3">
            <a:extLst>
              <a:ext uri="{FF2B5EF4-FFF2-40B4-BE49-F238E27FC236}">
                <a16:creationId xmlns:a16="http://schemas.microsoft.com/office/drawing/2014/main" id="{F6CFEE35-6F88-1706-BD9B-120611458E73}"/>
              </a:ext>
            </a:extLst>
          </p:cNvPr>
          <p:cNvGraphicFramePr>
            <a:graphicFrameLocks noGrp="1"/>
          </p:cNvGraphicFramePr>
          <p:nvPr>
            <p:ph idx="1"/>
            <p:extLst>
              <p:ext uri="{D42A27DB-BD31-4B8C-83A1-F6EECF244321}">
                <p14:modId xmlns:p14="http://schemas.microsoft.com/office/powerpoint/2010/main" val="344446629"/>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C2AC86E-BBA1-BC80-BCB3-D4BFCE0F8A9C}"/>
              </a:ext>
            </a:extLst>
          </p:cNvPr>
          <p:cNvPicPr>
            <a:picLocks noChangeAspect="1"/>
          </p:cNvPicPr>
          <p:nvPr/>
        </p:nvPicPr>
        <p:blipFill>
          <a:blip r:embed="rId7"/>
          <a:stretch>
            <a:fillRect/>
          </a:stretch>
        </p:blipFill>
        <p:spPr>
          <a:xfrm>
            <a:off x="7916053" y="1264574"/>
            <a:ext cx="3076575" cy="1485900"/>
          </a:xfrm>
          <a:prstGeom prst="rect">
            <a:avLst/>
          </a:prstGeom>
        </p:spPr>
      </p:pic>
    </p:spTree>
    <p:extLst>
      <p:ext uri="{BB962C8B-B14F-4D97-AF65-F5344CB8AC3E}">
        <p14:creationId xmlns:p14="http://schemas.microsoft.com/office/powerpoint/2010/main" val="60483175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FBF4-2187-55E6-58B6-9574E15414FE}"/>
              </a:ext>
            </a:extLst>
          </p:cNvPr>
          <p:cNvSpPr>
            <a:spLocks noGrp="1"/>
          </p:cNvSpPr>
          <p:nvPr>
            <p:ph type="title"/>
          </p:nvPr>
        </p:nvSpPr>
        <p:spPr/>
        <p:txBody>
          <a:bodyPr/>
          <a:lstStyle/>
          <a:p>
            <a:r>
              <a:rPr lang="en-US" dirty="0"/>
              <a:t>OUR PRINCIPLES</a:t>
            </a:r>
          </a:p>
        </p:txBody>
      </p:sp>
      <p:sp>
        <p:nvSpPr>
          <p:cNvPr id="5" name="Content Placeholder 4">
            <a:extLst>
              <a:ext uri="{FF2B5EF4-FFF2-40B4-BE49-F238E27FC236}">
                <a16:creationId xmlns:a16="http://schemas.microsoft.com/office/drawing/2014/main" id="{0223A6AD-4D9A-CE9B-DD9D-C69DFA72ACD9}"/>
              </a:ext>
            </a:extLst>
          </p:cNvPr>
          <p:cNvSpPr>
            <a:spLocks noGrp="1"/>
          </p:cNvSpPr>
          <p:nvPr>
            <p:ph idx="1"/>
          </p:nvPr>
        </p:nvSpPr>
        <p:spPr/>
        <p:txBody>
          <a:bodyPr>
            <a:normAutofit fontScale="92500"/>
          </a:bodyPr>
          <a:lstStyle/>
          <a:p>
            <a:pPr lvl="0">
              <a:buFont typeface="Wingdings" panose="05000000000000000000" pitchFamily="2" charset="2"/>
              <a:buChar char="q"/>
            </a:pPr>
            <a:r>
              <a:rPr lang="en-US" b="0" i="0" dirty="0"/>
              <a:t>People are not born with OCD </a:t>
            </a:r>
            <a:endParaRPr lang="en-US" dirty="0"/>
          </a:p>
          <a:p>
            <a:pPr lvl="0">
              <a:buFont typeface="Wingdings" panose="05000000000000000000" pitchFamily="2" charset="2"/>
              <a:buChar char="q"/>
            </a:pPr>
            <a:r>
              <a:rPr lang="en-US" b="0" i="0" dirty="0"/>
              <a:t>OCD Recovery is possible</a:t>
            </a:r>
            <a:endParaRPr lang="en-US" dirty="0"/>
          </a:p>
          <a:p>
            <a:pPr lvl="0">
              <a:buFont typeface="Wingdings" panose="05000000000000000000" pitchFamily="2" charset="2"/>
              <a:buChar char="q"/>
            </a:pPr>
            <a:r>
              <a:rPr lang="en-US" b="0" i="0" dirty="0"/>
              <a:t>One must not only have a dream but also have the courage and passion to achieve it. </a:t>
            </a:r>
            <a:endParaRPr lang="en-US" dirty="0"/>
          </a:p>
          <a:p>
            <a:pPr lvl="0">
              <a:buFont typeface="Wingdings" panose="05000000000000000000" pitchFamily="2" charset="2"/>
              <a:buChar char="q"/>
            </a:pPr>
            <a:r>
              <a:rPr lang="en-US" b="0" i="0" dirty="0"/>
              <a:t>We are born only once so let us make it the most rewarding experience possible.</a:t>
            </a:r>
            <a:endParaRPr lang="en-US" dirty="0"/>
          </a:p>
          <a:p>
            <a:pPr lvl="0">
              <a:buFont typeface="Wingdings" panose="05000000000000000000" pitchFamily="2" charset="2"/>
              <a:buChar char="q"/>
            </a:pPr>
            <a:r>
              <a:rPr lang="en-US" b="0" i="0" dirty="0"/>
              <a:t>We are born to learn from each other. We believe in two-way learning, where each client holds a reservoir of skills to teach others. </a:t>
            </a:r>
            <a:endParaRPr lang="en-US" dirty="0"/>
          </a:p>
          <a:p>
            <a:pPr lvl="0">
              <a:buFont typeface="Wingdings" panose="05000000000000000000" pitchFamily="2" charset="2"/>
              <a:buChar char="q"/>
            </a:pPr>
            <a:r>
              <a:rPr lang="en-US" b="0" i="0" dirty="0"/>
              <a:t>We believe in the “Sharing and Caring”  model of care which is led by peers and caregivers</a:t>
            </a:r>
            <a:endParaRPr lang="en-US" dirty="0"/>
          </a:p>
          <a:p>
            <a:pPr lvl="0">
              <a:buFont typeface="Wingdings" panose="05000000000000000000" pitchFamily="2" charset="2"/>
              <a:buChar char="q"/>
            </a:pPr>
            <a:r>
              <a:rPr lang="en-US" b="0" i="0" dirty="0"/>
              <a:t>We can benefit immensely by learning and using technology/Technology can do anything/ Technological advancement can reshape our lives. </a:t>
            </a:r>
            <a:endParaRPr lang="en-US" dirty="0"/>
          </a:p>
          <a:p>
            <a:pPr lvl="0"/>
            <a:endParaRPr lang="en-US" dirty="0"/>
          </a:p>
        </p:txBody>
      </p:sp>
      <p:pic>
        <p:nvPicPr>
          <p:cNvPr id="6" name="Picture 5">
            <a:extLst>
              <a:ext uri="{FF2B5EF4-FFF2-40B4-BE49-F238E27FC236}">
                <a16:creationId xmlns:a16="http://schemas.microsoft.com/office/drawing/2014/main" id="{EE2A41B0-567D-B934-0D5D-963532818422}"/>
              </a:ext>
            </a:extLst>
          </p:cNvPr>
          <p:cNvPicPr>
            <a:picLocks noChangeAspect="1"/>
          </p:cNvPicPr>
          <p:nvPr/>
        </p:nvPicPr>
        <p:blipFill>
          <a:blip r:embed="rId2"/>
          <a:stretch>
            <a:fillRect/>
          </a:stretch>
        </p:blipFill>
        <p:spPr>
          <a:xfrm>
            <a:off x="5884163" y="723207"/>
            <a:ext cx="2992583" cy="2252749"/>
          </a:xfrm>
          <a:prstGeom prst="rect">
            <a:avLst/>
          </a:prstGeom>
        </p:spPr>
      </p:pic>
    </p:spTree>
    <p:extLst>
      <p:ext uri="{BB962C8B-B14F-4D97-AF65-F5344CB8AC3E}">
        <p14:creationId xmlns:p14="http://schemas.microsoft.com/office/powerpoint/2010/main" val="86034362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91C1F-AAB7-5902-45B3-70020F17A4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7D87F-728E-8861-5465-444071C15A7C}"/>
              </a:ext>
            </a:extLst>
          </p:cNvPr>
          <p:cNvSpPr>
            <a:spLocks noGrp="1"/>
          </p:cNvSpPr>
          <p:nvPr>
            <p:ph type="title"/>
          </p:nvPr>
        </p:nvSpPr>
        <p:spPr/>
        <p:txBody>
          <a:bodyPr/>
          <a:lstStyle/>
          <a:p>
            <a:r>
              <a:rPr lang="en-US" dirty="0"/>
              <a:t>HOLISTIC MODEL OF CARE</a:t>
            </a:r>
          </a:p>
        </p:txBody>
      </p:sp>
      <p:sp>
        <p:nvSpPr>
          <p:cNvPr id="3" name="Content Placeholder 2">
            <a:extLst>
              <a:ext uri="{FF2B5EF4-FFF2-40B4-BE49-F238E27FC236}">
                <a16:creationId xmlns:a16="http://schemas.microsoft.com/office/drawing/2014/main" id="{DDEC1700-A35F-1804-1569-0D643ECD518D}"/>
              </a:ext>
            </a:extLst>
          </p:cNvPr>
          <p:cNvSpPr>
            <a:spLocks noGrp="1"/>
          </p:cNvSpPr>
          <p:nvPr>
            <p:ph idx="1"/>
          </p:nvPr>
        </p:nvSpPr>
        <p:spPr/>
        <p:txBody>
          <a:bodyPr>
            <a:normAutofit/>
          </a:bodyPr>
          <a:lstStyle/>
          <a:p>
            <a:pPr>
              <a:buFont typeface="Wingdings" panose="05000000000000000000" pitchFamily="2" charset="2"/>
              <a:buChar char="q"/>
            </a:pPr>
            <a:r>
              <a:rPr lang="en-US" b="0" i="0" dirty="0">
                <a:effectLst/>
              </a:rPr>
              <a:t>We not only address the issues shared by the client but also follow the Bio-Psycho-Social model of development and target the root causes of issues. </a:t>
            </a:r>
          </a:p>
          <a:p>
            <a:pPr>
              <a:buFont typeface="Wingdings" panose="05000000000000000000" pitchFamily="2" charset="2"/>
              <a:buChar char="q"/>
            </a:pPr>
            <a:r>
              <a:rPr lang="en-US" b="0" i="0" dirty="0">
                <a:effectLst/>
              </a:rPr>
              <a:t>Once a client approaches us, we work with them based on their life goals, purpose in life, and present issues, so they can be the best version of themselves</a:t>
            </a:r>
            <a:r>
              <a:rPr lang="en-US" dirty="0"/>
              <a:t>.</a:t>
            </a:r>
          </a:p>
          <a:p>
            <a:pPr>
              <a:buFont typeface="Wingdings" panose="05000000000000000000" pitchFamily="2" charset="2"/>
              <a:buChar char="q"/>
            </a:pPr>
            <a:r>
              <a:rPr lang="en-US" b="0" i="0" dirty="0">
                <a:effectLst/>
              </a:rPr>
              <a:t>We provide an environment of safety, confidentiality, and compassion. </a:t>
            </a:r>
          </a:p>
          <a:p>
            <a:pPr>
              <a:buFont typeface="Wingdings" panose="05000000000000000000" pitchFamily="2" charset="2"/>
              <a:buChar char="q"/>
            </a:pPr>
            <a:r>
              <a:rPr lang="en-US" b="0" i="0" dirty="0">
                <a:effectLst/>
              </a:rPr>
              <a:t>While working on the OCD issues of the client, we emphasize the importance of the family members as well, to ensure that their needs and stresses are also taken care of. </a:t>
            </a:r>
          </a:p>
          <a:p>
            <a:pPr>
              <a:buFont typeface="Wingdings" panose="05000000000000000000" pitchFamily="2" charset="2"/>
              <a:buChar char="q"/>
            </a:pPr>
            <a:r>
              <a:rPr lang="en-US" b="0" i="0" dirty="0">
                <a:effectLst/>
              </a:rPr>
              <a:t>We aim to work on and strengthen the client’s personality so they </a:t>
            </a:r>
            <a:r>
              <a:rPr lang="en-US" dirty="0"/>
              <a:t>can </a:t>
            </a:r>
            <a:r>
              <a:rPr lang="en-US" b="0" i="0" dirty="0">
                <a:effectLst/>
              </a:rPr>
              <a:t>achieve their highest potential as well as endure the potential negative experiences in life.</a:t>
            </a:r>
          </a:p>
          <a:p>
            <a:pPr marL="0" indent="0">
              <a:buNone/>
            </a:pPr>
            <a:endParaRPr lang="en-US" dirty="0">
              <a:solidFill>
                <a:srgbClr val="5E5E5E"/>
              </a:solidFill>
              <a:latin typeface="Gentium Basic"/>
            </a:endParaRPr>
          </a:p>
          <a:p>
            <a:pPr marL="0" indent="0">
              <a:buNone/>
            </a:pPr>
            <a:endParaRPr lang="en-US" dirty="0"/>
          </a:p>
        </p:txBody>
      </p:sp>
      <p:pic>
        <p:nvPicPr>
          <p:cNvPr id="4" name="Picture 3">
            <a:extLst>
              <a:ext uri="{FF2B5EF4-FFF2-40B4-BE49-F238E27FC236}">
                <a16:creationId xmlns:a16="http://schemas.microsoft.com/office/drawing/2014/main" id="{BDFCFC6D-9C9B-E1CF-54C7-B158A3A27D13}"/>
              </a:ext>
            </a:extLst>
          </p:cNvPr>
          <p:cNvPicPr>
            <a:picLocks noChangeAspect="1"/>
          </p:cNvPicPr>
          <p:nvPr/>
        </p:nvPicPr>
        <p:blipFill>
          <a:blip r:embed="rId2"/>
          <a:stretch>
            <a:fillRect/>
          </a:stretch>
        </p:blipFill>
        <p:spPr>
          <a:xfrm>
            <a:off x="6953250" y="534924"/>
            <a:ext cx="2857500" cy="1600200"/>
          </a:xfrm>
          <a:prstGeom prst="rect">
            <a:avLst/>
          </a:prstGeom>
        </p:spPr>
      </p:pic>
    </p:spTree>
    <p:extLst>
      <p:ext uri="{BB962C8B-B14F-4D97-AF65-F5344CB8AC3E}">
        <p14:creationId xmlns:p14="http://schemas.microsoft.com/office/powerpoint/2010/main" val="216910327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CF619-E55E-D15B-43A4-680436511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312A5-D3E9-D75D-98E9-72C3B90C0F74}"/>
              </a:ext>
            </a:extLst>
          </p:cNvPr>
          <p:cNvSpPr>
            <a:spLocks noGrp="1"/>
          </p:cNvSpPr>
          <p:nvPr>
            <p:ph type="title"/>
          </p:nvPr>
        </p:nvSpPr>
        <p:spPr/>
        <p:txBody>
          <a:bodyPr/>
          <a:lstStyle/>
          <a:p>
            <a:r>
              <a:rPr lang="en-US" dirty="0"/>
              <a:t>WHAT PEOPLE SHOULD REMEMBER!</a:t>
            </a:r>
          </a:p>
        </p:txBody>
      </p:sp>
      <p:graphicFrame>
        <p:nvGraphicFramePr>
          <p:cNvPr id="4" name="Content Placeholder 3">
            <a:extLst>
              <a:ext uri="{FF2B5EF4-FFF2-40B4-BE49-F238E27FC236}">
                <a16:creationId xmlns:a16="http://schemas.microsoft.com/office/drawing/2014/main" id="{7F4E619F-2BFC-E53A-BF0F-58318FCAA745}"/>
              </a:ext>
            </a:extLst>
          </p:cNvPr>
          <p:cNvGraphicFramePr>
            <a:graphicFrameLocks noGrp="1"/>
          </p:cNvGraphicFramePr>
          <p:nvPr>
            <p:ph idx="1"/>
            <p:extLst>
              <p:ext uri="{D42A27DB-BD31-4B8C-83A1-F6EECF244321}">
                <p14:modId xmlns:p14="http://schemas.microsoft.com/office/powerpoint/2010/main" val="1045241746"/>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179DB81-8077-349B-DAD7-02E8647FFB7B}"/>
              </a:ext>
            </a:extLst>
          </p:cNvPr>
          <p:cNvPicPr>
            <a:picLocks noChangeAspect="1"/>
          </p:cNvPicPr>
          <p:nvPr/>
        </p:nvPicPr>
        <p:blipFill>
          <a:blip r:embed="rId7"/>
          <a:stretch>
            <a:fillRect/>
          </a:stretch>
        </p:blipFill>
        <p:spPr>
          <a:xfrm>
            <a:off x="8520545" y="186260"/>
            <a:ext cx="3038025" cy="2170018"/>
          </a:xfrm>
          <a:prstGeom prst="rect">
            <a:avLst/>
          </a:prstGeom>
        </p:spPr>
      </p:pic>
    </p:spTree>
    <p:extLst>
      <p:ext uri="{BB962C8B-B14F-4D97-AF65-F5344CB8AC3E}">
        <p14:creationId xmlns:p14="http://schemas.microsoft.com/office/powerpoint/2010/main" val="81030941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E903-7854-A25A-A055-DDC673F2BF3D}"/>
              </a:ext>
            </a:extLst>
          </p:cNvPr>
          <p:cNvSpPr>
            <a:spLocks noGrp="1"/>
          </p:cNvSpPr>
          <p:nvPr>
            <p:ph type="title"/>
          </p:nvPr>
        </p:nvSpPr>
        <p:spPr/>
        <p:txBody>
          <a:bodyPr/>
          <a:lstStyle/>
          <a:p>
            <a:r>
              <a:rPr lang="en-US" dirty="0"/>
              <a:t>CHALLENGES IN TREATING CONTAMINATION OCD</a:t>
            </a:r>
          </a:p>
        </p:txBody>
      </p:sp>
      <p:graphicFrame>
        <p:nvGraphicFramePr>
          <p:cNvPr id="6" name="Content Placeholder 5">
            <a:extLst>
              <a:ext uri="{FF2B5EF4-FFF2-40B4-BE49-F238E27FC236}">
                <a16:creationId xmlns:a16="http://schemas.microsoft.com/office/drawing/2014/main" id="{68D29BD4-6615-C587-88A7-B036CE1BCCDB}"/>
              </a:ext>
            </a:extLst>
          </p:cNvPr>
          <p:cNvGraphicFramePr>
            <a:graphicFrameLocks noGrp="1"/>
          </p:cNvGraphicFramePr>
          <p:nvPr>
            <p:ph idx="1"/>
            <p:extLst>
              <p:ext uri="{D42A27DB-BD31-4B8C-83A1-F6EECF244321}">
                <p14:modId xmlns:p14="http://schemas.microsoft.com/office/powerpoint/2010/main" val="3640767896"/>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15727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BA8D-47B7-7556-A1CF-B5D5F7181C52}"/>
              </a:ext>
            </a:extLst>
          </p:cNvPr>
          <p:cNvSpPr>
            <a:spLocks noGrp="1"/>
          </p:cNvSpPr>
          <p:nvPr>
            <p:ph type="title"/>
          </p:nvPr>
        </p:nvSpPr>
        <p:spPr/>
        <p:txBody>
          <a:bodyPr/>
          <a:lstStyle/>
          <a:p>
            <a:r>
              <a:rPr lang="en-US" dirty="0"/>
              <a:t>1. Resistance to exposure therapy</a:t>
            </a:r>
          </a:p>
        </p:txBody>
      </p:sp>
      <p:sp>
        <p:nvSpPr>
          <p:cNvPr id="3" name="Content Placeholder 2">
            <a:extLst>
              <a:ext uri="{FF2B5EF4-FFF2-40B4-BE49-F238E27FC236}">
                <a16:creationId xmlns:a16="http://schemas.microsoft.com/office/drawing/2014/main" id="{3D03E69B-4896-2A29-EAEF-933A5C74D380}"/>
              </a:ext>
            </a:extLst>
          </p:cNvPr>
          <p:cNvSpPr>
            <a:spLocks noGrp="1"/>
          </p:cNvSpPr>
          <p:nvPr>
            <p:ph idx="1"/>
          </p:nvPr>
        </p:nvSpPr>
        <p:spPr>
          <a:xfrm>
            <a:off x="914400" y="2194559"/>
            <a:ext cx="9829799" cy="5411585"/>
          </a:xfrm>
        </p:spPr>
        <p:txBody>
          <a:bodyPr/>
          <a:lstStyle/>
          <a:p>
            <a:pPr>
              <a:lnSpc>
                <a:spcPct val="107000"/>
              </a:lnSpc>
              <a:spcBef>
                <a:spcPts val="0"/>
              </a:spcBef>
              <a:spcAft>
                <a:spcPts val="0"/>
              </a:spcAft>
              <a:buFont typeface="Wingdings" panose="05000000000000000000" pitchFamily="2" charset="2"/>
              <a:buChar char="q"/>
            </a:pPr>
            <a:r>
              <a:rPr lang="en-US" sz="2000" kern="100" dirty="0">
                <a:effectLst/>
                <a:ea typeface="Calibri" panose="020F0502020204030204" pitchFamily="34" charset="0"/>
                <a:cs typeface="Times New Roman" panose="02020603050405020304" pitchFamily="18" charset="0"/>
              </a:rPr>
              <a:t>PAST LEARNING RELATED TO ERP, WHAT CLIENTS READ, UNDERSTAND, AND BEING INFORMED BY OTHER PROFESSIONAL</a:t>
            </a:r>
            <a:r>
              <a:rPr lang="en-US" sz="2000" kern="100" dirty="0">
                <a:ea typeface="Calibri" panose="020F0502020204030204" pitchFamily="34" charset="0"/>
                <a:cs typeface="Times New Roman" panose="02020603050405020304" pitchFamily="18" charset="0"/>
              </a:rPr>
              <a:t>S</a:t>
            </a:r>
            <a:endParaRPr lang="en-US" sz="2000" kern="100" dirty="0">
              <a:effectLst/>
              <a:ea typeface="Calibri" panose="020F0502020204030204" pitchFamily="34" charset="0"/>
              <a:cs typeface="Times New Roman" panose="02020603050405020304" pitchFamily="18" charset="0"/>
            </a:endParaRPr>
          </a:p>
          <a:p>
            <a:pPr>
              <a:lnSpc>
                <a:spcPct val="107000"/>
              </a:lnSpc>
              <a:spcBef>
                <a:spcPts val="0"/>
              </a:spcBef>
              <a:spcAft>
                <a:spcPts val="0"/>
              </a:spcAft>
              <a:buFont typeface="Wingdings" panose="05000000000000000000" pitchFamily="2" charset="2"/>
              <a:buChar char="q"/>
            </a:pPr>
            <a:r>
              <a:rPr lang="en-US" sz="2000" kern="100" dirty="0">
                <a:effectLst/>
                <a:ea typeface="Calibri" panose="020F0502020204030204" pitchFamily="34" charset="0"/>
                <a:cs typeface="Times New Roman" panose="02020603050405020304" pitchFamily="18" charset="0"/>
              </a:rPr>
              <a:t>PRIOR FEARFUL EXPERIENCE UNDER ERP RELATED WITH ERP EXPOSURE</a:t>
            </a:r>
          </a:p>
          <a:p>
            <a:pPr>
              <a:lnSpc>
                <a:spcPct val="107000"/>
              </a:lnSpc>
              <a:spcBef>
                <a:spcPts val="0"/>
              </a:spcBef>
              <a:spcAft>
                <a:spcPts val="0"/>
              </a:spcAft>
              <a:buFont typeface="Wingdings" panose="05000000000000000000" pitchFamily="2" charset="2"/>
              <a:buChar char="q"/>
            </a:pPr>
            <a:r>
              <a:rPr lang="en-US" sz="2000" kern="100" dirty="0">
                <a:effectLst/>
                <a:ea typeface="Calibri" panose="020F0502020204030204" pitchFamily="34" charset="0"/>
                <a:cs typeface="Times New Roman" panose="02020603050405020304" pitchFamily="18" charset="0"/>
              </a:rPr>
              <a:t>PROFESSIONALS OWN LIMITATION RELATED WITH EXECUTION OF ERP</a:t>
            </a:r>
          </a:p>
          <a:p>
            <a:pPr>
              <a:lnSpc>
                <a:spcPct val="107000"/>
              </a:lnSpc>
              <a:spcBef>
                <a:spcPts val="0"/>
              </a:spcBef>
              <a:spcAft>
                <a:spcPts val="0"/>
              </a:spcAft>
              <a:buFont typeface="Wingdings" panose="05000000000000000000" pitchFamily="2" charset="2"/>
              <a:buChar char="q"/>
            </a:pPr>
            <a:r>
              <a:rPr lang="en-US" sz="2000" kern="100" dirty="0">
                <a:effectLst/>
                <a:ea typeface="Calibri" panose="020F0502020204030204" pitchFamily="34" charset="0"/>
                <a:cs typeface="Times New Roman" panose="02020603050405020304" pitchFamily="18" charset="0"/>
              </a:rPr>
              <a:t>CLIENT UNDERSTANDING OF NOT GOING BEYOND CERTAIN LIMITS IN THE ERP PROCESS</a:t>
            </a:r>
          </a:p>
          <a:p>
            <a:pPr>
              <a:lnSpc>
                <a:spcPct val="107000"/>
              </a:lnSpc>
              <a:spcBef>
                <a:spcPts val="0"/>
              </a:spcBef>
              <a:spcAft>
                <a:spcPts val="0"/>
              </a:spcAft>
              <a:buFont typeface="Wingdings" panose="05000000000000000000" pitchFamily="2" charset="2"/>
              <a:buChar char="q"/>
            </a:pPr>
            <a:r>
              <a:rPr lang="en-US" sz="2000" kern="100" dirty="0">
                <a:effectLst/>
                <a:ea typeface="Calibri" panose="020F0502020204030204" pitchFamily="34" charset="0"/>
                <a:cs typeface="Times New Roman" panose="02020603050405020304" pitchFamily="18" charset="0"/>
              </a:rPr>
              <a:t>PROFESSIONAL SETUP LIMITATION FOR NOT HAVING IDEAL SITUATION FOR ERP EXECUTION</a:t>
            </a:r>
          </a:p>
          <a:p>
            <a:pPr>
              <a:lnSpc>
                <a:spcPct val="107000"/>
              </a:lnSpc>
              <a:spcBef>
                <a:spcPts val="0"/>
              </a:spcBef>
              <a:spcAft>
                <a:spcPts val="0"/>
              </a:spcAft>
              <a:buFont typeface="Wingdings" panose="05000000000000000000" pitchFamily="2" charset="2"/>
              <a:buChar char="q"/>
            </a:pPr>
            <a:r>
              <a:rPr lang="en-US" sz="2000" kern="100" dirty="0">
                <a:effectLst/>
                <a:ea typeface="Calibri" panose="020F0502020204030204" pitchFamily="34" charset="0"/>
                <a:cs typeface="Times New Roman" panose="02020603050405020304" pitchFamily="18" charset="0"/>
              </a:rPr>
              <a:t>TO AVOID THE ANXIETY IN THE PROCESS OF EXPOSURE</a:t>
            </a:r>
          </a:p>
          <a:p>
            <a:pPr>
              <a:lnSpc>
                <a:spcPct val="107000"/>
              </a:lnSpc>
              <a:spcBef>
                <a:spcPts val="0"/>
              </a:spcBef>
              <a:spcAft>
                <a:spcPts val="0"/>
              </a:spcAft>
              <a:buFont typeface="Wingdings" panose="05000000000000000000" pitchFamily="2" charset="2"/>
              <a:buChar char="q"/>
            </a:pPr>
            <a:r>
              <a:rPr lang="en-US" sz="2000" kern="100" dirty="0">
                <a:effectLst/>
                <a:ea typeface="Calibri" panose="020F0502020204030204" pitchFamily="34" charset="0"/>
                <a:cs typeface="Times New Roman" panose="02020603050405020304" pitchFamily="18" charset="0"/>
              </a:rPr>
              <a:t>SETTLING DOWN TO A CERTAIN COMFORT LEVEL INSTEAD OF MOVING FORWARD WITH THE PROCESS OF ERP</a:t>
            </a:r>
          </a:p>
          <a:p>
            <a:pPr>
              <a:lnSpc>
                <a:spcPct val="107000"/>
              </a:lnSpc>
              <a:spcBef>
                <a:spcPts val="0"/>
              </a:spcBef>
              <a:spcAft>
                <a:spcPts val="800"/>
              </a:spcAft>
              <a:buFont typeface="Wingdings" panose="05000000000000000000" pitchFamily="2" charset="2"/>
              <a:buChar char="q"/>
            </a:pPr>
            <a:r>
              <a:rPr lang="en-US" sz="2000" kern="100" dirty="0">
                <a:effectLst/>
                <a:ea typeface="Calibri" panose="020F0502020204030204" pitchFamily="34" charset="0"/>
                <a:cs typeface="Times New Roman" panose="02020603050405020304" pitchFamily="18" charset="0"/>
              </a:rPr>
              <a:t>FEAR OF FACING REAL-LIFE RESPONSIBILITIES AFTER RECOVERY. </a:t>
            </a:r>
          </a:p>
          <a:p>
            <a:pPr>
              <a:lnSpc>
                <a:spcPct val="107000"/>
              </a:lnSpc>
              <a:spcBef>
                <a:spcPts val="0"/>
              </a:spcBef>
              <a:spcAft>
                <a:spcPts val="800"/>
              </a:spcAft>
              <a:buFont typeface="Wingdings" panose="05000000000000000000" pitchFamily="2" charset="2"/>
              <a:buChar char="q"/>
            </a:pPr>
            <a:r>
              <a:rPr lang="en-US" sz="2000" kern="100" dirty="0">
                <a:ea typeface="Calibri" panose="020F0502020204030204" pitchFamily="34" charset="0"/>
                <a:cs typeface="Times New Roman" panose="02020603050405020304" pitchFamily="18" charset="0"/>
              </a:rPr>
              <a:t>PEOPLE DON’T COME WITH A PREPARED MINDSET.</a:t>
            </a:r>
            <a:endParaRPr lang="en-US" sz="20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p:txBody>
      </p:sp>
      <p:pic>
        <p:nvPicPr>
          <p:cNvPr id="4" name="Picture 3">
            <a:extLst>
              <a:ext uri="{FF2B5EF4-FFF2-40B4-BE49-F238E27FC236}">
                <a16:creationId xmlns:a16="http://schemas.microsoft.com/office/drawing/2014/main" id="{B6DF16A6-AC8B-E226-20F8-AA3DB0C559AF}"/>
              </a:ext>
            </a:extLst>
          </p:cNvPr>
          <p:cNvPicPr>
            <a:picLocks noChangeAspect="1"/>
          </p:cNvPicPr>
          <p:nvPr/>
        </p:nvPicPr>
        <p:blipFill>
          <a:blip r:embed="rId2"/>
          <a:stretch>
            <a:fillRect/>
          </a:stretch>
        </p:blipFill>
        <p:spPr>
          <a:xfrm>
            <a:off x="8671387" y="475489"/>
            <a:ext cx="3028950" cy="1514475"/>
          </a:xfrm>
          <a:prstGeom prst="rect">
            <a:avLst/>
          </a:prstGeom>
        </p:spPr>
      </p:pic>
    </p:spTree>
    <p:extLst>
      <p:ext uri="{BB962C8B-B14F-4D97-AF65-F5344CB8AC3E}">
        <p14:creationId xmlns:p14="http://schemas.microsoft.com/office/powerpoint/2010/main" val="309954990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BC62-76C4-9627-82E6-1DCC24038CC0}"/>
              </a:ext>
            </a:extLst>
          </p:cNvPr>
          <p:cNvSpPr>
            <a:spLocks noGrp="1"/>
          </p:cNvSpPr>
          <p:nvPr>
            <p:ph type="title"/>
          </p:nvPr>
        </p:nvSpPr>
        <p:spPr/>
        <p:txBody>
          <a:bodyPr/>
          <a:lstStyle/>
          <a:p>
            <a:r>
              <a:rPr lang="en-US" dirty="0"/>
              <a:t>WHAT IS OCD?</a:t>
            </a:r>
          </a:p>
        </p:txBody>
      </p:sp>
      <p:graphicFrame>
        <p:nvGraphicFramePr>
          <p:cNvPr id="5" name="Content Placeholder 4">
            <a:extLst>
              <a:ext uri="{FF2B5EF4-FFF2-40B4-BE49-F238E27FC236}">
                <a16:creationId xmlns:a16="http://schemas.microsoft.com/office/drawing/2014/main" id="{D0AB742A-C2A8-CB4D-566B-F1BD9D146073}"/>
              </a:ext>
            </a:extLst>
          </p:cNvPr>
          <p:cNvGraphicFramePr>
            <a:graphicFrameLocks noGrp="1"/>
          </p:cNvGraphicFramePr>
          <p:nvPr>
            <p:ph idx="1"/>
            <p:extLst>
              <p:ext uri="{D42A27DB-BD31-4B8C-83A1-F6EECF244321}">
                <p14:modId xmlns:p14="http://schemas.microsoft.com/office/powerpoint/2010/main" val="2384486814"/>
              </p:ext>
            </p:extLst>
          </p:nvPr>
        </p:nvGraphicFramePr>
        <p:xfrm>
          <a:off x="1024128" y="2286000"/>
          <a:ext cx="5941937"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896B3A04-357A-2A37-C5CA-050655E13091}"/>
              </a:ext>
            </a:extLst>
          </p:cNvPr>
          <p:cNvPicPr>
            <a:picLocks noChangeAspect="1"/>
          </p:cNvPicPr>
          <p:nvPr/>
        </p:nvPicPr>
        <p:blipFill>
          <a:blip r:embed="rId7"/>
          <a:stretch>
            <a:fillRect/>
          </a:stretch>
        </p:blipFill>
        <p:spPr>
          <a:xfrm>
            <a:off x="7705473" y="2768138"/>
            <a:ext cx="3583211" cy="2568633"/>
          </a:xfrm>
          <a:prstGeom prst="rect">
            <a:avLst/>
          </a:prstGeom>
        </p:spPr>
      </p:pic>
    </p:spTree>
    <p:extLst>
      <p:ext uri="{BB962C8B-B14F-4D97-AF65-F5344CB8AC3E}">
        <p14:creationId xmlns:p14="http://schemas.microsoft.com/office/powerpoint/2010/main" val="39531800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E2E9-D7FA-ADBA-AEE1-4C6DEE12B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6213A-4872-0403-42FD-F0C5E7FFCF93}"/>
              </a:ext>
            </a:extLst>
          </p:cNvPr>
          <p:cNvSpPr>
            <a:spLocks noGrp="1"/>
          </p:cNvSpPr>
          <p:nvPr>
            <p:ph type="title"/>
          </p:nvPr>
        </p:nvSpPr>
        <p:spPr/>
        <p:txBody>
          <a:bodyPr/>
          <a:lstStyle/>
          <a:p>
            <a:r>
              <a:rPr lang="en-US" dirty="0"/>
              <a:t>2. Fear of relapse</a:t>
            </a:r>
          </a:p>
        </p:txBody>
      </p:sp>
      <p:sp>
        <p:nvSpPr>
          <p:cNvPr id="3" name="Content Placeholder 2">
            <a:extLst>
              <a:ext uri="{FF2B5EF4-FFF2-40B4-BE49-F238E27FC236}">
                <a16:creationId xmlns:a16="http://schemas.microsoft.com/office/drawing/2014/main" id="{29082FF9-2B52-156A-BF43-0F5A1F2D67AE}"/>
              </a:ext>
            </a:extLst>
          </p:cNvPr>
          <p:cNvSpPr>
            <a:spLocks noGrp="1"/>
          </p:cNvSpPr>
          <p:nvPr>
            <p:ph idx="1"/>
          </p:nvPr>
        </p:nvSpPr>
        <p:spPr/>
        <p:txBody>
          <a:bodyPr/>
          <a:lstStyle/>
          <a:p>
            <a:pPr marL="0" indent="0">
              <a:buNone/>
            </a:pPr>
            <a:endParaRPr lang="en-GB" sz="1800" kern="0" dirty="0">
              <a:effectLst/>
              <a:ea typeface="Aptos" panose="020B0004020202020204" pitchFamily="34" charset="0"/>
              <a:cs typeface="AppleSystemUIFont"/>
            </a:endParaRPr>
          </a:p>
          <a:p>
            <a:pPr>
              <a:buFont typeface="Wingdings" panose="05000000000000000000" pitchFamily="2" charset="2"/>
              <a:buChar char="q"/>
            </a:pPr>
            <a:r>
              <a:rPr lang="en-GB" sz="2400" kern="0" dirty="0">
                <a:ea typeface="Aptos" panose="020B0004020202020204" pitchFamily="34" charset="0"/>
                <a:cs typeface="AppleSystemUIFont"/>
              </a:rPr>
              <a:t>PEOPLE FEAR THAT AFTER THE SUCCESSFUL COMPLETION OF TREATMENT, THEY WILL FACE THEIR TRIGGERS IN THE FUTURE. </a:t>
            </a:r>
          </a:p>
          <a:p>
            <a:pPr>
              <a:buFont typeface="Wingdings" panose="05000000000000000000" pitchFamily="2" charset="2"/>
              <a:buChar char="q"/>
            </a:pPr>
            <a:r>
              <a:rPr lang="en-GB" sz="2400" kern="0" dirty="0">
                <a:ea typeface="Aptos" panose="020B0004020202020204" pitchFamily="34" charset="0"/>
                <a:cs typeface="AppleSystemUIFont"/>
              </a:rPr>
              <a:t>LACK OF CONFIDENCE BECAUSE OF LOW EMOTIONAL HEALTH</a:t>
            </a:r>
          </a:p>
          <a:p>
            <a:pPr>
              <a:buFont typeface="Wingdings" panose="05000000000000000000" pitchFamily="2" charset="2"/>
              <a:buChar char="q"/>
            </a:pPr>
            <a:r>
              <a:rPr lang="en-GB" sz="2400" kern="0" dirty="0">
                <a:ea typeface="Aptos" panose="020B0004020202020204" pitchFamily="34" charset="0"/>
                <a:cs typeface="AppleSystemUIFont"/>
              </a:rPr>
              <a:t>LACK OF RESILIENCY</a:t>
            </a:r>
          </a:p>
          <a:p>
            <a:pPr>
              <a:buFont typeface="Wingdings" panose="05000000000000000000" pitchFamily="2" charset="2"/>
              <a:buChar char="q"/>
            </a:pPr>
            <a:r>
              <a:rPr lang="en-GB" sz="2400" kern="0" dirty="0">
                <a:ea typeface="Aptos" panose="020B0004020202020204" pitchFamily="34" charset="0"/>
                <a:cs typeface="AppleSystemUIFont"/>
              </a:rPr>
              <a:t>INCOMPLETE RELAPSE MANAGEMENT DURING THE ERP PROCESS. </a:t>
            </a:r>
          </a:p>
          <a:p>
            <a:pPr marL="342900" indent="-342900">
              <a:buFont typeface="+mj-lt"/>
              <a:buAutoNum type="arabicPeriod"/>
            </a:pPr>
            <a:endParaRPr lang="en-GB" sz="1800" kern="0" dirty="0">
              <a:ea typeface="Aptos" panose="020B0004020202020204" pitchFamily="34" charset="0"/>
              <a:cs typeface="AppleSystemUIFont"/>
            </a:endParaRPr>
          </a:p>
          <a:p>
            <a:pPr marL="0" indent="0">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8DE22DE0-27EE-B84F-8024-55EFD23FA8DD}"/>
              </a:ext>
            </a:extLst>
          </p:cNvPr>
          <p:cNvPicPr>
            <a:picLocks noChangeAspect="1"/>
          </p:cNvPicPr>
          <p:nvPr/>
        </p:nvPicPr>
        <p:blipFill>
          <a:blip r:embed="rId2"/>
          <a:stretch>
            <a:fillRect/>
          </a:stretch>
        </p:blipFill>
        <p:spPr>
          <a:xfrm>
            <a:off x="5884163" y="695325"/>
            <a:ext cx="2867025" cy="1590675"/>
          </a:xfrm>
          <a:prstGeom prst="rect">
            <a:avLst/>
          </a:prstGeom>
        </p:spPr>
      </p:pic>
    </p:spTree>
    <p:extLst>
      <p:ext uri="{BB962C8B-B14F-4D97-AF65-F5344CB8AC3E}">
        <p14:creationId xmlns:p14="http://schemas.microsoft.com/office/powerpoint/2010/main" val="382984400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5F210-7021-025B-E8BB-37D7A5D92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282AC-749B-A005-5C32-C3368F653536}"/>
              </a:ext>
            </a:extLst>
          </p:cNvPr>
          <p:cNvSpPr>
            <a:spLocks noGrp="1"/>
          </p:cNvSpPr>
          <p:nvPr>
            <p:ph type="title"/>
          </p:nvPr>
        </p:nvSpPr>
        <p:spPr/>
        <p:txBody>
          <a:bodyPr/>
          <a:lstStyle/>
          <a:p>
            <a:r>
              <a:rPr lang="en-US" dirty="0"/>
              <a:t>3. co-morbid conditions</a:t>
            </a:r>
          </a:p>
        </p:txBody>
      </p:sp>
      <p:sp>
        <p:nvSpPr>
          <p:cNvPr id="3" name="Content Placeholder 2">
            <a:extLst>
              <a:ext uri="{FF2B5EF4-FFF2-40B4-BE49-F238E27FC236}">
                <a16:creationId xmlns:a16="http://schemas.microsoft.com/office/drawing/2014/main" id="{40366A98-D993-F13C-F73D-4B7759C9DF46}"/>
              </a:ext>
            </a:extLst>
          </p:cNvPr>
          <p:cNvSpPr>
            <a:spLocks noGrp="1"/>
          </p:cNvSpPr>
          <p:nvPr>
            <p:ph idx="1"/>
          </p:nvPr>
        </p:nvSpPr>
        <p:spPr/>
        <p:txBody>
          <a:bodyPr>
            <a:normAutofit/>
          </a:bodyPr>
          <a:lstStyle/>
          <a:p>
            <a:pPr marL="0" indent="0">
              <a:buNone/>
            </a:pPr>
            <a:endParaRPr lang="en-US" dirty="0"/>
          </a:p>
          <a:p>
            <a:r>
              <a:rPr lang="en-GB" sz="2400" kern="0" dirty="0">
                <a:effectLst/>
                <a:ea typeface="Aptos" panose="020B0004020202020204" pitchFamily="34" charset="0"/>
                <a:cs typeface="AppleSystemUIFont"/>
              </a:rPr>
              <a:t>CONTAMINATION OCD CAN CO-OCCUR WITH OTHER RELATED MENTAL HEALTH CONDITIONS  INCLUDING:-</a:t>
            </a:r>
          </a:p>
          <a:p>
            <a:pPr>
              <a:buFont typeface="Wingdings" panose="05000000000000000000" pitchFamily="2" charset="2"/>
              <a:buChar char="q"/>
            </a:pPr>
            <a:r>
              <a:rPr lang="en-GB" sz="2400" kern="0" dirty="0">
                <a:effectLst/>
                <a:ea typeface="Aptos" panose="020B0004020202020204" pitchFamily="34" charset="0"/>
                <a:cs typeface="AppleSystemUIFont"/>
              </a:rPr>
              <a:t>DEPRESSION</a:t>
            </a:r>
          </a:p>
          <a:p>
            <a:pPr>
              <a:buFont typeface="Wingdings" panose="05000000000000000000" pitchFamily="2" charset="2"/>
              <a:buChar char="q"/>
            </a:pPr>
            <a:r>
              <a:rPr lang="en-GB" sz="2400" kern="0" dirty="0">
                <a:ea typeface="Aptos" panose="020B0004020202020204" pitchFamily="34" charset="0"/>
                <a:cs typeface="AppleSystemUIFont"/>
              </a:rPr>
              <a:t>ADDICTION</a:t>
            </a:r>
          </a:p>
          <a:p>
            <a:pPr>
              <a:buFont typeface="Wingdings" panose="05000000000000000000" pitchFamily="2" charset="2"/>
              <a:buChar char="q"/>
            </a:pPr>
            <a:r>
              <a:rPr lang="en-GB" sz="2400" kern="0" dirty="0">
                <a:effectLst/>
                <a:ea typeface="Aptos" panose="020B0004020202020204" pitchFamily="34" charset="0"/>
                <a:cs typeface="AppleSystemUIFont"/>
              </a:rPr>
              <a:t>PERSONALITY DISORDERS</a:t>
            </a:r>
          </a:p>
          <a:p>
            <a:pPr>
              <a:buFont typeface="Wingdings" panose="05000000000000000000" pitchFamily="2" charset="2"/>
              <a:buChar char="q"/>
            </a:pPr>
            <a:r>
              <a:rPr lang="en-GB" sz="2400" kern="0" dirty="0">
                <a:ea typeface="Aptos" panose="020B0004020202020204" pitchFamily="34" charset="0"/>
                <a:cs typeface="AppleSystemUIFont"/>
              </a:rPr>
              <a:t>EATING DISORDERS</a:t>
            </a:r>
          </a:p>
          <a:p>
            <a:pPr>
              <a:buFont typeface="Wingdings" panose="05000000000000000000" pitchFamily="2" charset="2"/>
              <a:buChar char="q"/>
            </a:pPr>
            <a:r>
              <a:rPr lang="en-GB" sz="2400" kern="0" dirty="0">
                <a:effectLst/>
                <a:ea typeface="Aptos" panose="020B0004020202020204" pitchFamily="34" charset="0"/>
                <a:cs typeface="AppleSystemUIFont"/>
              </a:rPr>
              <a:t>BODY- DYSMORPHIA</a:t>
            </a:r>
            <a:endParaRPr lang="en-US" sz="2400" dirty="0"/>
          </a:p>
        </p:txBody>
      </p:sp>
      <p:pic>
        <p:nvPicPr>
          <p:cNvPr id="4" name="Picture 3">
            <a:extLst>
              <a:ext uri="{FF2B5EF4-FFF2-40B4-BE49-F238E27FC236}">
                <a16:creationId xmlns:a16="http://schemas.microsoft.com/office/drawing/2014/main" id="{507B73BD-69DA-43AE-705E-6167FD995259}"/>
              </a:ext>
            </a:extLst>
          </p:cNvPr>
          <p:cNvPicPr>
            <a:picLocks noChangeAspect="1"/>
          </p:cNvPicPr>
          <p:nvPr/>
        </p:nvPicPr>
        <p:blipFill>
          <a:blip r:embed="rId2"/>
          <a:stretch>
            <a:fillRect/>
          </a:stretch>
        </p:blipFill>
        <p:spPr>
          <a:xfrm>
            <a:off x="6304856" y="5031278"/>
            <a:ext cx="2857500" cy="1600200"/>
          </a:xfrm>
          <a:prstGeom prst="rect">
            <a:avLst/>
          </a:prstGeom>
        </p:spPr>
      </p:pic>
      <p:pic>
        <p:nvPicPr>
          <p:cNvPr id="5" name="Picture 4">
            <a:extLst>
              <a:ext uri="{FF2B5EF4-FFF2-40B4-BE49-F238E27FC236}">
                <a16:creationId xmlns:a16="http://schemas.microsoft.com/office/drawing/2014/main" id="{46320158-92DD-F87E-F243-68019E1E6343}"/>
              </a:ext>
            </a:extLst>
          </p:cNvPr>
          <p:cNvPicPr>
            <a:picLocks noChangeAspect="1"/>
          </p:cNvPicPr>
          <p:nvPr/>
        </p:nvPicPr>
        <p:blipFill>
          <a:blip r:embed="rId3"/>
          <a:stretch>
            <a:fillRect/>
          </a:stretch>
        </p:blipFill>
        <p:spPr>
          <a:xfrm>
            <a:off x="9672636" y="4576935"/>
            <a:ext cx="2143125" cy="2143125"/>
          </a:xfrm>
          <a:prstGeom prst="rect">
            <a:avLst/>
          </a:prstGeom>
        </p:spPr>
      </p:pic>
    </p:spTree>
    <p:extLst>
      <p:ext uri="{BB962C8B-B14F-4D97-AF65-F5344CB8AC3E}">
        <p14:creationId xmlns:p14="http://schemas.microsoft.com/office/powerpoint/2010/main" val="199442039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EDFD5-22BA-1FDC-FC25-1EFAB53AF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08950-CC69-2A3A-A2E2-4749603E2762}"/>
              </a:ext>
            </a:extLst>
          </p:cNvPr>
          <p:cNvSpPr>
            <a:spLocks noGrp="1"/>
          </p:cNvSpPr>
          <p:nvPr>
            <p:ph type="title"/>
          </p:nvPr>
        </p:nvSpPr>
        <p:spPr/>
        <p:txBody>
          <a:bodyPr/>
          <a:lstStyle/>
          <a:p>
            <a:r>
              <a:rPr lang="en-US" dirty="0"/>
              <a:t>4. Stigma and shame</a:t>
            </a:r>
          </a:p>
        </p:txBody>
      </p:sp>
      <p:sp>
        <p:nvSpPr>
          <p:cNvPr id="3" name="Content Placeholder 2">
            <a:extLst>
              <a:ext uri="{FF2B5EF4-FFF2-40B4-BE49-F238E27FC236}">
                <a16:creationId xmlns:a16="http://schemas.microsoft.com/office/drawing/2014/main" id="{158AF8FD-4DF7-F0B2-B0DC-7B3310CB63E3}"/>
              </a:ext>
            </a:extLst>
          </p:cNvPr>
          <p:cNvSpPr>
            <a:spLocks noGrp="1"/>
          </p:cNvSpPr>
          <p:nvPr>
            <p:ph idx="1"/>
          </p:nvPr>
        </p:nvSpPr>
        <p:spPr/>
        <p:txBody>
          <a:bodyPr>
            <a:normAutofit/>
          </a:bodyPr>
          <a:lstStyle/>
          <a:p>
            <a:r>
              <a:rPr lang="en-GB" sz="2400" kern="0" dirty="0">
                <a:effectLst/>
                <a:ea typeface="Aptos" panose="020B0004020202020204" pitchFamily="34" charset="0"/>
                <a:cs typeface="AppleSystemUIFont"/>
              </a:rPr>
              <a:t>STIGMA AND DISCRIMINATION HAPPEN IN FOLLOWING LEVELS:-</a:t>
            </a:r>
          </a:p>
          <a:p>
            <a:pPr>
              <a:buFont typeface="Wingdings" panose="05000000000000000000" pitchFamily="2" charset="2"/>
              <a:buChar char="q"/>
            </a:pPr>
            <a:r>
              <a:rPr lang="en-GB" sz="2400" b="1" kern="0" dirty="0">
                <a:ea typeface="Aptos" panose="020B0004020202020204" pitchFamily="34" charset="0"/>
                <a:cs typeface="AppleSystemUIFont"/>
              </a:rPr>
              <a:t>SELF LEVEL: </a:t>
            </a:r>
            <a:r>
              <a:rPr lang="en-GB" sz="2400" kern="0" dirty="0">
                <a:ea typeface="Aptos" panose="020B0004020202020204" pitchFamily="34" charset="0"/>
                <a:cs typeface="AppleSystemUIFont"/>
              </a:rPr>
              <a:t>People are shamed of their thoughts and of needing help, fearing what other people will think. People </a:t>
            </a:r>
            <a:r>
              <a:rPr lang="en-US" sz="2400" b="0" i="0" dirty="0">
                <a:solidFill>
                  <a:srgbClr val="212121"/>
                </a:solidFill>
                <a:effectLst/>
              </a:rPr>
              <a:t>become aware of societal prejudices about their condition, agree with them, and apply them to themselves</a:t>
            </a:r>
            <a:endParaRPr lang="en-GB" sz="2400" kern="0" dirty="0">
              <a:ea typeface="Aptos" panose="020B0004020202020204" pitchFamily="34" charset="0"/>
              <a:cs typeface="AppleSystemUIFont"/>
            </a:endParaRPr>
          </a:p>
          <a:p>
            <a:pPr>
              <a:buFont typeface="Wingdings" panose="05000000000000000000" pitchFamily="2" charset="2"/>
              <a:buChar char="q"/>
            </a:pPr>
            <a:r>
              <a:rPr lang="en-GB" sz="2400" b="1" kern="0" dirty="0">
                <a:effectLst/>
                <a:ea typeface="Aptos" panose="020B0004020202020204" pitchFamily="34" charset="0"/>
                <a:cs typeface="AppleSystemUIFont"/>
              </a:rPr>
              <a:t>SOCIETY LEVEL: </a:t>
            </a:r>
            <a:r>
              <a:rPr lang="en-GB" sz="2400" kern="0" dirty="0">
                <a:effectLst/>
                <a:ea typeface="Aptos" panose="020B0004020202020204" pitchFamily="34" charset="0"/>
                <a:cs typeface="AppleSystemUIFont"/>
              </a:rPr>
              <a:t>prejudice and discrimination based on a certain perception of being weird or crazy. </a:t>
            </a:r>
          </a:p>
          <a:p>
            <a:pPr>
              <a:buFont typeface="Wingdings" panose="05000000000000000000" pitchFamily="2" charset="2"/>
              <a:buChar char="q"/>
            </a:pPr>
            <a:r>
              <a:rPr lang="en-GB" sz="2400" b="1" kern="0" dirty="0">
                <a:effectLst/>
                <a:ea typeface="Aptos" panose="020B0004020202020204" pitchFamily="34" charset="0"/>
                <a:cs typeface="AppleSystemUIFont"/>
              </a:rPr>
              <a:t>PROFESSIONAL LEVEL: </a:t>
            </a:r>
            <a:r>
              <a:rPr lang="en-US" sz="2400" b="0" i="0" dirty="0">
                <a:solidFill>
                  <a:srgbClr val="000000"/>
                </a:solidFill>
                <a:effectLst/>
              </a:rPr>
              <a:t>Professional stigmatization refers to the fact that healthcare workers cause stigmatization of individuals with mental disorders and strengthen them. </a:t>
            </a:r>
            <a:endParaRPr lang="en-GB" sz="2400" kern="0" dirty="0">
              <a:effectLst/>
              <a:ea typeface="Aptos" panose="020B0004020202020204" pitchFamily="34" charset="0"/>
              <a:cs typeface="AppleSystemUIFont"/>
            </a:endParaRPr>
          </a:p>
          <a:p>
            <a:pPr marL="0" indent="0">
              <a:buNone/>
            </a:pPr>
            <a:endParaRPr lang="en-GB" sz="1800" kern="0" dirty="0">
              <a:effectLst/>
              <a:ea typeface="Aptos" panose="020B0004020202020204" pitchFamily="34" charset="0"/>
              <a:cs typeface="AppleSystemUIFont"/>
            </a:endParaRPr>
          </a:p>
          <a:p>
            <a:pPr marL="0" indent="0">
              <a:buNone/>
            </a:pPr>
            <a:endParaRPr lang="en-US" sz="1800" dirty="0"/>
          </a:p>
          <a:p>
            <a:endParaRPr lang="en-US" sz="1800" dirty="0"/>
          </a:p>
          <a:p>
            <a:endParaRPr lang="en-US" sz="1800" dirty="0"/>
          </a:p>
        </p:txBody>
      </p:sp>
      <p:pic>
        <p:nvPicPr>
          <p:cNvPr id="4" name="Picture 3">
            <a:extLst>
              <a:ext uri="{FF2B5EF4-FFF2-40B4-BE49-F238E27FC236}">
                <a16:creationId xmlns:a16="http://schemas.microsoft.com/office/drawing/2014/main" id="{9860367E-3421-6DDA-CFAC-5A6208A0F637}"/>
              </a:ext>
            </a:extLst>
          </p:cNvPr>
          <p:cNvPicPr>
            <a:picLocks noChangeAspect="1"/>
          </p:cNvPicPr>
          <p:nvPr/>
        </p:nvPicPr>
        <p:blipFill>
          <a:blip r:embed="rId2"/>
          <a:stretch>
            <a:fillRect/>
          </a:stretch>
        </p:blipFill>
        <p:spPr>
          <a:xfrm>
            <a:off x="6096000" y="463486"/>
            <a:ext cx="2619375" cy="1743075"/>
          </a:xfrm>
          <a:prstGeom prst="rect">
            <a:avLst/>
          </a:prstGeom>
        </p:spPr>
      </p:pic>
    </p:spTree>
    <p:extLst>
      <p:ext uri="{BB962C8B-B14F-4D97-AF65-F5344CB8AC3E}">
        <p14:creationId xmlns:p14="http://schemas.microsoft.com/office/powerpoint/2010/main" val="302593097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32D8-1E1F-DF42-66AE-13B7F2E31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FF777-EBF2-31C5-6399-586604F2EF8B}"/>
              </a:ext>
            </a:extLst>
          </p:cNvPr>
          <p:cNvSpPr>
            <a:spLocks noGrp="1"/>
          </p:cNvSpPr>
          <p:nvPr>
            <p:ph type="title"/>
          </p:nvPr>
        </p:nvSpPr>
        <p:spPr/>
        <p:txBody>
          <a:bodyPr/>
          <a:lstStyle/>
          <a:p>
            <a:r>
              <a:rPr lang="en-US" dirty="0"/>
              <a:t>5. High treatment dropout rates</a:t>
            </a:r>
          </a:p>
        </p:txBody>
      </p:sp>
      <p:sp>
        <p:nvSpPr>
          <p:cNvPr id="3" name="Content Placeholder 2">
            <a:extLst>
              <a:ext uri="{FF2B5EF4-FFF2-40B4-BE49-F238E27FC236}">
                <a16:creationId xmlns:a16="http://schemas.microsoft.com/office/drawing/2014/main" id="{0AF16F72-097F-B348-F52D-0D164C15F98F}"/>
              </a:ext>
            </a:extLst>
          </p:cNvPr>
          <p:cNvSpPr>
            <a:spLocks noGrp="1"/>
          </p:cNvSpPr>
          <p:nvPr>
            <p:ph idx="1"/>
          </p:nvPr>
        </p:nvSpPr>
        <p:spPr/>
        <p:txBody>
          <a:bodyPr>
            <a:normAutofit/>
          </a:bodyPr>
          <a:lstStyle/>
          <a:p>
            <a:r>
              <a:rPr lang="en-US" sz="2400" dirty="0"/>
              <a:t>Following are the reasons behind high treatment dropout rates:-</a:t>
            </a:r>
          </a:p>
          <a:p>
            <a:pPr>
              <a:buFont typeface="Wingdings" panose="05000000000000000000" pitchFamily="2" charset="2"/>
              <a:buChar char="q"/>
            </a:pPr>
            <a:r>
              <a:rPr lang="en-US" sz="2400" dirty="0"/>
              <a:t>Due to the discomfort and distress associated with exposure therapy.</a:t>
            </a:r>
          </a:p>
          <a:p>
            <a:pPr>
              <a:buFont typeface="Wingdings" panose="05000000000000000000" pitchFamily="2" charset="2"/>
              <a:buChar char="q"/>
            </a:pPr>
            <a:r>
              <a:rPr lang="en-US" sz="2400" dirty="0"/>
              <a:t>Due to lack of immediate relief of symptoms.</a:t>
            </a:r>
          </a:p>
          <a:p>
            <a:pPr>
              <a:buFont typeface="Wingdings" panose="05000000000000000000" pitchFamily="2" charset="2"/>
              <a:buChar char="q"/>
            </a:pPr>
            <a:r>
              <a:rPr lang="en-US" sz="2400" dirty="0"/>
              <a:t>Due to lack of financial security.</a:t>
            </a:r>
          </a:p>
          <a:p>
            <a:pPr>
              <a:buFont typeface="Wingdings" panose="05000000000000000000" pitchFamily="2" charset="2"/>
              <a:buChar char="q"/>
            </a:pPr>
            <a:r>
              <a:rPr lang="en-US" sz="2400" dirty="0"/>
              <a:t>Due to primary conditions getting cured, people leave treatment midway. </a:t>
            </a:r>
          </a:p>
          <a:p>
            <a:pPr>
              <a:buFont typeface="Wingdings" panose="05000000000000000000" pitchFamily="2" charset="2"/>
              <a:buChar char="q"/>
            </a:pPr>
            <a:r>
              <a:rPr lang="en-US" sz="2400" dirty="0"/>
              <a:t>Due to the duration of treatment.</a:t>
            </a:r>
          </a:p>
          <a:p>
            <a:pPr>
              <a:buFont typeface="Wingdings" panose="05000000000000000000" pitchFamily="2" charset="2"/>
              <a:buChar char="q"/>
            </a:pPr>
            <a:r>
              <a:rPr lang="en-US" sz="2400" dirty="0"/>
              <a:t>Due to high refusal of treatment process by clients.</a:t>
            </a:r>
          </a:p>
        </p:txBody>
      </p:sp>
      <p:pic>
        <p:nvPicPr>
          <p:cNvPr id="4" name="Picture 3">
            <a:extLst>
              <a:ext uri="{FF2B5EF4-FFF2-40B4-BE49-F238E27FC236}">
                <a16:creationId xmlns:a16="http://schemas.microsoft.com/office/drawing/2014/main" id="{028D80C6-5D24-1413-BCDB-94F80A9BCB22}"/>
              </a:ext>
            </a:extLst>
          </p:cNvPr>
          <p:cNvPicPr>
            <a:picLocks noChangeAspect="1"/>
          </p:cNvPicPr>
          <p:nvPr/>
        </p:nvPicPr>
        <p:blipFill>
          <a:blip r:embed="rId2"/>
          <a:stretch>
            <a:fillRect/>
          </a:stretch>
        </p:blipFill>
        <p:spPr>
          <a:xfrm>
            <a:off x="8643417" y="4948671"/>
            <a:ext cx="2619375" cy="1743075"/>
          </a:xfrm>
          <a:prstGeom prst="rect">
            <a:avLst/>
          </a:prstGeom>
        </p:spPr>
      </p:pic>
    </p:spTree>
    <p:extLst>
      <p:ext uri="{BB962C8B-B14F-4D97-AF65-F5344CB8AC3E}">
        <p14:creationId xmlns:p14="http://schemas.microsoft.com/office/powerpoint/2010/main" val="138166570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E70D-85D6-9592-A8DC-141303565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D0D1D-E9C9-FE70-BB58-86AA11F264B8}"/>
              </a:ext>
            </a:extLst>
          </p:cNvPr>
          <p:cNvSpPr>
            <a:spLocks noGrp="1"/>
          </p:cNvSpPr>
          <p:nvPr>
            <p:ph type="title"/>
          </p:nvPr>
        </p:nvSpPr>
        <p:spPr/>
        <p:txBody>
          <a:bodyPr/>
          <a:lstStyle/>
          <a:p>
            <a:r>
              <a:rPr lang="en-US" dirty="0"/>
              <a:t>6. Difficulty in family support </a:t>
            </a:r>
          </a:p>
        </p:txBody>
      </p:sp>
      <p:sp>
        <p:nvSpPr>
          <p:cNvPr id="3" name="Content Placeholder 2">
            <a:extLst>
              <a:ext uri="{FF2B5EF4-FFF2-40B4-BE49-F238E27FC236}">
                <a16:creationId xmlns:a16="http://schemas.microsoft.com/office/drawing/2014/main" id="{6D9251D7-4DB8-805E-6F8E-4642202BF678}"/>
              </a:ext>
            </a:extLst>
          </p:cNvPr>
          <p:cNvSpPr>
            <a:spLocks noGrp="1"/>
          </p:cNvSpPr>
          <p:nvPr>
            <p:ph idx="1"/>
          </p:nvPr>
        </p:nvSpPr>
        <p:spPr/>
        <p:txBody>
          <a:bodyPr/>
          <a:lstStyle/>
          <a:p>
            <a:r>
              <a:rPr lang="en-GB" sz="2400" kern="0" dirty="0">
                <a:effectLst/>
                <a:latin typeface="AppleSystemUIFont"/>
                <a:ea typeface="Aptos" panose="020B0004020202020204" pitchFamily="34" charset="0"/>
                <a:cs typeface="AppleSystemUIFont"/>
              </a:rPr>
              <a:t>Involving family members in the treatment process can be challenging</a:t>
            </a:r>
            <a:r>
              <a:rPr lang="en-GB" sz="2400" kern="0" dirty="0">
                <a:latin typeface="AppleSystemUIFont"/>
                <a:ea typeface="Aptos" panose="020B0004020202020204" pitchFamily="34" charset="0"/>
                <a:cs typeface="AppleSystemUIFont"/>
              </a:rPr>
              <a:t> in the following ways:-</a:t>
            </a:r>
            <a:endParaRPr lang="en-GB" sz="2400" kern="0" dirty="0">
              <a:effectLst/>
              <a:latin typeface="AppleSystemUIFont"/>
              <a:ea typeface="Aptos" panose="020B0004020202020204" pitchFamily="34" charset="0"/>
              <a:cs typeface="AppleSystemUIFont"/>
            </a:endParaRPr>
          </a:p>
          <a:p>
            <a:pPr>
              <a:buFont typeface="Wingdings" panose="05000000000000000000" pitchFamily="2" charset="2"/>
              <a:buChar char="q"/>
            </a:pPr>
            <a:r>
              <a:rPr lang="en-GB" sz="2400" kern="0" dirty="0">
                <a:latin typeface="AppleSystemUIFont"/>
                <a:ea typeface="Aptos" panose="020B0004020202020204" pitchFamily="34" charset="0"/>
                <a:cs typeface="AppleSystemUIFont"/>
              </a:rPr>
              <a:t>Some family members are resistant to participate in the treatment process.</a:t>
            </a:r>
          </a:p>
          <a:p>
            <a:pPr>
              <a:buFont typeface="Wingdings" panose="05000000000000000000" pitchFamily="2" charset="2"/>
              <a:buChar char="q"/>
            </a:pPr>
            <a:r>
              <a:rPr lang="en-GB" sz="2400" kern="0" dirty="0">
                <a:effectLst/>
                <a:latin typeface="AppleSystemUIFont"/>
                <a:ea typeface="Aptos" panose="020B0004020202020204" pitchFamily="34" charset="0"/>
                <a:cs typeface="AppleSystemUIFont"/>
              </a:rPr>
              <a:t>Family members are constantly involved in giving reassurance.</a:t>
            </a:r>
          </a:p>
          <a:p>
            <a:pPr>
              <a:buFont typeface="Wingdings" panose="05000000000000000000" pitchFamily="2" charset="2"/>
              <a:buChar char="q"/>
            </a:pPr>
            <a:r>
              <a:rPr lang="en-GB" sz="2400" kern="0" dirty="0">
                <a:effectLst/>
                <a:latin typeface="AppleSystemUIFont"/>
                <a:ea typeface="Aptos" panose="020B0004020202020204" pitchFamily="34" charset="0"/>
                <a:cs typeface="AppleSystemUIFont"/>
              </a:rPr>
              <a:t>Providing necessary supplies for their rituals</a:t>
            </a:r>
          </a:p>
          <a:p>
            <a:pPr>
              <a:buFont typeface="Wingdings" panose="05000000000000000000" pitchFamily="2" charset="2"/>
              <a:buChar char="q"/>
            </a:pPr>
            <a:r>
              <a:rPr lang="en-GB" sz="2400" kern="0" dirty="0">
                <a:latin typeface="AppleSystemUIFont"/>
              </a:rPr>
              <a:t>Engaging in rituals on behalf of or with the patient.</a:t>
            </a:r>
          </a:p>
          <a:p>
            <a:pPr>
              <a:buFont typeface="Wingdings" panose="05000000000000000000" pitchFamily="2" charset="2"/>
              <a:buChar char="q"/>
            </a:pPr>
            <a:r>
              <a:rPr lang="en-GB" sz="2400" kern="0" dirty="0">
                <a:latin typeface="AppleSystemUIFont"/>
              </a:rPr>
              <a:t>Poor communication</a:t>
            </a:r>
          </a:p>
          <a:p>
            <a:pPr>
              <a:buFont typeface="Wingdings" panose="05000000000000000000" pitchFamily="2" charset="2"/>
              <a:buChar char="q"/>
            </a:pPr>
            <a:r>
              <a:rPr lang="en-GB" sz="2400" kern="0" dirty="0">
                <a:latin typeface="AppleSystemUIFont"/>
              </a:rPr>
              <a:t>Rejection of Clients by family members.</a:t>
            </a:r>
          </a:p>
          <a:p>
            <a:endParaRPr lang="en-GB" sz="1800" kern="0" dirty="0">
              <a:latin typeface="AppleSystemUIFont"/>
            </a:endParaRPr>
          </a:p>
          <a:p>
            <a:endParaRPr lang="en-US" dirty="0"/>
          </a:p>
        </p:txBody>
      </p:sp>
      <p:pic>
        <p:nvPicPr>
          <p:cNvPr id="4" name="Picture 3">
            <a:extLst>
              <a:ext uri="{FF2B5EF4-FFF2-40B4-BE49-F238E27FC236}">
                <a16:creationId xmlns:a16="http://schemas.microsoft.com/office/drawing/2014/main" id="{8137A567-2AD5-F061-F368-4295E547313F}"/>
              </a:ext>
            </a:extLst>
          </p:cNvPr>
          <p:cNvPicPr>
            <a:picLocks noChangeAspect="1"/>
          </p:cNvPicPr>
          <p:nvPr/>
        </p:nvPicPr>
        <p:blipFill>
          <a:blip r:embed="rId2"/>
          <a:stretch>
            <a:fillRect/>
          </a:stretch>
        </p:blipFill>
        <p:spPr>
          <a:xfrm>
            <a:off x="8117811" y="4297680"/>
            <a:ext cx="3171825" cy="1438275"/>
          </a:xfrm>
          <a:prstGeom prst="rect">
            <a:avLst/>
          </a:prstGeom>
        </p:spPr>
      </p:pic>
    </p:spTree>
    <p:extLst>
      <p:ext uri="{BB962C8B-B14F-4D97-AF65-F5344CB8AC3E}">
        <p14:creationId xmlns:p14="http://schemas.microsoft.com/office/powerpoint/2010/main" val="230275787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252E2-50A5-1B64-DA01-A0E40DFE2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E88BD-5130-10D8-F62F-545FE19542F9}"/>
              </a:ext>
            </a:extLst>
          </p:cNvPr>
          <p:cNvSpPr>
            <a:spLocks noGrp="1"/>
          </p:cNvSpPr>
          <p:nvPr>
            <p:ph type="title"/>
          </p:nvPr>
        </p:nvSpPr>
        <p:spPr/>
        <p:txBody>
          <a:bodyPr/>
          <a:lstStyle/>
          <a:p>
            <a:r>
              <a:rPr lang="en-US" dirty="0"/>
              <a:t>7. Limited access to specialized care</a:t>
            </a:r>
          </a:p>
        </p:txBody>
      </p:sp>
      <p:sp>
        <p:nvSpPr>
          <p:cNvPr id="3" name="Content Placeholder 2">
            <a:extLst>
              <a:ext uri="{FF2B5EF4-FFF2-40B4-BE49-F238E27FC236}">
                <a16:creationId xmlns:a16="http://schemas.microsoft.com/office/drawing/2014/main" id="{7DE086F0-2A74-66CB-FAEF-40663D8C082F}"/>
              </a:ext>
            </a:extLst>
          </p:cNvPr>
          <p:cNvSpPr>
            <a:spLocks noGrp="1"/>
          </p:cNvSpPr>
          <p:nvPr>
            <p:ph idx="1"/>
          </p:nvPr>
        </p:nvSpPr>
        <p:spPr/>
        <p:txBody>
          <a:bodyPr/>
          <a:lstStyle/>
          <a:p>
            <a:r>
              <a:rPr lang="en-US" sz="2400" dirty="0"/>
              <a:t>It includes the following problems:-</a:t>
            </a:r>
          </a:p>
          <a:p>
            <a:pPr>
              <a:buFont typeface="Wingdings" panose="05000000000000000000" pitchFamily="2" charset="2"/>
              <a:buChar char="q"/>
            </a:pPr>
            <a:r>
              <a:rPr lang="en-US" sz="2400" dirty="0"/>
              <a:t>Lack of Specialized centers for CBT and ERP. </a:t>
            </a:r>
          </a:p>
          <a:p>
            <a:pPr>
              <a:buFont typeface="Wingdings" panose="05000000000000000000" pitchFamily="2" charset="2"/>
              <a:buChar char="q"/>
            </a:pPr>
            <a:r>
              <a:rPr lang="en-US" sz="2400" dirty="0"/>
              <a:t>Limited Access in certain regions.</a:t>
            </a:r>
          </a:p>
          <a:p>
            <a:pPr>
              <a:buFont typeface="Wingdings" panose="05000000000000000000" pitchFamily="2" charset="2"/>
              <a:buChar char="q"/>
            </a:pPr>
            <a:r>
              <a:rPr lang="en-US" sz="2400" dirty="0"/>
              <a:t>Overindulgence in using medications.</a:t>
            </a:r>
          </a:p>
          <a:p>
            <a:pPr>
              <a:buFont typeface="Wingdings" panose="05000000000000000000" pitchFamily="2" charset="2"/>
              <a:buChar char="q"/>
            </a:pPr>
            <a:r>
              <a:rPr lang="en-US" sz="2400" dirty="0"/>
              <a:t>Not enough trained ERP therapists.</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F9197F37-6831-037D-D60C-C613435FB148}"/>
              </a:ext>
            </a:extLst>
          </p:cNvPr>
          <p:cNvPicPr>
            <a:picLocks noChangeAspect="1"/>
          </p:cNvPicPr>
          <p:nvPr/>
        </p:nvPicPr>
        <p:blipFill>
          <a:blip r:embed="rId2"/>
          <a:stretch>
            <a:fillRect/>
          </a:stretch>
        </p:blipFill>
        <p:spPr>
          <a:xfrm>
            <a:off x="6859732" y="3746182"/>
            <a:ext cx="2628900" cy="1743075"/>
          </a:xfrm>
          <a:prstGeom prst="rect">
            <a:avLst/>
          </a:prstGeom>
        </p:spPr>
      </p:pic>
    </p:spTree>
    <p:extLst>
      <p:ext uri="{BB962C8B-B14F-4D97-AF65-F5344CB8AC3E}">
        <p14:creationId xmlns:p14="http://schemas.microsoft.com/office/powerpoint/2010/main" val="307652070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D26D4-5D41-EF9A-4950-B148660F0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AAC74-6660-7B05-7D0F-8EBA6C02920A}"/>
              </a:ext>
            </a:extLst>
          </p:cNvPr>
          <p:cNvSpPr>
            <a:spLocks noGrp="1"/>
          </p:cNvSpPr>
          <p:nvPr>
            <p:ph type="title"/>
          </p:nvPr>
        </p:nvSpPr>
        <p:spPr/>
        <p:txBody>
          <a:bodyPr/>
          <a:lstStyle/>
          <a:p>
            <a:r>
              <a:rPr lang="en-US" dirty="0"/>
              <a:t>8. Misinterpretation of symptoms</a:t>
            </a:r>
          </a:p>
        </p:txBody>
      </p:sp>
      <p:sp>
        <p:nvSpPr>
          <p:cNvPr id="3" name="Content Placeholder 2">
            <a:extLst>
              <a:ext uri="{FF2B5EF4-FFF2-40B4-BE49-F238E27FC236}">
                <a16:creationId xmlns:a16="http://schemas.microsoft.com/office/drawing/2014/main" id="{D8B82892-955A-16BC-A56D-84DD512B3514}"/>
              </a:ext>
            </a:extLst>
          </p:cNvPr>
          <p:cNvSpPr>
            <a:spLocks noGrp="1"/>
          </p:cNvSpPr>
          <p:nvPr>
            <p:ph idx="1"/>
          </p:nvPr>
        </p:nvSpPr>
        <p:spPr/>
        <p:txBody>
          <a:bodyPr/>
          <a:lstStyle/>
          <a:p>
            <a:r>
              <a:rPr lang="en-GB" sz="2000" kern="0" dirty="0">
                <a:effectLst/>
                <a:ea typeface="Aptos" panose="020B0004020202020204" pitchFamily="34" charset="0"/>
                <a:cs typeface="AppleSystemUIFont"/>
              </a:rPr>
              <a:t>It happens in the following areas:-</a:t>
            </a:r>
          </a:p>
          <a:p>
            <a:pPr>
              <a:buFont typeface="Wingdings" panose="05000000000000000000" pitchFamily="2" charset="2"/>
              <a:buChar char="q"/>
            </a:pPr>
            <a:r>
              <a:rPr lang="en-GB" sz="2000" kern="0" dirty="0">
                <a:effectLst/>
                <a:ea typeface="Aptos" panose="020B0004020202020204" pitchFamily="34" charset="0"/>
                <a:cs typeface="AppleSystemUIFont"/>
              </a:rPr>
              <a:t>Misinterpretation of contamination OCD symptoms as mere quirks or preferences for cleanliness </a:t>
            </a:r>
          </a:p>
          <a:p>
            <a:pPr>
              <a:buFont typeface="Wingdings" panose="05000000000000000000" pitchFamily="2" charset="2"/>
              <a:buChar char="q"/>
            </a:pPr>
            <a:r>
              <a:rPr lang="en-GB" sz="2000" kern="0" dirty="0">
                <a:ea typeface="Aptos" panose="020B0004020202020204" pitchFamily="34" charset="0"/>
                <a:cs typeface="Times New Roman" panose="02020603050405020304" pitchFamily="18" charset="0"/>
              </a:rPr>
              <a:t>It </a:t>
            </a:r>
            <a:r>
              <a:rPr lang="en-GB" sz="2000" kern="0" dirty="0">
                <a:effectLst/>
                <a:ea typeface="Aptos" panose="020B0004020202020204" pitchFamily="34" charset="0"/>
                <a:cs typeface="Times New Roman" panose="02020603050405020304" pitchFamily="18" charset="0"/>
              </a:rPr>
              <a:t>becomes difficult for the therapist to make a proper diagnosis of the symptoms of the client because usually there is more than one underlying OCD condition.</a:t>
            </a:r>
          </a:p>
          <a:p>
            <a:pPr>
              <a:buFont typeface="Wingdings" panose="05000000000000000000" pitchFamily="2" charset="2"/>
              <a:buChar char="q"/>
            </a:pPr>
            <a:r>
              <a:rPr lang="en-GB" sz="2000" kern="0" dirty="0">
                <a:ea typeface="Aptos" panose="020B0004020202020204" pitchFamily="34" charset="0"/>
                <a:cs typeface="Times New Roman" panose="02020603050405020304" pitchFamily="18" charset="0"/>
              </a:rPr>
              <a:t>People indulge in excessive googling about their symptoms which creates confusion.</a:t>
            </a:r>
          </a:p>
          <a:p>
            <a:pPr>
              <a:buFont typeface="Wingdings" panose="05000000000000000000" pitchFamily="2" charset="2"/>
              <a:buChar char="q"/>
            </a:pPr>
            <a:r>
              <a:rPr lang="en-GB" sz="2000" kern="0" dirty="0">
                <a:effectLst/>
                <a:ea typeface="Aptos" panose="020B0004020202020204" pitchFamily="34" charset="0"/>
                <a:cs typeface="Times New Roman" panose="02020603050405020304" pitchFamily="18" charset="0"/>
              </a:rPr>
              <a:t>Misdiagnosis of symptoms by general practitioners like Dermatologists, </a:t>
            </a:r>
            <a:r>
              <a:rPr lang="en-GB" sz="2000" kern="0" dirty="0">
                <a:ea typeface="Aptos" panose="020B0004020202020204" pitchFamily="34" charset="0"/>
                <a:cs typeface="Times New Roman" panose="02020603050405020304" pitchFamily="18" charset="0"/>
              </a:rPr>
              <a:t>Paediatricians</a:t>
            </a:r>
            <a:r>
              <a:rPr lang="en-GB" sz="2000" kern="0" dirty="0">
                <a:effectLst/>
                <a:ea typeface="Aptos" panose="020B0004020202020204" pitchFamily="34" charset="0"/>
                <a:cs typeface="Times New Roman" panose="02020603050405020304" pitchFamily="18" charset="0"/>
              </a:rPr>
              <a:t>, </a:t>
            </a:r>
            <a:r>
              <a:rPr lang="en-GB" sz="2000" kern="0" dirty="0">
                <a:ea typeface="Aptos" panose="020B0004020202020204" pitchFamily="34" charset="0"/>
                <a:cs typeface="Times New Roman" panose="02020603050405020304" pitchFamily="18" charset="0"/>
              </a:rPr>
              <a:t>Gynaecologists</a:t>
            </a:r>
            <a:r>
              <a:rPr lang="en-GB" sz="2000" kern="0" dirty="0">
                <a:effectLst/>
                <a:ea typeface="Aptos" panose="020B0004020202020204" pitchFamily="34" charset="0"/>
                <a:cs typeface="Times New Roman" panose="02020603050405020304" pitchFamily="18" charset="0"/>
              </a:rPr>
              <a:t>, physicians, etc. </a:t>
            </a:r>
          </a:p>
          <a:p>
            <a:pPr>
              <a:buFont typeface="Wingdings" panose="05000000000000000000" pitchFamily="2" charset="2"/>
              <a:buChar char="q"/>
            </a:pPr>
            <a:r>
              <a:rPr lang="en-GB" sz="2000" kern="0" dirty="0">
                <a:ea typeface="Aptos" panose="020B0004020202020204" pitchFamily="34" charset="0"/>
                <a:cs typeface="Times New Roman" panose="02020603050405020304" pitchFamily="18" charset="0"/>
              </a:rPr>
              <a:t>Overgeneralization of the symptoms.</a:t>
            </a: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0099BF19-8773-3DA9-DDEB-70793AABB191}"/>
              </a:ext>
            </a:extLst>
          </p:cNvPr>
          <p:cNvPicPr>
            <a:picLocks noChangeAspect="1"/>
          </p:cNvPicPr>
          <p:nvPr/>
        </p:nvPicPr>
        <p:blipFill>
          <a:blip r:embed="rId2"/>
          <a:stretch>
            <a:fillRect/>
          </a:stretch>
        </p:blipFill>
        <p:spPr>
          <a:xfrm>
            <a:off x="8801359" y="878291"/>
            <a:ext cx="2619375" cy="1743075"/>
          </a:xfrm>
          <a:prstGeom prst="rect">
            <a:avLst/>
          </a:prstGeom>
        </p:spPr>
      </p:pic>
    </p:spTree>
    <p:extLst>
      <p:ext uri="{BB962C8B-B14F-4D97-AF65-F5344CB8AC3E}">
        <p14:creationId xmlns:p14="http://schemas.microsoft.com/office/powerpoint/2010/main" val="292140110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377A-1CDE-C60E-1C87-DA1D53E64A00}"/>
              </a:ext>
            </a:extLst>
          </p:cNvPr>
          <p:cNvSpPr>
            <a:spLocks noGrp="1"/>
          </p:cNvSpPr>
          <p:nvPr>
            <p:ph type="title"/>
          </p:nvPr>
        </p:nvSpPr>
        <p:spPr/>
        <p:txBody>
          <a:bodyPr/>
          <a:lstStyle/>
          <a:p>
            <a:r>
              <a:rPr lang="en-US" dirty="0"/>
              <a:t>Success story</a:t>
            </a:r>
          </a:p>
        </p:txBody>
      </p:sp>
      <p:sp>
        <p:nvSpPr>
          <p:cNvPr id="3" name="Content Placeholder 2">
            <a:extLst>
              <a:ext uri="{FF2B5EF4-FFF2-40B4-BE49-F238E27FC236}">
                <a16:creationId xmlns:a16="http://schemas.microsoft.com/office/drawing/2014/main" id="{CFA59C7B-8730-783B-AC3F-FC6E3B67402D}"/>
              </a:ext>
            </a:extLst>
          </p:cNvPr>
          <p:cNvSpPr>
            <a:spLocks noGrp="1"/>
          </p:cNvSpPr>
          <p:nvPr>
            <p:ph idx="1"/>
          </p:nvPr>
        </p:nvSpPr>
        <p:spPr/>
        <p:txBody>
          <a:bodyPr>
            <a:normAutofit/>
          </a:bodyPr>
          <a:lstStyle/>
          <a:p>
            <a:r>
              <a:rPr lang="en-US" b="1" dirty="0"/>
              <a:t>DEMOGRAPHIC DETAILS</a:t>
            </a:r>
          </a:p>
          <a:p>
            <a:r>
              <a:rPr lang="en-US" b="1" dirty="0"/>
              <a:t>NAME: </a:t>
            </a:r>
            <a:r>
              <a:rPr lang="en-US" dirty="0"/>
              <a:t>MR.RAM</a:t>
            </a:r>
          </a:p>
          <a:p>
            <a:r>
              <a:rPr lang="en-US" b="1" dirty="0"/>
              <a:t>AGE: </a:t>
            </a:r>
            <a:r>
              <a:rPr lang="en-US" dirty="0"/>
              <a:t>23 YRS</a:t>
            </a:r>
          </a:p>
          <a:p>
            <a:r>
              <a:rPr lang="en-US" b="1" dirty="0"/>
              <a:t>GENDER: </a:t>
            </a:r>
            <a:r>
              <a:rPr lang="en-US" dirty="0"/>
              <a:t>MALE</a:t>
            </a:r>
          </a:p>
          <a:p>
            <a:r>
              <a:rPr lang="en-US" b="1" dirty="0"/>
              <a:t>PROFESSION: </a:t>
            </a:r>
            <a:r>
              <a:rPr lang="en-US" dirty="0"/>
              <a:t>GOODS GUARD IN NORTHERN RAILWAYS</a:t>
            </a:r>
          </a:p>
          <a:p>
            <a:r>
              <a:rPr lang="en-US" b="1" dirty="0"/>
              <a:t>MARITAL STATUS: </a:t>
            </a:r>
            <a:r>
              <a:rPr lang="en-US" dirty="0"/>
              <a:t>UNMARRIED</a:t>
            </a:r>
          </a:p>
          <a:p>
            <a:r>
              <a:rPr lang="en-US" b="1" dirty="0"/>
              <a:t>EDUCATIONAL QUALIFICATIONS: </a:t>
            </a:r>
            <a:r>
              <a:rPr lang="en-US" dirty="0"/>
              <a:t>GRADUATE IN COMPUTER SCIENCE</a:t>
            </a:r>
          </a:p>
          <a:p>
            <a:r>
              <a:rPr lang="en-US" b="1" dirty="0"/>
              <a:t>SOCIO-ECONOMIC STATUS: </a:t>
            </a:r>
            <a:r>
              <a:rPr lang="en-US" dirty="0"/>
              <a:t>UPPER MIDDLE CLASS</a:t>
            </a:r>
          </a:p>
          <a:p>
            <a:pPr marL="0" indent="0">
              <a:buNone/>
            </a:pPr>
            <a:endParaRPr lang="en-US" dirty="0"/>
          </a:p>
        </p:txBody>
      </p:sp>
      <p:pic>
        <p:nvPicPr>
          <p:cNvPr id="4" name="Picture 3">
            <a:extLst>
              <a:ext uri="{FF2B5EF4-FFF2-40B4-BE49-F238E27FC236}">
                <a16:creationId xmlns:a16="http://schemas.microsoft.com/office/drawing/2014/main" id="{A8C50A70-A67F-26EE-9152-DF5AB323ADE2}"/>
              </a:ext>
            </a:extLst>
          </p:cNvPr>
          <p:cNvPicPr>
            <a:picLocks noChangeAspect="1"/>
          </p:cNvPicPr>
          <p:nvPr/>
        </p:nvPicPr>
        <p:blipFill>
          <a:blip r:embed="rId2"/>
          <a:stretch>
            <a:fillRect/>
          </a:stretch>
        </p:blipFill>
        <p:spPr>
          <a:xfrm>
            <a:off x="6458990" y="1086519"/>
            <a:ext cx="4471294" cy="2975443"/>
          </a:xfrm>
          <a:prstGeom prst="rect">
            <a:avLst/>
          </a:prstGeom>
        </p:spPr>
      </p:pic>
    </p:spTree>
    <p:extLst>
      <p:ext uri="{BB962C8B-B14F-4D97-AF65-F5344CB8AC3E}">
        <p14:creationId xmlns:p14="http://schemas.microsoft.com/office/powerpoint/2010/main" val="134420590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B6BE-9489-2B6C-D38A-DA29E438EFF4}"/>
              </a:ext>
            </a:extLst>
          </p:cNvPr>
          <p:cNvSpPr>
            <a:spLocks noGrp="1"/>
          </p:cNvSpPr>
          <p:nvPr>
            <p:ph type="title"/>
          </p:nvPr>
        </p:nvSpPr>
        <p:spPr/>
        <p:txBody>
          <a:bodyPr/>
          <a:lstStyle/>
          <a:p>
            <a:r>
              <a:rPr lang="en-US" dirty="0"/>
              <a:t>symptoms</a:t>
            </a:r>
          </a:p>
        </p:txBody>
      </p:sp>
      <p:sp>
        <p:nvSpPr>
          <p:cNvPr id="3" name="Text Placeholder 2">
            <a:extLst>
              <a:ext uri="{FF2B5EF4-FFF2-40B4-BE49-F238E27FC236}">
                <a16:creationId xmlns:a16="http://schemas.microsoft.com/office/drawing/2014/main" id="{BA1A3C68-87F9-C92C-016A-E847CCF32958}"/>
              </a:ext>
            </a:extLst>
          </p:cNvPr>
          <p:cNvSpPr>
            <a:spLocks noGrp="1"/>
          </p:cNvSpPr>
          <p:nvPr>
            <p:ph type="body" idx="1"/>
          </p:nvPr>
        </p:nvSpPr>
        <p:spPr>
          <a:xfrm>
            <a:off x="947651" y="1654233"/>
            <a:ext cx="4831357" cy="822961"/>
          </a:xfrm>
        </p:spPr>
        <p:txBody>
          <a:bodyPr/>
          <a:lstStyle/>
          <a:p>
            <a:r>
              <a:rPr lang="en-US" dirty="0"/>
              <a:t>BEFORE TREATMENT</a:t>
            </a:r>
          </a:p>
        </p:txBody>
      </p:sp>
      <p:sp>
        <p:nvSpPr>
          <p:cNvPr id="4" name="Content Placeholder 3">
            <a:extLst>
              <a:ext uri="{FF2B5EF4-FFF2-40B4-BE49-F238E27FC236}">
                <a16:creationId xmlns:a16="http://schemas.microsoft.com/office/drawing/2014/main" id="{85A92B15-675D-0CFE-2638-BB26928B1C20}"/>
              </a:ext>
            </a:extLst>
          </p:cNvPr>
          <p:cNvSpPr>
            <a:spLocks noGrp="1"/>
          </p:cNvSpPr>
          <p:nvPr>
            <p:ph sz="half" idx="2"/>
          </p:nvPr>
        </p:nvSpPr>
        <p:spPr>
          <a:xfrm>
            <a:off x="856211" y="2477194"/>
            <a:ext cx="4922797" cy="3832166"/>
          </a:xfrm>
        </p:spPr>
        <p:txBody>
          <a:bodyPr>
            <a:normAutofit fontScale="77500" lnSpcReduction="20000"/>
          </a:bodyPr>
          <a:lstStyle/>
          <a:p>
            <a:pPr marL="342900" marR="0" lvl="0" indent="-342900">
              <a:lnSpc>
                <a:spcPct val="115000"/>
              </a:lnSpc>
              <a:spcBef>
                <a:spcPts val="0"/>
              </a:spcBef>
              <a:spcAft>
                <a:spcPts val="0"/>
              </a:spcAft>
              <a:buFont typeface="+mj-lt"/>
              <a:buAutoNum type="arabicPeriod"/>
              <a:tabLst>
                <a:tab pos="198120" algn="l"/>
              </a:tabLst>
            </a:pPr>
            <a:r>
              <a:rPr lang="en-US" sz="2300" dirty="0">
                <a:effectLst/>
                <a:ea typeface="Times New Roman" panose="02020603050405020304" pitchFamily="18" charset="0"/>
                <a:cs typeface="Calibri" panose="020F0502020204030204" pitchFamily="34" charset="0"/>
              </a:rPr>
              <a:t>More than 6 hours + bathing daily</a:t>
            </a:r>
            <a:endParaRPr lang="en-US" sz="23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300" dirty="0">
                <a:effectLst/>
                <a:ea typeface="Times New Roman" panose="02020603050405020304" pitchFamily="18" charset="0"/>
                <a:cs typeface="Calibri" panose="020F0502020204030204" pitchFamily="34" charset="0"/>
              </a:rPr>
              <a:t>More than 100 times + hand wash.</a:t>
            </a:r>
            <a:endParaRPr lang="en-US" sz="23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300" dirty="0">
                <a:effectLst/>
                <a:ea typeface="Times New Roman" panose="02020603050405020304" pitchFamily="18" charset="0"/>
                <a:cs typeface="Calibri" panose="020F0502020204030204" pitchFamily="34" charset="0"/>
              </a:rPr>
              <a:t>Each time hand washing took 15 to 20 minutes.</a:t>
            </a:r>
            <a:endParaRPr lang="en-US" sz="23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300" dirty="0">
                <a:effectLst/>
                <a:ea typeface="Times New Roman" panose="02020603050405020304" pitchFamily="18" charset="0"/>
                <a:cs typeface="Calibri" panose="020F0502020204030204" pitchFamily="34" charset="0"/>
              </a:rPr>
              <a:t>In each hand wash, he applied 13 times shop</a:t>
            </a:r>
            <a:endParaRPr lang="en-US" sz="23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300" dirty="0">
                <a:effectLst/>
                <a:ea typeface="Times New Roman" panose="02020603050405020304" pitchFamily="18" charset="0"/>
                <a:cs typeface="Calibri" panose="020F0502020204030204" pitchFamily="34" charset="0"/>
              </a:rPr>
              <a:t>While washing hands he keeps counting washing hands 13 times and if any distraction happens during wash he will start washing again 13 times </a:t>
            </a:r>
            <a:endParaRPr lang="en-US" sz="23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300" dirty="0">
                <a:effectLst/>
                <a:ea typeface="Times New Roman" panose="02020603050405020304" pitchFamily="18" charset="0"/>
                <a:cs typeface="Calibri" panose="020F0502020204030204" pitchFamily="34" charset="0"/>
              </a:rPr>
              <a:t>Always kept a mask on his face 24 * 7 even while sleeping : </a:t>
            </a:r>
            <a:endParaRPr lang="en-US" sz="23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300" dirty="0">
                <a:effectLst/>
                <a:ea typeface="Times New Roman" panose="02020603050405020304" pitchFamily="18" charset="0"/>
                <a:cs typeface="Calibri" panose="020F0502020204030204" pitchFamily="34" charset="0"/>
              </a:rPr>
              <a:t>When he is bathing, he baths with surgical gloves</a:t>
            </a:r>
            <a:endParaRPr lang="en-US" sz="23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300" dirty="0">
                <a:effectLst/>
                <a:ea typeface="Times New Roman" panose="02020603050405020304" pitchFamily="18" charset="0"/>
                <a:cs typeface="Calibri" panose="020F0502020204030204" pitchFamily="34" charset="0"/>
              </a:rPr>
              <a:t>1200 ML. plus spray sanitizer use in one day ( 6 bottles each of 220 ML)</a:t>
            </a:r>
            <a:endParaRPr lang="en-US" sz="2300" dirty="0">
              <a:effectLst/>
              <a:ea typeface="SimSun" panose="02010600030101010101" pitchFamily="2" charset="-122"/>
              <a:cs typeface="Times New Roman" panose="02020603050405020304" pitchFamily="18" charset="0"/>
            </a:endParaRPr>
          </a:p>
          <a:p>
            <a:endParaRPr lang="en-US" sz="2300" dirty="0"/>
          </a:p>
        </p:txBody>
      </p:sp>
      <p:sp>
        <p:nvSpPr>
          <p:cNvPr id="5" name="Text Placeholder 4">
            <a:extLst>
              <a:ext uri="{FF2B5EF4-FFF2-40B4-BE49-F238E27FC236}">
                <a16:creationId xmlns:a16="http://schemas.microsoft.com/office/drawing/2014/main" id="{146607E8-0D17-09D8-EF39-6FE1E426174D}"/>
              </a:ext>
            </a:extLst>
          </p:cNvPr>
          <p:cNvSpPr>
            <a:spLocks noGrp="1"/>
          </p:cNvSpPr>
          <p:nvPr>
            <p:ph type="body" sz="quarter" idx="3"/>
          </p:nvPr>
        </p:nvSpPr>
        <p:spPr>
          <a:xfrm>
            <a:off x="5989320" y="1654233"/>
            <a:ext cx="4754880" cy="698269"/>
          </a:xfrm>
        </p:spPr>
        <p:txBody>
          <a:bodyPr/>
          <a:lstStyle/>
          <a:p>
            <a:r>
              <a:rPr lang="en-US" dirty="0"/>
              <a:t>AFTER TREATMENT</a:t>
            </a:r>
          </a:p>
        </p:txBody>
      </p:sp>
      <p:sp>
        <p:nvSpPr>
          <p:cNvPr id="6" name="Content Placeholder 5">
            <a:extLst>
              <a:ext uri="{FF2B5EF4-FFF2-40B4-BE49-F238E27FC236}">
                <a16:creationId xmlns:a16="http://schemas.microsoft.com/office/drawing/2014/main" id="{07CED18D-7249-17D7-F195-DAF263C08367}"/>
              </a:ext>
            </a:extLst>
          </p:cNvPr>
          <p:cNvSpPr>
            <a:spLocks noGrp="1"/>
          </p:cNvSpPr>
          <p:nvPr>
            <p:ph sz="quarter" idx="4"/>
          </p:nvPr>
        </p:nvSpPr>
        <p:spPr>
          <a:xfrm>
            <a:off x="5870447" y="2352502"/>
            <a:ext cx="6025065" cy="3832166"/>
          </a:xfrm>
        </p:spPr>
        <p:txBody>
          <a:bodyPr>
            <a:noAutofit/>
          </a:bodyPr>
          <a:lstStyle/>
          <a:p>
            <a:pPr marL="457200" indent="-457200">
              <a:buFont typeface="+mj-lt"/>
              <a:buAutoNum type="arabicPeriod"/>
            </a:pPr>
            <a:r>
              <a:rPr lang="en-US" sz="1800" dirty="0"/>
              <a:t>6 to 10 minutes now</a:t>
            </a:r>
          </a:p>
          <a:p>
            <a:pPr marL="457200" indent="-457200">
              <a:buFont typeface="+mj-lt"/>
              <a:buAutoNum type="arabicPeriod"/>
            </a:pPr>
            <a:r>
              <a:rPr lang="en-US" sz="1800" dirty="0"/>
              <a:t>5 to 8 times now</a:t>
            </a:r>
          </a:p>
          <a:p>
            <a:pPr marL="457200" indent="-457200">
              <a:buFont typeface="+mj-lt"/>
              <a:buAutoNum type="arabicPeriod"/>
            </a:pPr>
            <a:r>
              <a:rPr lang="en-US" sz="1800" dirty="0"/>
              <a:t>20 seconds to 60 seconds now</a:t>
            </a:r>
          </a:p>
          <a:p>
            <a:pPr marL="457200" indent="-457200">
              <a:buFont typeface="+mj-lt"/>
              <a:buAutoNum type="arabicPeriod"/>
            </a:pPr>
            <a:r>
              <a:rPr lang="en-US" sz="1800" dirty="0"/>
              <a:t>Single soap use now</a:t>
            </a:r>
          </a:p>
          <a:p>
            <a:pPr marL="457200" indent="-457200">
              <a:buFont typeface="+mj-lt"/>
              <a:buAutoNum type="arabicPeriod"/>
            </a:pPr>
            <a:r>
              <a:rPr lang="en-US" sz="1800" dirty="0"/>
              <a:t>Only once or twice hand wash now</a:t>
            </a:r>
          </a:p>
          <a:p>
            <a:pPr marL="457200" indent="-457200">
              <a:buFont typeface="+mj-lt"/>
              <a:buAutoNum type="arabicPeriod"/>
            </a:pPr>
            <a:r>
              <a:rPr lang="en-US" sz="1800" dirty="0"/>
              <a:t>Only outside the home when he is on duty mask used not at home</a:t>
            </a:r>
          </a:p>
          <a:p>
            <a:pPr marL="457200" indent="-457200">
              <a:buFont typeface="+mj-lt"/>
              <a:buAutoNum type="arabicPeriod"/>
            </a:pPr>
            <a:r>
              <a:rPr lang="en-US" sz="1800" dirty="0"/>
              <a:t>No more gloves now</a:t>
            </a:r>
          </a:p>
          <a:p>
            <a:pPr marL="457200" indent="-457200">
              <a:buFont typeface="+mj-lt"/>
              <a:buAutoNum type="arabicPeriod"/>
            </a:pPr>
            <a:r>
              <a:rPr lang="en-US" sz="1800" dirty="0"/>
              <a:t>10 ML Spray hardly used</a:t>
            </a:r>
          </a:p>
        </p:txBody>
      </p:sp>
    </p:spTree>
    <p:extLst>
      <p:ext uri="{BB962C8B-B14F-4D97-AF65-F5344CB8AC3E}">
        <p14:creationId xmlns:p14="http://schemas.microsoft.com/office/powerpoint/2010/main" val="179790547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FFDA6-F4E8-C4B9-4C7B-B3D67D2A1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F1EA8-B0D0-BBC4-57A3-2334F5D2CC4B}"/>
              </a:ext>
            </a:extLst>
          </p:cNvPr>
          <p:cNvSpPr>
            <a:spLocks noGrp="1"/>
          </p:cNvSpPr>
          <p:nvPr>
            <p:ph type="title"/>
          </p:nvPr>
        </p:nvSpPr>
        <p:spPr/>
        <p:txBody>
          <a:bodyPr/>
          <a:lstStyle/>
          <a:p>
            <a:r>
              <a:rPr lang="en-US" dirty="0"/>
              <a:t>Continued…</a:t>
            </a:r>
          </a:p>
        </p:txBody>
      </p:sp>
      <p:sp>
        <p:nvSpPr>
          <p:cNvPr id="3" name="Text Placeholder 2">
            <a:extLst>
              <a:ext uri="{FF2B5EF4-FFF2-40B4-BE49-F238E27FC236}">
                <a16:creationId xmlns:a16="http://schemas.microsoft.com/office/drawing/2014/main" id="{04F24290-768C-96C5-41F1-6011D9B4700A}"/>
              </a:ext>
            </a:extLst>
          </p:cNvPr>
          <p:cNvSpPr>
            <a:spLocks noGrp="1"/>
          </p:cNvSpPr>
          <p:nvPr>
            <p:ph type="body" idx="1"/>
          </p:nvPr>
        </p:nvSpPr>
        <p:spPr>
          <a:xfrm>
            <a:off x="1024128" y="1502980"/>
            <a:ext cx="4754880" cy="822960"/>
          </a:xfrm>
        </p:spPr>
        <p:txBody>
          <a:bodyPr>
            <a:normAutofit lnSpcReduction="10000"/>
          </a:bodyPr>
          <a:lstStyle/>
          <a:p>
            <a:r>
              <a:rPr lang="en-US" dirty="0"/>
              <a:t>BEFORE TREATMENT</a:t>
            </a:r>
          </a:p>
        </p:txBody>
      </p:sp>
      <p:sp>
        <p:nvSpPr>
          <p:cNvPr id="4" name="Content Placeholder 3">
            <a:extLst>
              <a:ext uri="{FF2B5EF4-FFF2-40B4-BE49-F238E27FC236}">
                <a16:creationId xmlns:a16="http://schemas.microsoft.com/office/drawing/2014/main" id="{18244404-5618-80F7-ADD1-3DF72BAA96E9}"/>
              </a:ext>
            </a:extLst>
          </p:cNvPr>
          <p:cNvSpPr>
            <a:spLocks noGrp="1"/>
          </p:cNvSpPr>
          <p:nvPr>
            <p:ph sz="half" idx="2"/>
          </p:nvPr>
        </p:nvSpPr>
        <p:spPr>
          <a:xfrm>
            <a:off x="906087" y="2084833"/>
            <a:ext cx="4872921" cy="4615225"/>
          </a:xfrm>
        </p:spPr>
        <p:txBody>
          <a:bodyPr>
            <a:normAutofit fontScale="85000" lnSpcReduction="20000"/>
          </a:bodyPr>
          <a:lstStyle/>
          <a:p>
            <a:pPr marL="342900" marR="0" lvl="0" indent="-342900">
              <a:lnSpc>
                <a:spcPct val="115000"/>
              </a:lnSpc>
              <a:spcBef>
                <a:spcPts val="0"/>
              </a:spcBef>
              <a:spcAft>
                <a:spcPts val="0"/>
              </a:spcAft>
              <a:buFont typeface="+mj-lt"/>
              <a:buAutoNum type="arabicPeriod"/>
              <a:tabLst>
                <a:tab pos="198120" algn="l"/>
              </a:tabLst>
            </a:pPr>
            <a:r>
              <a:rPr lang="en-US" sz="2000" dirty="0">
                <a:effectLst/>
                <a:ea typeface="Times New Roman" panose="02020603050405020304" pitchFamily="18" charset="0"/>
                <a:cs typeface="Calibri" panose="020F0502020204030204" pitchFamily="34" charset="0"/>
              </a:rPr>
              <a:t>Taking less than 200 ML water in one day</a:t>
            </a:r>
          </a:p>
          <a:p>
            <a:pPr marL="342900" marR="0" lvl="0" indent="-342900">
              <a:lnSpc>
                <a:spcPct val="115000"/>
              </a:lnSpc>
              <a:spcBef>
                <a:spcPts val="0"/>
              </a:spcBef>
              <a:spcAft>
                <a:spcPts val="0"/>
              </a:spcAft>
              <a:buFont typeface="+mj-lt"/>
              <a:buAutoNum type="arabicPeriod"/>
              <a:tabLst>
                <a:tab pos="198120" algn="l"/>
              </a:tabLst>
            </a:pPr>
            <a:r>
              <a:rPr lang="en-US" sz="2000" dirty="0">
                <a:effectLst/>
                <a:ea typeface="Times New Roman" panose="02020603050405020304" pitchFamily="18" charset="0"/>
                <a:cs typeface="Calibri" panose="020F0502020204030204" pitchFamily="34" charset="0"/>
              </a:rPr>
              <a:t>Take only one small meal at lunch (less than 100 gm once a day) between 5 PM to 6 PM</a:t>
            </a:r>
            <a:r>
              <a:rPr lang="en-US" sz="2000" dirty="0">
                <a:ea typeface="SimSun" panose="02010600030101010101" pitchFamily="2" charset="-122"/>
                <a:cs typeface="Times New Roman" panose="02020603050405020304" pitchFamily="18" charset="0"/>
              </a:rPr>
              <a:t>. </a:t>
            </a:r>
            <a:r>
              <a:rPr lang="en-US" sz="2000" dirty="0">
                <a:effectLst/>
                <a:ea typeface="Times New Roman" panose="02020603050405020304" pitchFamily="18" charset="0"/>
                <a:cs typeface="Calibri" panose="020F0502020204030204" pitchFamily="34" charset="0"/>
              </a:rPr>
              <a:t>For breakfast only 2 biscuits and 1 cup of tea at 11 AM </a:t>
            </a:r>
            <a:endParaRPr lang="en-US" sz="20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000" dirty="0">
                <a:effectLst/>
                <a:ea typeface="Times New Roman" panose="02020603050405020304" pitchFamily="18" charset="0"/>
                <a:cs typeface="Calibri" panose="020F0502020204030204" pitchFamily="34" charset="0"/>
              </a:rPr>
              <a:t>No social communication and complete social withdrawal</a:t>
            </a:r>
            <a:endParaRPr lang="en-US" sz="20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000" dirty="0">
                <a:effectLst/>
                <a:ea typeface="Times New Roman" panose="02020603050405020304" pitchFamily="18" charset="0"/>
                <a:cs typeface="Calibri" panose="020F0502020204030204" pitchFamily="34" charset="0"/>
              </a:rPr>
              <a:t>Talking is a sign and symbol even though he has no physical or communication issues, ( No verbal communication with family members and in the office)</a:t>
            </a:r>
            <a:endParaRPr lang="en-US" sz="20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000" dirty="0">
                <a:effectLst/>
                <a:ea typeface="Times New Roman" panose="02020603050405020304" pitchFamily="18" charset="0"/>
                <a:cs typeface="Calibri" panose="020F0502020204030204" pitchFamily="34" charset="0"/>
              </a:rPr>
              <a:t>Sever aggression 3 to 4 episodes in a day</a:t>
            </a:r>
            <a:endParaRPr lang="en-US" sz="20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000" dirty="0">
                <a:effectLst/>
                <a:ea typeface="Times New Roman" panose="02020603050405020304" pitchFamily="18" charset="0"/>
                <a:cs typeface="Calibri" panose="020F0502020204030204" pitchFamily="34" charset="0"/>
              </a:rPr>
              <a:t>Not allowing anyone to come close due to contamination</a:t>
            </a:r>
            <a:endParaRPr lang="en-US" sz="2000" dirty="0">
              <a:effectLst/>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198120" algn="l"/>
              </a:tabLst>
            </a:pPr>
            <a:r>
              <a:rPr lang="en-US" sz="2000" dirty="0">
                <a:effectLst/>
                <a:ea typeface="Times New Roman" panose="02020603050405020304" pitchFamily="18" charset="0"/>
                <a:cs typeface="Calibri" panose="020F0502020204030204" pitchFamily="34" charset="0"/>
              </a:rPr>
              <a:t>Not allowing any family members in his room due to contamination OCD</a:t>
            </a:r>
          </a:p>
          <a:p>
            <a:pPr marL="342900" marR="0" lvl="0" indent="-342900">
              <a:lnSpc>
                <a:spcPct val="115000"/>
              </a:lnSpc>
              <a:spcBef>
                <a:spcPts val="0"/>
              </a:spcBef>
              <a:spcAft>
                <a:spcPts val="0"/>
              </a:spcAft>
              <a:buFont typeface="+mj-lt"/>
              <a:buAutoNum type="arabicPeriod"/>
              <a:tabLst>
                <a:tab pos="198120" algn="l"/>
              </a:tabLst>
            </a:pPr>
            <a:r>
              <a:rPr lang="en-US" sz="2000" dirty="0">
                <a:effectLst/>
                <a:ea typeface="Times New Roman" panose="02020603050405020304" pitchFamily="18" charset="0"/>
                <a:cs typeface="Calibri" panose="020F0502020204030204" pitchFamily="34" charset="0"/>
              </a:rPr>
              <a:t>Keeping 12 feet distance from humans including family members</a:t>
            </a:r>
            <a:endParaRPr lang="en-US" sz="2000" dirty="0">
              <a:effectLst/>
              <a:ea typeface="SimSun" panose="02010600030101010101" pitchFamily="2" charset="-122"/>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59A0674B-436D-E2A1-EE09-DA928558F48F}"/>
              </a:ext>
            </a:extLst>
          </p:cNvPr>
          <p:cNvSpPr>
            <a:spLocks noGrp="1"/>
          </p:cNvSpPr>
          <p:nvPr>
            <p:ph type="body" sz="quarter" idx="3"/>
          </p:nvPr>
        </p:nvSpPr>
        <p:spPr>
          <a:xfrm>
            <a:off x="6096000" y="1687484"/>
            <a:ext cx="4648200" cy="397348"/>
          </a:xfrm>
        </p:spPr>
        <p:txBody>
          <a:bodyPr>
            <a:normAutofit lnSpcReduction="10000"/>
          </a:bodyPr>
          <a:lstStyle/>
          <a:p>
            <a:r>
              <a:rPr lang="en-US" dirty="0"/>
              <a:t>AFTER TREATMENT</a:t>
            </a:r>
          </a:p>
        </p:txBody>
      </p:sp>
      <p:sp>
        <p:nvSpPr>
          <p:cNvPr id="6" name="Content Placeholder 5">
            <a:extLst>
              <a:ext uri="{FF2B5EF4-FFF2-40B4-BE49-F238E27FC236}">
                <a16:creationId xmlns:a16="http://schemas.microsoft.com/office/drawing/2014/main" id="{48335B4A-9E73-0983-E4B8-3D7F6C361E3B}"/>
              </a:ext>
            </a:extLst>
          </p:cNvPr>
          <p:cNvSpPr>
            <a:spLocks noGrp="1"/>
          </p:cNvSpPr>
          <p:nvPr>
            <p:ph sz="quarter" idx="4"/>
          </p:nvPr>
        </p:nvSpPr>
        <p:spPr>
          <a:xfrm>
            <a:off x="5871279" y="2152996"/>
            <a:ext cx="4872921" cy="4547062"/>
          </a:xfrm>
        </p:spPr>
        <p:txBody>
          <a:bodyPr>
            <a:noAutofit/>
          </a:bodyPr>
          <a:lstStyle/>
          <a:p>
            <a:pPr marL="342900" indent="-342900">
              <a:buFont typeface="+mj-lt"/>
              <a:buAutoNum type="arabicPeriod"/>
            </a:pPr>
            <a:r>
              <a:rPr lang="en-US" sz="1800" dirty="0"/>
              <a:t>Now he is drinking 2.5ltr water in a day</a:t>
            </a:r>
          </a:p>
          <a:p>
            <a:pPr marL="342900" indent="-342900">
              <a:buFont typeface="+mj-lt"/>
              <a:buAutoNum type="arabicPeriod"/>
            </a:pPr>
            <a:r>
              <a:rPr lang="en-US" sz="1800" dirty="0"/>
              <a:t> Now he is taking all three meals and two additional meals </a:t>
            </a:r>
          </a:p>
          <a:p>
            <a:pPr marL="342900" indent="-342900">
              <a:buFont typeface="+mj-lt"/>
              <a:buAutoNum type="arabicPeriod"/>
            </a:pPr>
            <a:r>
              <a:rPr lang="en-US" sz="1800" dirty="0"/>
              <a:t>Now he is communicating with everyone.</a:t>
            </a:r>
          </a:p>
          <a:p>
            <a:pPr marL="342900" indent="-342900">
              <a:buFont typeface="+mj-lt"/>
              <a:buAutoNum type="arabicPeriod"/>
            </a:pPr>
            <a:r>
              <a:rPr lang="en-US" sz="1800" dirty="0">
                <a:effectLst/>
                <a:ea typeface="Times New Roman" panose="02020603050405020304" pitchFamily="18" charset="0"/>
                <a:cs typeface="Calibri" panose="020F0502020204030204" pitchFamily="34" charset="0"/>
              </a:rPr>
              <a:t>Now he is not using signs for talking but rather Communicating well as a normal person</a:t>
            </a:r>
          </a:p>
          <a:p>
            <a:pPr marL="342900" indent="-342900">
              <a:buFont typeface="+mj-lt"/>
              <a:buAutoNum type="arabicPeriod"/>
            </a:pPr>
            <a:r>
              <a:rPr lang="en-US" sz="1800" dirty="0">
                <a:effectLst/>
                <a:ea typeface="Times New Roman" panose="02020603050405020304" pitchFamily="18" charset="0"/>
                <a:cs typeface="Calibri" panose="020F0502020204030204" pitchFamily="34" charset="0"/>
              </a:rPr>
              <a:t>Now he has no anger issues</a:t>
            </a:r>
            <a:endParaRPr lang="en-US" sz="1800" dirty="0">
              <a:ea typeface="Times New Roman" panose="02020603050405020304" pitchFamily="18" charset="0"/>
              <a:cs typeface="Calibri" panose="020F0502020204030204" pitchFamily="34" charset="0"/>
            </a:endParaRPr>
          </a:p>
          <a:p>
            <a:pPr marL="342900" indent="-342900">
              <a:buFont typeface="+mj-lt"/>
              <a:buAutoNum type="arabicPeriod"/>
            </a:pPr>
            <a:r>
              <a:rPr lang="en-US" sz="1800" dirty="0">
                <a:ea typeface="Times New Roman" panose="02020603050405020304" pitchFamily="18" charset="0"/>
                <a:cs typeface="Calibri" panose="020F0502020204030204" pitchFamily="34" charset="0"/>
              </a:rPr>
              <a:t>Now he is allowing people to come close to him</a:t>
            </a:r>
            <a:endParaRPr lang="en-US" sz="1800" dirty="0">
              <a:effectLst/>
              <a:ea typeface="Times New Roman" panose="02020603050405020304" pitchFamily="18" charset="0"/>
              <a:cs typeface="Calibri" panose="020F0502020204030204" pitchFamily="34" charset="0"/>
            </a:endParaRPr>
          </a:p>
          <a:p>
            <a:pPr marL="342900" indent="-342900">
              <a:buFont typeface="+mj-lt"/>
              <a:buAutoNum type="arabicPeriod"/>
            </a:pPr>
            <a:r>
              <a:rPr lang="en-US" sz="1800" dirty="0">
                <a:ea typeface="Times New Roman" panose="02020603050405020304" pitchFamily="18" charset="0"/>
                <a:cs typeface="Calibri" panose="020F0502020204030204" pitchFamily="34" charset="0"/>
              </a:rPr>
              <a:t>Now he is allowing his family members without any issue</a:t>
            </a:r>
            <a:endParaRPr lang="en-US" sz="1800" dirty="0">
              <a:effectLst/>
              <a:ea typeface="Times New Roman" panose="02020603050405020304" pitchFamily="18" charset="0"/>
              <a:cs typeface="Calibri" panose="020F0502020204030204" pitchFamily="34" charset="0"/>
            </a:endParaRPr>
          </a:p>
          <a:p>
            <a:pPr marL="342900" indent="-342900">
              <a:buFont typeface="+mj-lt"/>
              <a:buAutoNum type="arabicPeriod"/>
            </a:pPr>
            <a:r>
              <a:rPr lang="en-US" sz="1800" dirty="0">
                <a:cs typeface="Calibri" panose="020F0502020204030204" pitchFamily="34" charset="0"/>
              </a:rPr>
              <a:t>Now he has no issue of maintaining a distance.</a:t>
            </a:r>
            <a:endParaRPr lang="en-US" sz="1800" dirty="0"/>
          </a:p>
        </p:txBody>
      </p:sp>
    </p:spTree>
    <p:extLst>
      <p:ext uri="{BB962C8B-B14F-4D97-AF65-F5344CB8AC3E}">
        <p14:creationId xmlns:p14="http://schemas.microsoft.com/office/powerpoint/2010/main" val="26265042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E91F8-50E8-62EE-B4FA-77139B5DB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57BC22-205E-EDAD-5F66-4EEF13FC843D}"/>
              </a:ext>
            </a:extLst>
          </p:cNvPr>
          <p:cNvSpPr>
            <a:spLocks noGrp="1"/>
          </p:cNvSpPr>
          <p:nvPr>
            <p:ph type="title"/>
          </p:nvPr>
        </p:nvSpPr>
        <p:spPr/>
        <p:txBody>
          <a:bodyPr/>
          <a:lstStyle/>
          <a:p>
            <a:r>
              <a:rPr lang="en-US" dirty="0"/>
              <a:t>WHAT IS CONTAMINATION OCD?</a:t>
            </a:r>
          </a:p>
        </p:txBody>
      </p:sp>
      <p:sp>
        <p:nvSpPr>
          <p:cNvPr id="3" name="Content Placeholder 2">
            <a:extLst>
              <a:ext uri="{FF2B5EF4-FFF2-40B4-BE49-F238E27FC236}">
                <a16:creationId xmlns:a16="http://schemas.microsoft.com/office/drawing/2014/main" id="{324FC8D0-26CA-ED2A-ED03-B7CD2BED61A0}"/>
              </a:ext>
            </a:extLst>
          </p:cNvPr>
          <p:cNvSpPr>
            <a:spLocks noGrp="1"/>
          </p:cNvSpPr>
          <p:nvPr>
            <p:ph idx="1"/>
          </p:nvPr>
        </p:nvSpPr>
        <p:spPr>
          <a:xfrm>
            <a:off x="1024129" y="2286000"/>
            <a:ext cx="7621108" cy="4023360"/>
          </a:xfrm>
        </p:spPr>
        <p:txBody>
          <a:bodyPr>
            <a:normAutofit/>
          </a:bodyPr>
          <a:lstStyle/>
          <a:p>
            <a:pPr marR="0">
              <a:spcBef>
                <a:spcPts val="0"/>
              </a:spcBef>
              <a:spcAft>
                <a:spcPts val="0"/>
              </a:spcAft>
              <a:buFont typeface="Wingdings" panose="05000000000000000000" pitchFamily="2" charset="2"/>
              <a:buChar char="Ø"/>
            </a:pPr>
            <a:r>
              <a:rPr lang="en-US" sz="1800" kern="100" dirty="0">
                <a:effectLst/>
                <a:ea typeface="Aptos" panose="020B0004020202020204" pitchFamily="34" charset="0"/>
                <a:cs typeface="Times New Roman" panose="02020603050405020304" pitchFamily="18" charset="0"/>
              </a:rPr>
              <a:t>A subtype of OCD known as Contamination OCD is defined by an obsession with the fear of being contaminated, infecting others, and spreading germs. </a:t>
            </a:r>
          </a:p>
          <a:p>
            <a:pPr marR="0">
              <a:spcBef>
                <a:spcPts val="0"/>
              </a:spcBef>
              <a:spcAft>
                <a:spcPts val="0"/>
              </a:spcAft>
              <a:buFont typeface="Wingdings" panose="05000000000000000000" pitchFamily="2" charset="2"/>
              <a:buChar char="Ø"/>
            </a:pPr>
            <a:endParaRPr lang="en-US" sz="1800" kern="100" dirty="0">
              <a:ea typeface="Aptos" panose="020B000402020202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1800" kern="100" dirty="0">
                <a:effectLst/>
                <a:ea typeface="Aptos" panose="020B0004020202020204" pitchFamily="34" charset="0"/>
                <a:cs typeface="Times New Roman" panose="02020603050405020304" pitchFamily="18" charset="0"/>
              </a:rPr>
              <a:t>Hand washing, cleaning, and sterilizing excessively are common behaviors associated with contamination compulsions.</a:t>
            </a:r>
            <a:r>
              <a:rPr lang="en-US" sz="1800" kern="100" dirty="0">
                <a:solidFill>
                  <a:srgbClr val="5E5E5E"/>
                </a:solidFill>
                <a:effectLst/>
                <a:ea typeface="Aptos" panose="020B0004020202020204" pitchFamily="34" charset="0"/>
                <a:cs typeface="Times New Roman" panose="02020603050405020304" pitchFamily="18" charset="0"/>
              </a:rPr>
              <a:t> </a:t>
            </a:r>
          </a:p>
          <a:p>
            <a:pPr marR="0">
              <a:spcBef>
                <a:spcPts val="0"/>
              </a:spcBef>
              <a:spcAft>
                <a:spcPts val="0"/>
              </a:spcAft>
              <a:buFont typeface="Wingdings" panose="05000000000000000000" pitchFamily="2" charset="2"/>
              <a:buChar char="Ø"/>
            </a:pPr>
            <a:endParaRPr lang="en-US" sz="1800" kern="100" dirty="0">
              <a:solidFill>
                <a:srgbClr val="5E5E5E"/>
              </a:solidFill>
              <a:ea typeface="Aptos" panose="020B000402020202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r>
              <a:rPr lang="en-IN" sz="1800" kern="100" dirty="0">
                <a:solidFill>
                  <a:srgbClr val="000000"/>
                </a:solidFill>
                <a:effectLst/>
                <a:ea typeface="Aptos" panose="020B0004020202020204" pitchFamily="34" charset="0"/>
                <a:cs typeface="Times New Roman" panose="02020603050405020304" pitchFamily="18" charset="0"/>
              </a:rPr>
              <a:t>But when you take a close view, contamination is quite a bit more complicated than what we all perceive compared to what a person with this issue feels and faces.</a:t>
            </a:r>
            <a:endParaRPr lang="en-US" sz="1800" kern="100" dirty="0">
              <a:effectLst/>
              <a:ea typeface="Aptos" panose="020B0004020202020204" pitchFamily="34" charset="0"/>
              <a:cs typeface="Times New Roman" panose="02020603050405020304" pitchFamily="18" charset="0"/>
            </a:endParaRPr>
          </a:p>
          <a:p>
            <a:pPr>
              <a:buFont typeface="Wingdings" panose="05000000000000000000" pitchFamily="2" charset="2"/>
              <a:buChar char="Ø"/>
            </a:pPr>
            <a:r>
              <a:rPr lang="en-US" sz="1800" dirty="0">
                <a:solidFill>
                  <a:srgbClr val="000000"/>
                </a:solidFill>
                <a:effectLst/>
                <a:ea typeface="Aptos" panose="020B0004020202020204" pitchFamily="34" charset="0"/>
                <a:cs typeface="Times New Roman" panose="02020603050405020304" pitchFamily="18" charset="0"/>
              </a:rPr>
              <a:t>Certain worries, such as obvious filth, hazardous chemicals, or bacterial or viral infection, may have a valid worry. However, magical thinking may also give rise to anxieties of contamination, such as the notion that one's name, mental picture, or particular location might infect oneself.</a:t>
            </a:r>
            <a:endParaRPr lang="en-US" sz="1800" dirty="0"/>
          </a:p>
        </p:txBody>
      </p:sp>
      <p:pic>
        <p:nvPicPr>
          <p:cNvPr id="4" name="Picture 3">
            <a:extLst>
              <a:ext uri="{FF2B5EF4-FFF2-40B4-BE49-F238E27FC236}">
                <a16:creationId xmlns:a16="http://schemas.microsoft.com/office/drawing/2014/main" id="{40C039B1-DDC2-653C-2751-58ACDB17E5A8}"/>
              </a:ext>
            </a:extLst>
          </p:cNvPr>
          <p:cNvPicPr>
            <a:picLocks noChangeAspect="1"/>
          </p:cNvPicPr>
          <p:nvPr/>
        </p:nvPicPr>
        <p:blipFill>
          <a:blip r:embed="rId2"/>
          <a:stretch>
            <a:fillRect/>
          </a:stretch>
        </p:blipFill>
        <p:spPr>
          <a:xfrm>
            <a:off x="8713800" y="2978156"/>
            <a:ext cx="2924192" cy="2025274"/>
          </a:xfrm>
          <a:prstGeom prst="rect">
            <a:avLst/>
          </a:prstGeom>
        </p:spPr>
      </p:pic>
    </p:spTree>
    <p:extLst>
      <p:ext uri="{BB962C8B-B14F-4D97-AF65-F5344CB8AC3E}">
        <p14:creationId xmlns:p14="http://schemas.microsoft.com/office/powerpoint/2010/main" val="13447135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9086-F0DA-9F83-CEAD-D4E44416E419}"/>
              </a:ext>
            </a:extLst>
          </p:cNvPr>
          <p:cNvSpPr>
            <a:spLocks noGrp="1"/>
          </p:cNvSpPr>
          <p:nvPr>
            <p:ph type="title"/>
          </p:nvPr>
        </p:nvSpPr>
        <p:spPr>
          <a:xfrm>
            <a:off x="2917768" y="1554480"/>
            <a:ext cx="5902036" cy="4056611"/>
          </a:xfrm>
        </p:spPr>
        <p:txBody>
          <a:bodyPr>
            <a:normAutofit/>
          </a:bodyPr>
          <a:lstStyle/>
          <a:p>
            <a:r>
              <a:rPr lang="en-US" sz="6000" b="1" dirty="0"/>
              <a:t>Coping strategies</a:t>
            </a:r>
          </a:p>
        </p:txBody>
      </p:sp>
    </p:spTree>
    <p:extLst>
      <p:ext uri="{BB962C8B-B14F-4D97-AF65-F5344CB8AC3E}">
        <p14:creationId xmlns:p14="http://schemas.microsoft.com/office/powerpoint/2010/main" val="246529198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2BC6-9A39-75C8-D67D-6DE3E477B66D}"/>
              </a:ext>
            </a:extLst>
          </p:cNvPr>
          <p:cNvSpPr>
            <a:spLocks noGrp="1"/>
          </p:cNvSpPr>
          <p:nvPr>
            <p:ph type="title"/>
          </p:nvPr>
        </p:nvSpPr>
        <p:spPr/>
        <p:txBody>
          <a:bodyPr/>
          <a:lstStyle/>
          <a:p>
            <a:r>
              <a:rPr lang="en-US" dirty="0"/>
              <a:t>1. Being positive</a:t>
            </a:r>
          </a:p>
        </p:txBody>
      </p:sp>
      <p:sp>
        <p:nvSpPr>
          <p:cNvPr id="3" name="Content Placeholder 2">
            <a:extLst>
              <a:ext uri="{FF2B5EF4-FFF2-40B4-BE49-F238E27FC236}">
                <a16:creationId xmlns:a16="http://schemas.microsoft.com/office/drawing/2014/main" id="{F6D060BE-4C89-488D-C819-1AF59CEDB464}"/>
              </a:ext>
            </a:extLst>
          </p:cNvPr>
          <p:cNvSpPr>
            <a:spLocks noGrp="1"/>
          </p:cNvSpPr>
          <p:nvPr>
            <p:ph idx="1"/>
          </p:nvPr>
        </p:nvSpPr>
        <p:spPr>
          <a:xfrm>
            <a:off x="1024128" y="2286000"/>
            <a:ext cx="7654359" cy="4023360"/>
          </a:xfrm>
        </p:spPr>
        <p:txBody>
          <a:bodyPr>
            <a:normAutofit lnSpcReduction="10000"/>
          </a:bodyPr>
          <a:lstStyle/>
          <a:p>
            <a:pPr>
              <a:buFont typeface="Wingdings" panose="05000000000000000000" pitchFamily="2" charset="2"/>
              <a:buChar char="q"/>
            </a:pPr>
            <a:r>
              <a:rPr lang="en-US" dirty="0"/>
              <a:t>Positivity means a positive state of mind where you don’t take things too personally.</a:t>
            </a:r>
          </a:p>
          <a:p>
            <a:pPr>
              <a:buFont typeface="Wingdings" panose="05000000000000000000" pitchFamily="2" charset="2"/>
              <a:buChar char="q"/>
            </a:pPr>
            <a:r>
              <a:rPr lang="en-US" dirty="0"/>
              <a:t>Enjoying the present moment.</a:t>
            </a:r>
          </a:p>
          <a:p>
            <a:pPr>
              <a:buFont typeface="Wingdings" panose="05000000000000000000" pitchFamily="2" charset="2"/>
              <a:buChar char="q"/>
            </a:pPr>
            <a:r>
              <a:rPr lang="en-US" dirty="0"/>
              <a:t>Not worrying about the future.</a:t>
            </a:r>
          </a:p>
          <a:p>
            <a:pPr>
              <a:buFont typeface="Wingdings" panose="05000000000000000000" pitchFamily="2" charset="2"/>
              <a:buChar char="q"/>
            </a:pPr>
            <a:r>
              <a:rPr lang="en-US" dirty="0"/>
              <a:t>You focus on doing and achieving and, not on thinking about the past and difficulties.</a:t>
            </a:r>
          </a:p>
          <a:p>
            <a:pPr>
              <a:buFont typeface="Wingdings" panose="05000000000000000000" pitchFamily="2" charset="2"/>
              <a:buChar char="q"/>
            </a:pPr>
            <a:r>
              <a:rPr lang="en-US" dirty="0"/>
              <a:t>It means a state of being happy, good-natured, and tolerant. </a:t>
            </a:r>
          </a:p>
          <a:p>
            <a:pPr>
              <a:buFont typeface="Wingdings" panose="05000000000000000000" pitchFamily="2" charset="2"/>
              <a:buChar char="q"/>
            </a:pPr>
            <a:r>
              <a:rPr lang="en-US" dirty="0"/>
              <a:t>Emotions Associated with Positivity are Joy, Love and Inspiration</a:t>
            </a:r>
          </a:p>
          <a:p>
            <a:pPr>
              <a:buFont typeface="Wingdings" panose="05000000000000000000" pitchFamily="2" charset="2"/>
              <a:buChar char="q"/>
            </a:pPr>
            <a:r>
              <a:rPr lang="en-US" dirty="0"/>
              <a:t>Thoughts Associated with Positivity are Courage, Self-Esteem, Certainty, Success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F5B1B377-1678-6E3A-C626-6C6AD3B1AB6B}"/>
              </a:ext>
            </a:extLst>
          </p:cNvPr>
          <p:cNvPicPr>
            <a:picLocks noChangeAspect="1"/>
          </p:cNvPicPr>
          <p:nvPr/>
        </p:nvPicPr>
        <p:blipFill>
          <a:blip r:embed="rId2"/>
          <a:stretch>
            <a:fillRect/>
          </a:stretch>
        </p:blipFill>
        <p:spPr>
          <a:xfrm>
            <a:off x="8522969" y="2738663"/>
            <a:ext cx="3364641" cy="2263486"/>
          </a:xfrm>
          <a:prstGeom prst="rect">
            <a:avLst/>
          </a:prstGeom>
        </p:spPr>
      </p:pic>
    </p:spTree>
    <p:extLst>
      <p:ext uri="{BB962C8B-B14F-4D97-AF65-F5344CB8AC3E}">
        <p14:creationId xmlns:p14="http://schemas.microsoft.com/office/powerpoint/2010/main" val="111250862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FAD33-C66F-5F0B-394B-B132513AF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CE370-18C6-86B8-52C8-51F086245D9B}"/>
              </a:ext>
            </a:extLst>
          </p:cNvPr>
          <p:cNvSpPr>
            <a:spLocks noGrp="1"/>
          </p:cNvSpPr>
          <p:nvPr>
            <p:ph type="title"/>
          </p:nvPr>
        </p:nvSpPr>
        <p:spPr/>
        <p:txBody>
          <a:bodyPr/>
          <a:lstStyle/>
          <a:p>
            <a:r>
              <a:rPr lang="en-US" dirty="0"/>
              <a:t>2. Challenging your intrusive thoughts.</a:t>
            </a:r>
          </a:p>
        </p:txBody>
      </p:sp>
      <p:sp>
        <p:nvSpPr>
          <p:cNvPr id="3" name="Content Placeholder 2">
            <a:extLst>
              <a:ext uri="{FF2B5EF4-FFF2-40B4-BE49-F238E27FC236}">
                <a16:creationId xmlns:a16="http://schemas.microsoft.com/office/drawing/2014/main" id="{6F5CFF94-3D31-FD0D-185A-82147A4EE8B6}"/>
              </a:ext>
            </a:extLst>
          </p:cNvPr>
          <p:cNvSpPr>
            <a:spLocks noGrp="1"/>
          </p:cNvSpPr>
          <p:nvPr>
            <p:ph idx="1"/>
          </p:nvPr>
        </p:nvSpPr>
        <p:spPr/>
        <p:txBody>
          <a:bodyPr/>
          <a:lstStyle/>
          <a:p>
            <a:pPr>
              <a:buFont typeface="Wingdings" panose="05000000000000000000" pitchFamily="2" charset="2"/>
              <a:buChar char="q"/>
            </a:pPr>
            <a:r>
              <a:rPr lang="en-US" dirty="0"/>
              <a:t>It is usually seen that intrusive thoughts of people are illogical. </a:t>
            </a:r>
          </a:p>
          <a:p>
            <a:pPr>
              <a:buFont typeface="Wingdings" panose="05000000000000000000" pitchFamily="2" charset="2"/>
              <a:buChar char="q"/>
            </a:pPr>
            <a:r>
              <a:rPr lang="en-US" dirty="0"/>
              <a:t>It becomes important to challenge our thoughts. To see whether they are rational or not. It’s important to question them and examine evidence against them, you can gain more control of your thoughts. </a:t>
            </a:r>
          </a:p>
        </p:txBody>
      </p:sp>
      <p:sp>
        <p:nvSpPr>
          <p:cNvPr id="4" name="Rectangle 3">
            <a:extLst>
              <a:ext uri="{FF2B5EF4-FFF2-40B4-BE49-F238E27FC236}">
                <a16:creationId xmlns:a16="http://schemas.microsoft.com/office/drawing/2014/main" id="{93128E79-5ED1-B9B6-A2CC-BE58E689A00F}"/>
              </a:ext>
            </a:extLst>
          </p:cNvPr>
          <p:cNvSpPr/>
          <p:nvPr/>
        </p:nvSpPr>
        <p:spPr>
          <a:xfrm>
            <a:off x="839585" y="4189615"/>
            <a:ext cx="10565477" cy="1970116"/>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INTRUSIVE THOUGHTS ARE LIKE VOLCANOES. THEY ONLY KNOW OF CHAOS AND DESTRUCTION. </a:t>
            </a:r>
          </a:p>
        </p:txBody>
      </p:sp>
    </p:spTree>
    <p:extLst>
      <p:ext uri="{BB962C8B-B14F-4D97-AF65-F5344CB8AC3E}">
        <p14:creationId xmlns:p14="http://schemas.microsoft.com/office/powerpoint/2010/main" val="115974717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02E33-3710-2134-EC38-825E9BDF6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C6F9F-6CE8-AE05-17DA-D2CE462D8FE4}"/>
              </a:ext>
            </a:extLst>
          </p:cNvPr>
          <p:cNvSpPr>
            <a:spLocks noGrp="1"/>
          </p:cNvSpPr>
          <p:nvPr>
            <p:ph type="title"/>
          </p:nvPr>
        </p:nvSpPr>
        <p:spPr/>
        <p:txBody>
          <a:bodyPr/>
          <a:lstStyle/>
          <a:p>
            <a:r>
              <a:rPr lang="en-US" dirty="0"/>
              <a:t>3. Adopting a healthy lifestyle</a:t>
            </a:r>
          </a:p>
        </p:txBody>
      </p:sp>
      <p:sp>
        <p:nvSpPr>
          <p:cNvPr id="3" name="Content Placeholder 2">
            <a:extLst>
              <a:ext uri="{FF2B5EF4-FFF2-40B4-BE49-F238E27FC236}">
                <a16:creationId xmlns:a16="http://schemas.microsoft.com/office/drawing/2014/main" id="{DE0A44B0-39B2-38B0-CB04-4751C69A8F98}"/>
              </a:ext>
            </a:extLst>
          </p:cNvPr>
          <p:cNvSpPr>
            <a:spLocks noGrp="1"/>
          </p:cNvSpPr>
          <p:nvPr>
            <p:ph idx="1"/>
          </p:nvPr>
        </p:nvSpPr>
        <p:spPr/>
        <p:txBody>
          <a:bodyPr>
            <a:normAutofit/>
          </a:bodyPr>
          <a:lstStyle/>
          <a:p>
            <a:pPr>
              <a:buFont typeface="Wingdings" panose="05000000000000000000" pitchFamily="2" charset="2"/>
              <a:buChar char="q"/>
            </a:pPr>
            <a:r>
              <a:rPr lang="en-US" sz="2400" dirty="0"/>
              <a:t>A healthy lifestyle helps in manage our stress, makes us feel energized, and maintains well-being. </a:t>
            </a:r>
          </a:p>
          <a:p>
            <a:pPr>
              <a:buFont typeface="Wingdings" panose="05000000000000000000" pitchFamily="2" charset="2"/>
              <a:buChar char="q"/>
            </a:pPr>
            <a:r>
              <a:rPr lang="en-US" sz="2400" dirty="0"/>
              <a:t>Regular exercise, balanced nutrition, and adequate sleep can all contribute to reducing anxiety levels.</a:t>
            </a:r>
          </a:p>
        </p:txBody>
      </p:sp>
      <p:pic>
        <p:nvPicPr>
          <p:cNvPr id="5" name="Picture 4">
            <a:extLst>
              <a:ext uri="{FF2B5EF4-FFF2-40B4-BE49-F238E27FC236}">
                <a16:creationId xmlns:a16="http://schemas.microsoft.com/office/drawing/2014/main" id="{B75794BD-F46D-089E-9A99-AC90916C7723}"/>
              </a:ext>
            </a:extLst>
          </p:cNvPr>
          <p:cNvPicPr>
            <a:picLocks noChangeAspect="1"/>
          </p:cNvPicPr>
          <p:nvPr/>
        </p:nvPicPr>
        <p:blipFill>
          <a:blip r:embed="rId2"/>
          <a:stretch>
            <a:fillRect/>
          </a:stretch>
        </p:blipFill>
        <p:spPr>
          <a:xfrm>
            <a:off x="1679171" y="4297680"/>
            <a:ext cx="8096596" cy="2212848"/>
          </a:xfrm>
          <a:prstGeom prst="rect">
            <a:avLst/>
          </a:prstGeom>
        </p:spPr>
      </p:pic>
    </p:spTree>
    <p:extLst>
      <p:ext uri="{BB962C8B-B14F-4D97-AF65-F5344CB8AC3E}">
        <p14:creationId xmlns:p14="http://schemas.microsoft.com/office/powerpoint/2010/main" val="249759179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25E1-F00B-CB4E-7482-B978E6730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C833A-F32B-347D-CE13-527D7DBB979F}"/>
              </a:ext>
            </a:extLst>
          </p:cNvPr>
          <p:cNvSpPr>
            <a:spLocks noGrp="1"/>
          </p:cNvSpPr>
          <p:nvPr>
            <p:ph type="title"/>
          </p:nvPr>
        </p:nvSpPr>
        <p:spPr/>
        <p:txBody>
          <a:bodyPr/>
          <a:lstStyle/>
          <a:p>
            <a:r>
              <a:rPr lang="en-US" dirty="0"/>
              <a:t>4. Communicate with your loved ones</a:t>
            </a:r>
          </a:p>
        </p:txBody>
      </p:sp>
      <p:sp>
        <p:nvSpPr>
          <p:cNvPr id="3" name="Content Placeholder 2">
            <a:extLst>
              <a:ext uri="{FF2B5EF4-FFF2-40B4-BE49-F238E27FC236}">
                <a16:creationId xmlns:a16="http://schemas.microsoft.com/office/drawing/2014/main" id="{0FF59BEF-3F0E-6337-ED57-0F6791315C67}"/>
              </a:ext>
            </a:extLst>
          </p:cNvPr>
          <p:cNvSpPr>
            <a:spLocks noGrp="1"/>
          </p:cNvSpPr>
          <p:nvPr>
            <p:ph idx="1"/>
          </p:nvPr>
        </p:nvSpPr>
        <p:spPr/>
        <p:txBody>
          <a:bodyPr>
            <a:normAutofit/>
          </a:bodyPr>
          <a:lstStyle/>
          <a:p>
            <a:pPr>
              <a:buFont typeface="Wingdings" panose="05000000000000000000" pitchFamily="2" charset="2"/>
              <a:buChar char="q"/>
            </a:pPr>
            <a:r>
              <a:rPr lang="en-US" sz="2400" dirty="0"/>
              <a:t>Communicating with our loved ones becomes very important to get the support we need in our tough times, it also fosters understanding and encouragement for doing given homework. </a:t>
            </a:r>
          </a:p>
          <a:p>
            <a:pPr>
              <a:buFont typeface="Wingdings" panose="05000000000000000000" pitchFamily="2" charset="2"/>
              <a:buChar char="q"/>
            </a:pPr>
            <a:r>
              <a:rPr lang="en-US" sz="2400" dirty="0"/>
              <a:t>It can also help people with OCD to seek professional help and adhere to treatment plans, for better management of their condition. </a:t>
            </a:r>
          </a:p>
        </p:txBody>
      </p:sp>
      <p:pic>
        <p:nvPicPr>
          <p:cNvPr id="4" name="Picture 3">
            <a:extLst>
              <a:ext uri="{FF2B5EF4-FFF2-40B4-BE49-F238E27FC236}">
                <a16:creationId xmlns:a16="http://schemas.microsoft.com/office/drawing/2014/main" id="{CBC844B0-8262-E1E6-4B93-A6A612953066}"/>
              </a:ext>
            </a:extLst>
          </p:cNvPr>
          <p:cNvPicPr>
            <a:picLocks noChangeAspect="1"/>
          </p:cNvPicPr>
          <p:nvPr/>
        </p:nvPicPr>
        <p:blipFill>
          <a:blip r:embed="rId2"/>
          <a:stretch>
            <a:fillRect/>
          </a:stretch>
        </p:blipFill>
        <p:spPr>
          <a:xfrm>
            <a:off x="1313411" y="4422371"/>
            <a:ext cx="8636924" cy="2244435"/>
          </a:xfrm>
          <a:prstGeom prst="rect">
            <a:avLst/>
          </a:prstGeom>
        </p:spPr>
      </p:pic>
    </p:spTree>
    <p:extLst>
      <p:ext uri="{BB962C8B-B14F-4D97-AF65-F5344CB8AC3E}">
        <p14:creationId xmlns:p14="http://schemas.microsoft.com/office/powerpoint/2010/main" val="110124251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ED46A-12C3-8C16-A9F2-99E24DC64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684F7-54E1-8434-7E21-9470A59B0C8C}"/>
              </a:ext>
            </a:extLst>
          </p:cNvPr>
          <p:cNvSpPr>
            <a:spLocks noGrp="1"/>
          </p:cNvSpPr>
          <p:nvPr>
            <p:ph type="title"/>
          </p:nvPr>
        </p:nvSpPr>
        <p:spPr/>
        <p:txBody>
          <a:bodyPr/>
          <a:lstStyle/>
          <a:p>
            <a:r>
              <a:rPr lang="en-US" dirty="0"/>
              <a:t>5. Using relaxation techniques</a:t>
            </a:r>
          </a:p>
        </p:txBody>
      </p:sp>
      <p:sp>
        <p:nvSpPr>
          <p:cNvPr id="3" name="Content Placeholder 2">
            <a:extLst>
              <a:ext uri="{FF2B5EF4-FFF2-40B4-BE49-F238E27FC236}">
                <a16:creationId xmlns:a16="http://schemas.microsoft.com/office/drawing/2014/main" id="{5FE6F03A-A4A6-418E-58CC-79B92D4D3031}"/>
              </a:ext>
            </a:extLst>
          </p:cNvPr>
          <p:cNvSpPr>
            <a:spLocks noGrp="1"/>
          </p:cNvSpPr>
          <p:nvPr>
            <p:ph idx="1"/>
          </p:nvPr>
        </p:nvSpPr>
        <p:spPr>
          <a:xfrm>
            <a:off x="1024128" y="2286000"/>
            <a:ext cx="10023487" cy="4023360"/>
          </a:xfrm>
        </p:spPr>
        <p:txBody>
          <a:bodyPr/>
          <a:lstStyle/>
          <a:p>
            <a:pPr marL="0" indent="0">
              <a:buNone/>
            </a:pPr>
            <a:r>
              <a:rPr lang="en-US" dirty="0"/>
              <a:t>Whenever you feel anxiety, you can use </a:t>
            </a:r>
            <a:r>
              <a:rPr lang="en-US" dirty="0">
                <a:hlinkClick r:id="rId2"/>
              </a:rPr>
              <a:t>deep breathing </a:t>
            </a:r>
            <a:r>
              <a:rPr lang="en-US" dirty="0"/>
              <a:t>to calm down your nerves. </a:t>
            </a:r>
          </a:p>
          <a:p>
            <a:pPr marL="0" indent="0">
              <a:buNone/>
            </a:pPr>
            <a:r>
              <a:rPr lang="en-US" dirty="0">
                <a:hlinkClick r:id="rId3"/>
              </a:rPr>
              <a:t>Progressive Muscle Relaxation Technique</a:t>
            </a:r>
            <a:r>
              <a:rPr lang="en-US" dirty="0"/>
              <a:t> focuses on tensing and relaxing each, muscle group in your body, starting from your toes and working your way up to your head. This helps in releasing physical tension and promotes relaxation. </a:t>
            </a:r>
          </a:p>
          <a:p>
            <a:pPr marL="0" indent="0">
              <a:buNone/>
            </a:pPr>
            <a:r>
              <a:rPr lang="en-US" dirty="0">
                <a:hlinkClick r:id="rId4"/>
              </a:rPr>
              <a:t>Visualization</a:t>
            </a:r>
            <a:r>
              <a:rPr lang="en-US" dirty="0"/>
              <a:t>, you can also imagine yourself in a peaceful and calming situation, such as a forest, beach, or whatever place you like. </a:t>
            </a:r>
          </a:p>
          <a:p>
            <a:pPr marL="0" indent="0">
              <a:buNone/>
            </a:pPr>
            <a:r>
              <a:rPr lang="en-US" dirty="0">
                <a:solidFill>
                  <a:srgbClr val="0033CC"/>
                </a:solidFill>
              </a:rPr>
              <a:t>Walking in nature: </a:t>
            </a:r>
            <a:r>
              <a:rPr lang="en-US" dirty="0"/>
              <a:t>it helps a lot in soothing our minds and provides peace to our hearts.</a:t>
            </a:r>
          </a:p>
          <a:p>
            <a:endParaRPr lang="en-US" dirty="0"/>
          </a:p>
          <a:p>
            <a:pPr marL="0" indent="0">
              <a:buNone/>
            </a:pPr>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33F7DF9E-9B3D-F655-0D26-93D00053C551}"/>
              </a:ext>
            </a:extLst>
          </p:cNvPr>
          <p:cNvPicPr>
            <a:picLocks noChangeAspect="1"/>
          </p:cNvPicPr>
          <p:nvPr/>
        </p:nvPicPr>
        <p:blipFill>
          <a:blip r:embed="rId5"/>
          <a:stretch>
            <a:fillRect/>
          </a:stretch>
        </p:blipFill>
        <p:spPr>
          <a:xfrm>
            <a:off x="3266902" y="5077414"/>
            <a:ext cx="5170516" cy="1737360"/>
          </a:xfrm>
          <a:prstGeom prst="rect">
            <a:avLst/>
          </a:prstGeom>
        </p:spPr>
      </p:pic>
    </p:spTree>
    <p:extLst>
      <p:ext uri="{BB962C8B-B14F-4D97-AF65-F5344CB8AC3E}">
        <p14:creationId xmlns:p14="http://schemas.microsoft.com/office/powerpoint/2010/main" val="17466551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E1381-27C9-AFB2-4B09-AC222CC1A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1A5EC-E139-EF67-1C19-EC513DCC50E8}"/>
              </a:ext>
            </a:extLst>
          </p:cNvPr>
          <p:cNvSpPr>
            <a:spLocks noGrp="1"/>
          </p:cNvSpPr>
          <p:nvPr>
            <p:ph type="title"/>
          </p:nvPr>
        </p:nvSpPr>
        <p:spPr/>
        <p:txBody>
          <a:bodyPr/>
          <a:lstStyle/>
          <a:p>
            <a:r>
              <a:rPr lang="en-US" dirty="0"/>
              <a:t>6. Seek assistance</a:t>
            </a:r>
          </a:p>
        </p:txBody>
      </p:sp>
      <p:sp>
        <p:nvSpPr>
          <p:cNvPr id="3" name="Content Placeholder 2">
            <a:extLst>
              <a:ext uri="{FF2B5EF4-FFF2-40B4-BE49-F238E27FC236}">
                <a16:creationId xmlns:a16="http://schemas.microsoft.com/office/drawing/2014/main" id="{5FBB3A29-CF57-B6E4-0D0B-FA5AB1BF0B55}"/>
              </a:ext>
            </a:extLst>
          </p:cNvPr>
          <p:cNvSpPr>
            <a:spLocks noGrp="1"/>
          </p:cNvSpPr>
          <p:nvPr>
            <p:ph idx="1"/>
          </p:nvPr>
        </p:nvSpPr>
        <p:spPr>
          <a:xfrm>
            <a:off x="656706" y="1720735"/>
            <a:ext cx="10906298" cy="5070763"/>
          </a:xfrm>
        </p:spPr>
        <p:txBody>
          <a:bodyPr>
            <a:normAutofit fontScale="85000" lnSpcReduction="20000"/>
          </a:bodyPr>
          <a:lstStyle/>
          <a:p>
            <a:pPr marL="0" indent="0">
              <a:buNone/>
            </a:pPr>
            <a:r>
              <a:rPr lang="en-US" dirty="0"/>
              <a:t>Seeking assistance from a therapist is very important. At times, it becomes very difficult to manage our symptoms on our own, and together with a helping hand, we can go a long way. </a:t>
            </a:r>
          </a:p>
          <a:p>
            <a:pPr marL="0" indent="0">
              <a:buNone/>
            </a:pPr>
            <a:r>
              <a:rPr lang="en-US" dirty="0"/>
              <a:t>People can also refer to online authentic sources where they can learn more about their symptoms. </a:t>
            </a:r>
          </a:p>
          <a:p>
            <a:pPr marL="0" indent="0">
              <a:buNone/>
            </a:pPr>
            <a:r>
              <a:rPr lang="en-US" dirty="0">
                <a:solidFill>
                  <a:srgbClr val="0033CC"/>
                </a:solidFill>
                <a:hlinkClick r:id="rId2">
                  <a:extLst>
                    <a:ext uri="{A12FA001-AC4F-418D-AE19-62706E023703}">
                      <ahyp:hlinkClr xmlns:ahyp="http://schemas.microsoft.com/office/drawing/2018/hyperlinkcolor" val="tx"/>
                    </a:ext>
                  </a:extLst>
                </a:hlinkClick>
              </a:rPr>
              <a:t>The International OCD Foundation: </a:t>
            </a:r>
            <a:r>
              <a:rPr lang="en-US" b="0" i="0" dirty="0">
                <a:effectLst/>
              </a:rPr>
              <a:t>The mission of the IOCDF is to ensure that no one affected by OCD and related disorders suffers alone. Our community provides help, healing, and hope.</a:t>
            </a:r>
            <a:endParaRPr lang="en-US" dirty="0"/>
          </a:p>
          <a:p>
            <a:pPr marL="0" indent="0" algn="l">
              <a:buNone/>
            </a:pPr>
            <a:r>
              <a:rPr lang="en-US" b="0" i="0" dirty="0" err="1">
                <a:solidFill>
                  <a:srgbClr val="0033CC"/>
                </a:solidFill>
                <a:effectLst/>
                <a:hlinkClick r:id="rId3">
                  <a:extLst>
                    <a:ext uri="{A12FA001-AC4F-418D-AE19-62706E023703}">
                      <ahyp:hlinkClr xmlns:ahyp="http://schemas.microsoft.com/office/drawing/2018/hyperlinkcolor" val="tx"/>
                    </a:ext>
                  </a:extLst>
                </a:hlinkClick>
              </a:rPr>
              <a:t>OCDChallenge</a:t>
            </a:r>
            <a:r>
              <a:rPr lang="en-US" b="0" i="0" dirty="0">
                <a:solidFill>
                  <a:srgbClr val="0033CC"/>
                </a:solidFill>
                <a:effectLst/>
                <a:hlinkClick r:id="rId3">
                  <a:extLst>
                    <a:ext uri="{A12FA001-AC4F-418D-AE19-62706E023703}">
                      <ahyp:hlinkClr xmlns:ahyp="http://schemas.microsoft.com/office/drawing/2018/hyperlinkcolor" val="tx"/>
                    </a:ext>
                  </a:extLst>
                </a:hlinkClick>
              </a:rPr>
              <a:t>:</a:t>
            </a:r>
            <a:r>
              <a:rPr lang="en-US" b="0" i="0" dirty="0">
                <a:solidFill>
                  <a:srgbClr val="0033CC"/>
                </a:solidFill>
                <a:effectLst/>
              </a:rPr>
              <a:t> </a:t>
            </a:r>
            <a:r>
              <a:rPr lang="en-US" b="0" i="0" dirty="0">
                <a:effectLst/>
              </a:rPr>
              <a:t>OCD Challenge is a free online, interactive, behavioral program designed to help people suffering from OCD.</a:t>
            </a:r>
          </a:p>
          <a:p>
            <a:pPr marL="0" indent="0" algn="l">
              <a:buNone/>
            </a:pPr>
            <a:r>
              <a:rPr lang="en-US" b="0" i="0" dirty="0" err="1">
                <a:solidFill>
                  <a:srgbClr val="0033CC"/>
                </a:solidFill>
                <a:effectLst/>
                <a:hlinkClick r:id="rId4">
                  <a:extLst>
                    <a:ext uri="{A12FA001-AC4F-418D-AE19-62706E023703}">
                      <ahyp:hlinkClr xmlns:ahyp="http://schemas.microsoft.com/office/drawing/2018/hyperlinkcolor" val="tx"/>
                    </a:ext>
                  </a:extLst>
                </a:hlinkClick>
              </a:rPr>
              <a:t>TreatMyOCDBlog</a:t>
            </a:r>
            <a:r>
              <a:rPr lang="en-US" b="0" i="0" dirty="0">
                <a:solidFill>
                  <a:srgbClr val="0033CC"/>
                </a:solidFill>
                <a:effectLst/>
                <a:hlinkClick r:id="rId4">
                  <a:extLst>
                    <a:ext uri="{A12FA001-AC4F-418D-AE19-62706E023703}">
                      <ahyp:hlinkClr xmlns:ahyp="http://schemas.microsoft.com/office/drawing/2018/hyperlinkcolor" val="tx"/>
                    </a:ext>
                  </a:extLst>
                </a:hlinkClick>
              </a:rPr>
              <a:t>: </a:t>
            </a:r>
            <a:r>
              <a:rPr lang="en-US" b="0" i="0" dirty="0">
                <a:effectLst/>
              </a:rPr>
              <a:t>Stories, infographics, and information about OCD shared by members of the OCD community.</a:t>
            </a:r>
          </a:p>
          <a:p>
            <a:pPr marL="0" indent="0" algn="l">
              <a:buNone/>
            </a:pPr>
            <a:r>
              <a:rPr lang="en-US" b="0" i="0" dirty="0">
                <a:solidFill>
                  <a:srgbClr val="0033CC"/>
                </a:solidFill>
                <a:effectLst/>
                <a:hlinkClick r:id="rId5">
                  <a:extLst>
                    <a:ext uri="{A12FA001-AC4F-418D-AE19-62706E023703}">
                      <ahyp:hlinkClr xmlns:ahyp="http://schemas.microsoft.com/office/drawing/2018/hyperlinkcolor" val="tx"/>
                    </a:ext>
                  </a:extLst>
                </a:hlinkClick>
              </a:rPr>
              <a:t>Beyond the Doubt:</a:t>
            </a:r>
            <a:r>
              <a:rPr lang="en-US" b="0" i="0" dirty="0">
                <a:solidFill>
                  <a:srgbClr val="0033CC"/>
                </a:solidFill>
                <a:effectLst/>
              </a:rPr>
              <a:t> </a:t>
            </a:r>
            <a:r>
              <a:rPr lang="en-US" b="0" i="0" dirty="0">
                <a:effectLst/>
              </a:rPr>
              <a:t>As part of Psychology Today's blogging network, OCD advocate Jeff Bell offers his inside perspective on life with OCD and the lessons of uncertainty.</a:t>
            </a:r>
          </a:p>
          <a:p>
            <a:pPr marL="0" indent="0" algn="l">
              <a:buNone/>
            </a:pPr>
            <a:r>
              <a:rPr lang="en-US" b="0" i="0" dirty="0">
                <a:effectLst/>
                <a:hlinkClick r:id="rId6">
                  <a:extLst>
                    <a:ext uri="{A12FA001-AC4F-418D-AE19-62706E023703}">
                      <ahyp:hlinkClr xmlns:ahyp="http://schemas.microsoft.com/office/drawing/2018/hyperlinkcolor" val="tx"/>
                    </a:ext>
                  </a:extLst>
                </a:hlinkClick>
              </a:rPr>
              <a:t> </a:t>
            </a:r>
            <a:r>
              <a:rPr lang="en-US" b="0" i="0" dirty="0">
                <a:solidFill>
                  <a:srgbClr val="0033CC"/>
                </a:solidFill>
                <a:effectLst/>
                <a:hlinkClick r:id="rId6">
                  <a:extLst>
                    <a:ext uri="{A12FA001-AC4F-418D-AE19-62706E023703}">
                      <ahyp:hlinkClr xmlns:ahyp="http://schemas.microsoft.com/office/drawing/2018/hyperlinkcolor" val="tx"/>
                    </a:ext>
                  </a:extLst>
                </a:hlinkClick>
              </a:rPr>
              <a:t>History: </a:t>
            </a:r>
            <a:r>
              <a:rPr lang="en-US" b="0" i="0" dirty="0">
                <a:effectLst/>
              </a:rPr>
              <a:t>This brief history aims to tell the story of the people who suffered from OCD* in past times, and of the people who sought to understand and treat their perplexing illness.</a:t>
            </a:r>
          </a:p>
          <a:p>
            <a:pPr marL="0" indent="0" algn="l">
              <a:buNone/>
            </a:pPr>
            <a:r>
              <a:rPr lang="en-US" b="0" i="0" dirty="0">
                <a:solidFill>
                  <a:srgbClr val="0033CC"/>
                </a:solidFill>
                <a:effectLst/>
                <a:hlinkClick r:id="rId7">
                  <a:extLst>
                    <a:ext uri="{A12FA001-AC4F-418D-AE19-62706E023703}">
                      <ahyp:hlinkClr xmlns:ahyp="http://schemas.microsoft.com/office/drawing/2018/hyperlinkcolor" val="tx"/>
                    </a:ext>
                  </a:extLst>
                </a:hlinkClick>
              </a:rPr>
              <a:t>The OCD Stories:</a:t>
            </a:r>
            <a:r>
              <a:rPr lang="en-US" b="0" i="0" dirty="0">
                <a:solidFill>
                  <a:srgbClr val="0033CC"/>
                </a:solidFill>
                <a:effectLst/>
              </a:rPr>
              <a:t> </a:t>
            </a:r>
            <a:r>
              <a:rPr lang="en-US" b="0" i="0" dirty="0">
                <a:effectLst/>
              </a:rPr>
              <a:t>A recovery-focused podcast interviewing the best minds in OCD to help people live their best lives!</a:t>
            </a:r>
          </a:p>
          <a:p>
            <a:pPr marL="0" indent="0" algn="l">
              <a:buNone/>
            </a:pPr>
            <a:r>
              <a:rPr lang="en-US" b="0" i="0" dirty="0">
                <a:solidFill>
                  <a:srgbClr val="0033CC"/>
                </a:solidFill>
                <a:effectLst/>
                <a:hlinkClick r:id="rId8">
                  <a:extLst>
                    <a:ext uri="{A12FA001-AC4F-418D-AE19-62706E023703}">
                      <ahyp:hlinkClr xmlns:ahyp="http://schemas.microsoft.com/office/drawing/2018/hyperlinkcolor" val="tx"/>
                    </a:ext>
                  </a:extLst>
                </a:hlinkClick>
              </a:rPr>
              <a:t>Your Anxiety Toolkit:</a:t>
            </a:r>
            <a:r>
              <a:rPr lang="en-US" b="0" i="0" dirty="0">
                <a:solidFill>
                  <a:srgbClr val="0033CC"/>
                </a:solidFill>
                <a:effectLst/>
              </a:rPr>
              <a:t> </a:t>
            </a:r>
            <a:r>
              <a:rPr lang="en-US" b="0" i="0" dirty="0">
                <a:effectLst/>
              </a:rPr>
              <a:t>This podcast aims to provide the community with helpful tools to manage anxiety, stress, and other emotions that get in the way.</a:t>
            </a:r>
          </a:p>
          <a:p>
            <a:endParaRPr lang="en-US" dirty="0"/>
          </a:p>
          <a:p>
            <a:endParaRPr lang="en-US" dirty="0"/>
          </a:p>
        </p:txBody>
      </p:sp>
      <p:pic>
        <p:nvPicPr>
          <p:cNvPr id="4" name="Picture 3">
            <a:extLst>
              <a:ext uri="{FF2B5EF4-FFF2-40B4-BE49-F238E27FC236}">
                <a16:creationId xmlns:a16="http://schemas.microsoft.com/office/drawing/2014/main" id="{D3AE15FB-7336-5A5E-5838-ED60C1B6A976}"/>
              </a:ext>
            </a:extLst>
          </p:cNvPr>
          <p:cNvPicPr>
            <a:picLocks noChangeAspect="1"/>
          </p:cNvPicPr>
          <p:nvPr/>
        </p:nvPicPr>
        <p:blipFill>
          <a:blip r:embed="rId9"/>
          <a:stretch>
            <a:fillRect/>
          </a:stretch>
        </p:blipFill>
        <p:spPr>
          <a:xfrm>
            <a:off x="6232034" y="202969"/>
            <a:ext cx="3152775" cy="1447800"/>
          </a:xfrm>
          <a:prstGeom prst="rect">
            <a:avLst/>
          </a:prstGeom>
        </p:spPr>
      </p:pic>
    </p:spTree>
    <p:extLst>
      <p:ext uri="{BB962C8B-B14F-4D97-AF65-F5344CB8AC3E}">
        <p14:creationId xmlns:p14="http://schemas.microsoft.com/office/powerpoint/2010/main" val="86323530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3E1D0-B409-7F90-E54A-7B9615F8C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91818-7AD3-EA87-5DD4-48587C19FA68}"/>
              </a:ext>
            </a:extLst>
          </p:cNvPr>
          <p:cNvSpPr>
            <a:spLocks noGrp="1"/>
          </p:cNvSpPr>
          <p:nvPr>
            <p:ph type="title"/>
          </p:nvPr>
        </p:nvSpPr>
        <p:spPr/>
        <p:txBody>
          <a:bodyPr/>
          <a:lstStyle/>
          <a:p>
            <a:r>
              <a:rPr lang="en-US" dirty="0"/>
              <a:t>7. Maintain a journal</a:t>
            </a:r>
          </a:p>
        </p:txBody>
      </p:sp>
      <p:sp>
        <p:nvSpPr>
          <p:cNvPr id="3" name="Content Placeholder 2">
            <a:extLst>
              <a:ext uri="{FF2B5EF4-FFF2-40B4-BE49-F238E27FC236}">
                <a16:creationId xmlns:a16="http://schemas.microsoft.com/office/drawing/2014/main" id="{CD24EE73-284F-27E0-3648-3CABE2365928}"/>
              </a:ext>
            </a:extLst>
          </p:cNvPr>
          <p:cNvSpPr>
            <a:spLocks noGrp="1"/>
          </p:cNvSpPr>
          <p:nvPr>
            <p:ph idx="1"/>
          </p:nvPr>
        </p:nvSpPr>
        <p:spPr>
          <a:xfrm>
            <a:off x="1024128" y="2286000"/>
            <a:ext cx="6000127" cy="4023360"/>
          </a:xfrm>
        </p:spPr>
        <p:txBody>
          <a:bodyPr/>
          <a:lstStyle/>
          <a:p>
            <a:pPr>
              <a:buFont typeface="Wingdings" panose="05000000000000000000" pitchFamily="2" charset="2"/>
              <a:buChar char="q"/>
            </a:pPr>
            <a:r>
              <a:rPr lang="en-US" dirty="0"/>
              <a:t>Writing down one’s thoughts and feelings will help in identifying triggers for their obsessions and compulsions. They can also learn about their emotions before, during, and after experiencing obsessions and compulsions.</a:t>
            </a:r>
          </a:p>
          <a:p>
            <a:pPr>
              <a:buFont typeface="Wingdings" panose="05000000000000000000" pitchFamily="2" charset="2"/>
              <a:buChar char="q"/>
            </a:pPr>
            <a:r>
              <a:rPr lang="en-US" dirty="0"/>
              <a:t>This can help them challenge the validity of their thoughts.</a:t>
            </a:r>
          </a:p>
          <a:p>
            <a:pPr>
              <a:buFont typeface="Wingdings" panose="05000000000000000000" pitchFamily="2" charset="2"/>
              <a:buChar char="q"/>
            </a:pPr>
            <a:r>
              <a:rPr lang="en-US" dirty="0"/>
              <a:t>They can also reach out to their family members, friends, and therapists after recognizing their patterns to seek help and communicate their issues. </a:t>
            </a:r>
          </a:p>
        </p:txBody>
      </p:sp>
      <p:pic>
        <p:nvPicPr>
          <p:cNvPr id="4" name="Picture 3">
            <a:extLst>
              <a:ext uri="{FF2B5EF4-FFF2-40B4-BE49-F238E27FC236}">
                <a16:creationId xmlns:a16="http://schemas.microsoft.com/office/drawing/2014/main" id="{6F457B0C-9DAA-3055-ECA0-CE1237724BC1}"/>
              </a:ext>
            </a:extLst>
          </p:cNvPr>
          <p:cNvPicPr>
            <a:picLocks noChangeAspect="1"/>
          </p:cNvPicPr>
          <p:nvPr/>
        </p:nvPicPr>
        <p:blipFill>
          <a:blip r:embed="rId2"/>
          <a:stretch>
            <a:fillRect/>
          </a:stretch>
        </p:blipFill>
        <p:spPr>
          <a:xfrm>
            <a:off x="7457991" y="2593571"/>
            <a:ext cx="3922133" cy="2610001"/>
          </a:xfrm>
          <a:prstGeom prst="rect">
            <a:avLst/>
          </a:prstGeom>
        </p:spPr>
      </p:pic>
    </p:spTree>
    <p:extLst>
      <p:ext uri="{BB962C8B-B14F-4D97-AF65-F5344CB8AC3E}">
        <p14:creationId xmlns:p14="http://schemas.microsoft.com/office/powerpoint/2010/main" val="341664498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17D15-5256-D5DF-CEEE-35058B069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B811C-3AEB-804D-99F3-9CCF9D77634D}"/>
              </a:ext>
            </a:extLst>
          </p:cNvPr>
          <p:cNvSpPr>
            <a:spLocks noGrp="1"/>
          </p:cNvSpPr>
          <p:nvPr>
            <p:ph type="title"/>
          </p:nvPr>
        </p:nvSpPr>
        <p:spPr/>
        <p:txBody>
          <a:bodyPr/>
          <a:lstStyle/>
          <a:p>
            <a:r>
              <a:rPr lang="en-US" dirty="0"/>
              <a:t>8. Be kind to yourself</a:t>
            </a:r>
          </a:p>
        </p:txBody>
      </p:sp>
      <p:sp>
        <p:nvSpPr>
          <p:cNvPr id="3" name="Content Placeholder 2">
            <a:extLst>
              <a:ext uri="{FF2B5EF4-FFF2-40B4-BE49-F238E27FC236}">
                <a16:creationId xmlns:a16="http://schemas.microsoft.com/office/drawing/2014/main" id="{1B67E7DC-614B-4449-E1C9-B53C8E26288E}"/>
              </a:ext>
            </a:extLst>
          </p:cNvPr>
          <p:cNvSpPr>
            <a:spLocks noGrp="1"/>
          </p:cNvSpPr>
          <p:nvPr>
            <p:ph idx="1"/>
          </p:nvPr>
        </p:nvSpPr>
        <p:spPr>
          <a:xfrm>
            <a:off x="1024128" y="2286000"/>
            <a:ext cx="5360047" cy="4023360"/>
          </a:xfrm>
        </p:spPr>
        <p:txBody>
          <a:bodyPr>
            <a:normAutofit/>
          </a:bodyPr>
          <a:lstStyle/>
          <a:p>
            <a:pPr>
              <a:buFont typeface="Wingdings" panose="05000000000000000000" pitchFamily="2" charset="2"/>
              <a:buChar char="q"/>
            </a:pPr>
            <a:r>
              <a:rPr lang="en-US" sz="2400" dirty="0"/>
              <a:t>It’s very important to be kind to ourselves in the process of recovery. We often are harsh on why we are having these thoughts. </a:t>
            </a:r>
          </a:p>
          <a:p>
            <a:pPr>
              <a:buFont typeface="Wingdings" panose="05000000000000000000" pitchFamily="2" charset="2"/>
              <a:buChar char="q"/>
            </a:pPr>
            <a:r>
              <a:rPr lang="en-US" sz="2400" dirty="0"/>
              <a:t>It’s very important to acknowledge our small victories and proud to be coming this far.</a:t>
            </a:r>
          </a:p>
        </p:txBody>
      </p:sp>
      <p:pic>
        <p:nvPicPr>
          <p:cNvPr id="6" name="Picture 5">
            <a:extLst>
              <a:ext uri="{FF2B5EF4-FFF2-40B4-BE49-F238E27FC236}">
                <a16:creationId xmlns:a16="http://schemas.microsoft.com/office/drawing/2014/main" id="{74EF9034-5BF3-20DD-9DA5-E82309AD0CCB}"/>
              </a:ext>
            </a:extLst>
          </p:cNvPr>
          <p:cNvPicPr>
            <a:picLocks noChangeAspect="1"/>
          </p:cNvPicPr>
          <p:nvPr/>
        </p:nvPicPr>
        <p:blipFill>
          <a:blip r:embed="rId2"/>
          <a:stretch>
            <a:fillRect/>
          </a:stretch>
        </p:blipFill>
        <p:spPr>
          <a:xfrm>
            <a:off x="7978832" y="2286000"/>
            <a:ext cx="2954395" cy="2954395"/>
          </a:xfrm>
          <a:prstGeom prst="rect">
            <a:avLst/>
          </a:prstGeom>
        </p:spPr>
      </p:pic>
    </p:spTree>
    <p:extLst>
      <p:ext uri="{BB962C8B-B14F-4D97-AF65-F5344CB8AC3E}">
        <p14:creationId xmlns:p14="http://schemas.microsoft.com/office/powerpoint/2010/main" val="427232095"/>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ellow flowers in flower field">
            <a:extLst>
              <a:ext uri="{FF2B5EF4-FFF2-40B4-BE49-F238E27FC236}">
                <a16:creationId xmlns:a16="http://schemas.microsoft.com/office/drawing/2014/main" id="{1CEE1B5B-2598-2E1D-93D3-09297215C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93773"/>
          </a:xfrm>
          <a:prstGeom prst="rect">
            <a:avLst/>
          </a:prstGeom>
        </p:spPr>
      </p:pic>
      <p:sp>
        <p:nvSpPr>
          <p:cNvPr id="2" name="Title 1">
            <a:extLst>
              <a:ext uri="{FF2B5EF4-FFF2-40B4-BE49-F238E27FC236}">
                <a16:creationId xmlns:a16="http://schemas.microsoft.com/office/drawing/2014/main" id="{292C5DA3-4E0D-5C3F-7DD0-68AD0F4903BE}"/>
              </a:ext>
            </a:extLst>
          </p:cNvPr>
          <p:cNvSpPr>
            <a:spLocks noGrp="1"/>
          </p:cNvSpPr>
          <p:nvPr>
            <p:ph type="title"/>
          </p:nvPr>
        </p:nvSpPr>
        <p:spPr>
          <a:xfrm>
            <a:off x="4389120" y="2543694"/>
            <a:ext cx="2942704" cy="1795549"/>
          </a:xfrm>
        </p:spPr>
        <p:txBody>
          <a:bodyPr>
            <a:normAutofit/>
          </a:bodyPr>
          <a:lstStyle/>
          <a:p>
            <a:r>
              <a:rPr lang="en-US" sz="6000" dirty="0">
                <a:solidFill>
                  <a:schemeClr val="bg1"/>
                </a:solidFill>
              </a:rPr>
              <a:t>THANKYOU</a:t>
            </a:r>
          </a:p>
        </p:txBody>
      </p:sp>
      <p:sp>
        <p:nvSpPr>
          <p:cNvPr id="3" name="Content Placeholder 2">
            <a:extLst>
              <a:ext uri="{FF2B5EF4-FFF2-40B4-BE49-F238E27FC236}">
                <a16:creationId xmlns:a16="http://schemas.microsoft.com/office/drawing/2014/main" id="{2F10FC48-34F2-290A-7101-93DF7DC0CCF7}"/>
              </a:ext>
            </a:extLst>
          </p:cNvPr>
          <p:cNvSpPr>
            <a:spLocks noGrp="1"/>
          </p:cNvSpPr>
          <p:nvPr>
            <p:ph idx="1"/>
          </p:nvPr>
        </p:nvSpPr>
        <p:spPr>
          <a:xfrm>
            <a:off x="931026" y="324197"/>
            <a:ext cx="10422774" cy="1687484"/>
          </a:xfrm>
        </p:spPr>
        <p:txBody>
          <a:bodyPr>
            <a:normAutofit lnSpcReduction="10000"/>
          </a:bodyPr>
          <a:lstStyle/>
          <a:p>
            <a:pPr marL="0" indent="0" algn="ctr">
              <a:buNone/>
            </a:pPr>
            <a:r>
              <a:rPr lang="en-US" sz="6000" b="0" i="1" dirty="0">
                <a:solidFill>
                  <a:schemeClr val="bg1"/>
                </a:solidFill>
                <a:effectLst/>
              </a:rPr>
              <a:t>“Refuse to act on an obsession, and it will die of inaction.”</a:t>
            </a:r>
            <a:endParaRPr lang="en-US" sz="6000" i="1" dirty="0">
              <a:solidFill>
                <a:schemeClr val="bg1"/>
              </a:solidFill>
            </a:endParaRPr>
          </a:p>
        </p:txBody>
      </p:sp>
    </p:spTree>
    <p:extLst>
      <p:ext uri="{BB962C8B-B14F-4D97-AF65-F5344CB8AC3E}">
        <p14:creationId xmlns:p14="http://schemas.microsoft.com/office/powerpoint/2010/main" val="291427124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42C3-2F1B-41CB-90E3-FD67826BFD7E}"/>
              </a:ext>
            </a:extLst>
          </p:cNvPr>
          <p:cNvSpPr>
            <a:spLocks noGrp="1"/>
          </p:cNvSpPr>
          <p:nvPr>
            <p:ph type="title"/>
          </p:nvPr>
        </p:nvSpPr>
        <p:spPr/>
        <p:txBody>
          <a:bodyPr/>
          <a:lstStyle/>
          <a:p>
            <a:r>
              <a:rPr lang="en-US" dirty="0"/>
              <a:t>TYPES OF CONTAMINATION</a:t>
            </a:r>
          </a:p>
        </p:txBody>
      </p:sp>
      <p:sp>
        <p:nvSpPr>
          <p:cNvPr id="3" name="Text Placeholder 2">
            <a:extLst>
              <a:ext uri="{FF2B5EF4-FFF2-40B4-BE49-F238E27FC236}">
                <a16:creationId xmlns:a16="http://schemas.microsoft.com/office/drawing/2014/main" id="{641314F5-649B-2BD5-ED12-E9A58C0264BF}"/>
              </a:ext>
            </a:extLst>
          </p:cNvPr>
          <p:cNvSpPr>
            <a:spLocks noGrp="1"/>
          </p:cNvSpPr>
          <p:nvPr>
            <p:ph type="body" idx="1"/>
          </p:nvPr>
        </p:nvSpPr>
        <p:spPr/>
        <p:txBody>
          <a:bodyPr/>
          <a:lstStyle/>
          <a:p>
            <a:r>
              <a:rPr lang="en-US" dirty="0">
                <a:solidFill>
                  <a:schemeClr val="tx1"/>
                </a:solidFill>
              </a:rPr>
              <a:t>MENTAL CONTAMINATION</a:t>
            </a:r>
          </a:p>
        </p:txBody>
      </p:sp>
      <p:sp>
        <p:nvSpPr>
          <p:cNvPr id="5" name="Text Placeholder 4">
            <a:extLst>
              <a:ext uri="{FF2B5EF4-FFF2-40B4-BE49-F238E27FC236}">
                <a16:creationId xmlns:a16="http://schemas.microsoft.com/office/drawing/2014/main" id="{A50214EA-2B20-2198-647B-8592691EF7F0}"/>
              </a:ext>
            </a:extLst>
          </p:cNvPr>
          <p:cNvSpPr>
            <a:spLocks noGrp="1"/>
          </p:cNvSpPr>
          <p:nvPr>
            <p:ph type="body" sz="quarter" idx="3"/>
          </p:nvPr>
        </p:nvSpPr>
        <p:spPr/>
        <p:txBody>
          <a:bodyPr/>
          <a:lstStyle/>
          <a:p>
            <a:r>
              <a:rPr lang="en-US" dirty="0">
                <a:solidFill>
                  <a:schemeClr val="tx1"/>
                </a:solidFill>
              </a:rPr>
              <a:t>EMOTIONAL CONTAMINATION</a:t>
            </a:r>
          </a:p>
        </p:txBody>
      </p:sp>
      <p:graphicFrame>
        <p:nvGraphicFramePr>
          <p:cNvPr id="10" name="Content Placeholder 9">
            <a:extLst>
              <a:ext uri="{FF2B5EF4-FFF2-40B4-BE49-F238E27FC236}">
                <a16:creationId xmlns:a16="http://schemas.microsoft.com/office/drawing/2014/main" id="{B73B0D84-4C8E-A8C6-3B57-8925272264CC}"/>
              </a:ext>
            </a:extLst>
          </p:cNvPr>
          <p:cNvGraphicFramePr>
            <a:graphicFrameLocks noGrp="1"/>
          </p:cNvGraphicFramePr>
          <p:nvPr>
            <p:ph sz="quarter" idx="4"/>
            <p:extLst>
              <p:ext uri="{D42A27DB-BD31-4B8C-83A1-F6EECF244321}">
                <p14:modId xmlns:p14="http://schemas.microsoft.com/office/powerpoint/2010/main" val="926874054"/>
              </p:ext>
            </p:extLst>
          </p:nvPr>
        </p:nvGraphicFramePr>
        <p:xfrm>
          <a:off x="5989320" y="2967788"/>
          <a:ext cx="4754880" cy="3341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a:extLst>
              <a:ext uri="{FF2B5EF4-FFF2-40B4-BE49-F238E27FC236}">
                <a16:creationId xmlns:a16="http://schemas.microsoft.com/office/drawing/2014/main" id="{5E763BB7-A776-C080-52B3-404A925DFBEE}"/>
              </a:ext>
            </a:extLst>
          </p:cNvPr>
          <p:cNvGraphicFramePr>
            <a:graphicFrameLocks noGrp="1"/>
          </p:cNvGraphicFramePr>
          <p:nvPr>
            <p:ph sz="half" idx="2"/>
            <p:extLst>
              <p:ext uri="{D42A27DB-BD31-4B8C-83A1-F6EECF244321}">
                <p14:modId xmlns:p14="http://schemas.microsoft.com/office/powerpoint/2010/main" val="809244627"/>
              </p:ext>
            </p:extLst>
          </p:nvPr>
        </p:nvGraphicFramePr>
        <p:xfrm>
          <a:off x="1024128" y="2967788"/>
          <a:ext cx="4754880" cy="33415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4110146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1E620-3794-CDD8-2053-512AA5489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AFFEB-BD1C-B154-5363-8911B90CD96A}"/>
              </a:ext>
            </a:extLst>
          </p:cNvPr>
          <p:cNvSpPr>
            <a:spLocks noGrp="1"/>
          </p:cNvSpPr>
          <p:nvPr>
            <p:ph type="title"/>
          </p:nvPr>
        </p:nvSpPr>
        <p:spPr/>
        <p:txBody>
          <a:bodyPr/>
          <a:lstStyle/>
          <a:p>
            <a:r>
              <a:rPr lang="en-US" dirty="0"/>
              <a:t>COMMON SYMPTOMS</a:t>
            </a:r>
          </a:p>
        </p:txBody>
      </p:sp>
      <p:graphicFrame>
        <p:nvGraphicFramePr>
          <p:cNvPr id="4" name="Content Placeholder 3">
            <a:extLst>
              <a:ext uri="{FF2B5EF4-FFF2-40B4-BE49-F238E27FC236}">
                <a16:creationId xmlns:a16="http://schemas.microsoft.com/office/drawing/2014/main" id="{8665E5B5-C9E0-E3BF-B3E0-CCB9F7F29DF5}"/>
              </a:ext>
            </a:extLst>
          </p:cNvPr>
          <p:cNvGraphicFramePr>
            <a:graphicFrameLocks noGrp="1"/>
          </p:cNvGraphicFramePr>
          <p:nvPr>
            <p:ph idx="1"/>
            <p:extLst>
              <p:ext uri="{D42A27DB-BD31-4B8C-83A1-F6EECF244321}">
                <p14:modId xmlns:p14="http://schemas.microsoft.com/office/powerpoint/2010/main" val="1510254443"/>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Question mark with solid fill">
            <a:extLst>
              <a:ext uri="{FF2B5EF4-FFF2-40B4-BE49-F238E27FC236}">
                <a16:creationId xmlns:a16="http://schemas.microsoft.com/office/drawing/2014/main" id="{CD9C4719-5250-5188-B184-1D3C15EE1D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7438" y="872836"/>
            <a:ext cx="946613" cy="946613"/>
          </a:xfrm>
          <a:prstGeom prst="rect">
            <a:avLst/>
          </a:prstGeom>
        </p:spPr>
      </p:pic>
    </p:spTree>
    <p:extLst>
      <p:ext uri="{BB962C8B-B14F-4D97-AF65-F5344CB8AC3E}">
        <p14:creationId xmlns:p14="http://schemas.microsoft.com/office/powerpoint/2010/main" val="316141840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D505F-72A1-B0D4-E78E-2FEC8467D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19BFE-4AC9-9280-00B8-BDBFF71BA8EF}"/>
              </a:ext>
            </a:extLst>
          </p:cNvPr>
          <p:cNvSpPr>
            <a:spLocks noGrp="1"/>
          </p:cNvSpPr>
          <p:nvPr>
            <p:ph type="title"/>
          </p:nvPr>
        </p:nvSpPr>
        <p:spPr/>
        <p:txBody>
          <a:bodyPr/>
          <a:lstStyle/>
          <a:p>
            <a:r>
              <a:rPr lang="en-US" dirty="0"/>
              <a:t>CAUSES</a:t>
            </a:r>
          </a:p>
        </p:txBody>
      </p:sp>
      <p:graphicFrame>
        <p:nvGraphicFramePr>
          <p:cNvPr id="4" name="Content Placeholder 3">
            <a:extLst>
              <a:ext uri="{FF2B5EF4-FFF2-40B4-BE49-F238E27FC236}">
                <a16:creationId xmlns:a16="http://schemas.microsoft.com/office/drawing/2014/main" id="{E786793C-55B4-2167-DF56-5AFD9016A989}"/>
              </a:ext>
            </a:extLst>
          </p:cNvPr>
          <p:cNvGraphicFramePr>
            <a:graphicFrameLocks noGrp="1"/>
          </p:cNvGraphicFramePr>
          <p:nvPr>
            <p:ph idx="1"/>
            <p:extLst>
              <p:ext uri="{D42A27DB-BD31-4B8C-83A1-F6EECF244321}">
                <p14:modId xmlns:p14="http://schemas.microsoft.com/office/powerpoint/2010/main" val="4148344032"/>
              </p:ext>
            </p:extLst>
          </p:nvPr>
        </p:nvGraphicFramePr>
        <p:xfrm>
          <a:off x="1024128" y="1795549"/>
          <a:ext cx="10721756" cy="4987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8183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6E42E-3196-9CFE-CF70-CDCF48F30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9244C-E1E8-84C0-EA67-725AFA230E2E}"/>
              </a:ext>
            </a:extLst>
          </p:cNvPr>
          <p:cNvSpPr>
            <a:spLocks noGrp="1"/>
          </p:cNvSpPr>
          <p:nvPr>
            <p:ph type="title"/>
          </p:nvPr>
        </p:nvSpPr>
        <p:spPr/>
        <p:txBody>
          <a:bodyPr/>
          <a:lstStyle/>
          <a:p>
            <a:r>
              <a:rPr lang="en-US" dirty="0"/>
              <a:t>IMPACT</a:t>
            </a:r>
          </a:p>
        </p:txBody>
      </p:sp>
      <p:graphicFrame>
        <p:nvGraphicFramePr>
          <p:cNvPr id="4" name="Content Placeholder 3">
            <a:extLst>
              <a:ext uri="{FF2B5EF4-FFF2-40B4-BE49-F238E27FC236}">
                <a16:creationId xmlns:a16="http://schemas.microsoft.com/office/drawing/2014/main" id="{32470BAF-C3B3-A75C-76AF-9FB8225834E8}"/>
              </a:ext>
            </a:extLst>
          </p:cNvPr>
          <p:cNvGraphicFramePr>
            <a:graphicFrameLocks noGrp="1"/>
          </p:cNvGraphicFramePr>
          <p:nvPr>
            <p:ph idx="1"/>
            <p:extLst>
              <p:ext uri="{D42A27DB-BD31-4B8C-83A1-F6EECF244321}">
                <p14:modId xmlns:p14="http://schemas.microsoft.com/office/powerpoint/2010/main" val="154085283"/>
              </p:ext>
            </p:extLst>
          </p:nvPr>
        </p:nvGraphicFramePr>
        <p:xfrm>
          <a:off x="1024128" y="1895301"/>
          <a:ext cx="10264556" cy="4671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erson and person standing in front of a window&#10;&#10;Description automatically generated">
            <a:extLst>
              <a:ext uri="{FF2B5EF4-FFF2-40B4-BE49-F238E27FC236}">
                <a16:creationId xmlns:a16="http://schemas.microsoft.com/office/drawing/2014/main" id="{B3245D5B-1246-BAC0-7A85-AF2DC6DB7F49}"/>
              </a:ext>
            </a:extLst>
          </p:cNvPr>
          <p:cNvPicPr>
            <a:picLocks noChangeAspect="1"/>
          </p:cNvPicPr>
          <p:nvPr/>
        </p:nvPicPr>
        <p:blipFill>
          <a:blip r:embed="rId7"/>
          <a:stretch>
            <a:fillRect/>
          </a:stretch>
        </p:blipFill>
        <p:spPr>
          <a:xfrm>
            <a:off x="1733031" y="5591695"/>
            <a:ext cx="1791566" cy="1102502"/>
          </a:xfrm>
          <a:prstGeom prst="rect">
            <a:avLst/>
          </a:prstGeom>
        </p:spPr>
      </p:pic>
      <p:pic>
        <p:nvPicPr>
          <p:cNvPr id="8" name="Picture 7" descr="A person sitting on the ground with her hands folded&#10;&#10;Description automatically generated">
            <a:extLst>
              <a:ext uri="{FF2B5EF4-FFF2-40B4-BE49-F238E27FC236}">
                <a16:creationId xmlns:a16="http://schemas.microsoft.com/office/drawing/2014/main" id="{A7D183B5-7EC4-102B-54D7-6470D9B4CFB7}"/>
              </a:ext>
            </a:extLst>
          </p:cNvPr>
          <p:cNvPicPr>
            <a:picLocks noChangeAspect="1"/>
          </p:cNvPicPr>
          <p:nvPr/>
        </p:nvPicPr>
        <p:blipFill>
          <a:blip r:embed="rId8"/>
          <a:stretch>
            <a:fillRect/>
          </a:stretch>
        </p:blipFill>
        <p:spPr>
          <a:xfrm>
            <a:off x="9279108" y="4231177"/>
            <a:ext cx="2009576" cy="911249"/>
          </a:xfrm>
          <a:prstGeom prst="rect">
            <a:avLst/>
          </a:prstGeom>
        </p:spPr>
      </p:pic>
      <p:pic>
        <p:nvPicPr>
          <p:cNvPr id="9" name="Picture 8">
            <a:extLst>
              <a:ext uri="{FF2B5EF4-FFF2-40B4-BE49-F238E27FC236}">
                <a16:creationId xmlns:a16="http://schemas.microsoft.com/office/drawing/2014/main" id="{6E2470DE-1623-2670-4296-8A5A9D75BD76}"/>
              </a:ext>
            </a:extLst>
          </p:cNvPr>
          <p:cNvPicPr>
            <a:picLocks noChangeAspect="1"/>
          </p:cNvPicPr>
          <p:nvPr/>
        </p:nvPicPr>
        <p:blipFill>
          <a:blip r:embed="rId9"/>
          <a:stretch>
            <a:fillRect/>
          </a:stretch>
        </p:blipFill>
        <p:spPr>
          <a:xfrm>
            <a:off x="8953500" y="5507141"/>
            <a:ext cx="1465011" cy="1059913"/>
          </a:xfrm>
          <a:prstGeom prst="rect">
            <a:avLst/>
          </a:prstGeom>
        </p:spPr>
      </p:pic>
      <p:pic>
        <p:nvPicPr>
          <p:cNvPr id="10" name="Picture 9">
            <a:extLst>
              <a:ext uri="{FF2B5EF4-FFF2-40B4-BE49-F238E27FC236}">
                <a16:creationId xmlns:a16="http://schemas.microsoft.com/office/drawing/2014/main" id="{61C16762-0AC1-2216-777B-5E9BA6C8BB5F}"/>
              </a:ext>
            </a:extLst>
          </p:cNvPr>
          <p:cNvPicPr>
            <a:picLocks noChangeAspect="1"/>
          </p:cNvPicPr>
          <p:nvPr/>
        </p:nvPicPr>
        <p:blipFill>
          <a:blip r:embed="rId10"/>
          <a:stretch>
            <a:fillRect/>
          </a:stretch>
        </p:blipFill>
        <p:spPr>
          <a:xfrm>
            <a:off x="9494002" y="2260997"/>
            <a:ext cx="1445548" cy="1168003"/>
          </a:xfrm>
          <a:prstGeom prst="rect">
            <a:avLst/>
          </a:prstGeom>
        </p:spPr>
      </p:pic>
      <p:pic>
        <p:nvPicPr>
          <p:cNvPr id="11" name="Picture 10">
            <a:extLst>
              <a:ext uri="{FF2B5EF4-FFF2-40B4-BE49-F238E27FC236}">
                <a16:creationId xmlns:a16="http://schemas.microsoft.com/office/drawing/2014/main" id="{817A0F3A-5D23-ADD6-57A7-16A02AD21BFA}"/>
              </a:ext>
            </a:extLst>
          </p:cNvPr>
          <p:cNvPicPr>
            <a:picLocks noChangeAspect="1"/>
          </p:cNvPicPr>
          <p:nvPr/>
        </p:nvPicPr>
        <p:blipFill>
          <a:blip r:embed="rId11"/>
          <a:stretch>
            <a:fillRect/>
          </a:stretch>
        </p:blipFill>
        <p:spPr>
          <a:xfrm>
            <a:off x="5394405" y="861624"/>
            <a:ext cx="1679726" cy="1033677"/>
          </a:xfrm>
          <a:prstGeom prst="rect">
            <a:avLst/>
          </a:prstGeom>
        </p:spPr>
      </p:pic>
      <p:pic>
        <p:nvPicPr>
          <p:cNvPr id="13" name="Picture 12" descr="A person leaning on a battery&#10;&#10;Description automatically generated">
            <a:extLst>
              <a:ext uri="{FF2B5EF4-FFF2-40B4-BE49-F238E27FC236}">
                <a16:creationId xmlns:a16="http://schemas.microsoft.com/office/drawing/2014/main" id="{03CDC96D-773D-7767-0D1C-BC372B46A74A}"/>
              </a:ext>
            </a:extLst>
          </p:cNvPr>
          <p:cNvPicPr>
            <a:picLocks noChangeAspect="1"/>
          </p:cNvPicPr>
          <p:nvPr/>
        </p:nvPicPr>
        <p:blipFill>
          <a:blip r:embed="rId12"/>
          <a:stretch>
            <a:fillRect/>
          </a:stretch>
        </p:blipFill>
        <p:spPr>
          <a:xfrm>
            <a:off x="2877866" y="1538222"/>
            <a:ext cx="1445549" cy="1445549"/>
          </a:xfrm>
          <a:prstGeom prst="rect">
            <a:avLst/>
          </a:prstGeom>
        </p:spPr>
      </p:pic>
      <p:pic>
        <p:nvPicPr>
          <p:cNvPr id="15" name="Picture 14" descr="A person holding a dollar sign&#10;&#10;Description automatically generated">
            <a:extLst>
              <a:ext uri="{FF2B5EF4-FFF2-40B4-BE49-F238E27FC236}">
                <a16:creationId xmlns:a16="http://schemas.microsoft.com/office/drawing/2014/main" id="{65BD78AF-1C69-39B7-3073-5A7AAEED220E}"/>
              </a:ext>
            </a:extLst>
          </p:cNvPr>
          <p:cNvPicPr>
            <a:picLocks noChangeAspect="1"/>
          </p:cNvPicPr>
          <p:nvPr/>
        </p:nvPicPr>
        <p:blipFill>
          <a:blip r:embed="rId13"/>
          <a:stretch>
            <a:fillRect/>
          </a:stretch>
        </p:blipFill>
        <p:spPr>
          <a:xfrm>
            <a:off x="1223807" y="3835579"/>
            <a:ext cx="1718899" cy="1101074"/>
          </a:xfrm>
          <a:prstGeom prst="rect">
            <a:avLst/>
          </a:prstGeom>
        </p:spPr>
      </p:pic>
    </p:spTree>
    <p:extLst>
      <p:ext uri="{BB962C8B-B14F-4D97-AF65-F5344CB8AC3E}">
        <p14:creationId xmlns:p14="http://schemas.microsoft.com/office/powerpoint/2010/main" val="40628384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77F3-FDA5-3A54-4656-B99B883B8DB5}"/>
              </a:ext>
            </a:extLst>
          </p:cNvPr>
          <p:cNvSpPr>
            <a:spLocks noGrp="1"/>
          </p:cNvSpPr>
          <p:nvPr>
            <p:ph type="title"/>
          </p:nvPr>
        </p:nvSpPr>
        <p:spPr/>
        <p:txBody>
          <a:bodyPr/>
          <a:lstStyle/>
          <a:p>
            <a:r>
              <a:rPr lang="en-US" dirty="0"/>
              <a:t>DIAGNOSIS CRITERIA ICD 10</a:t>
            </a:r>
          </a:p>
        </p:txBody>
      </p:sp>
      <p:sp>
        <p:nvSpPr>
          <p:cNvPr id="14" name="Content Placeholder 13">
            <a:extLst>
              <a:ext uri="{FF2B5EF4-FFF2-40B4-BE49-F238E27FC236}">
                <a16:creationId xmlns:a16="http://schemas.microsoft.com/office/drawing/2014/main" id="{048B4CF8-DB50-E9AF-C5D9-51C59354642C}"/>
              </a:ext>
            </a:extLst>
          </p:cNvPr>
          <p:cNvSpPr>
            <a:spLocks noGrp="1"/>
          </p:cNvSpPr>
          <p:nvPr>
            <p:ph idx="1"/>
          </p:nvPr>
        </p:nvSpPr>
        <p:spPr/>
        <p:txBody>
          <a:bodyPr>
            <a:normAutofit fontScale="92500" lnSpcReduction="10000"/>
          </a:bodyPr>
          <a:lstStyle/>
          <a:p>
            <a:pPr lvl="0"/>
            <a:r>
              <a:rPr lang="en-US" b="0" i="0" dirty="0"/>
              <a:t>OBSESSION/ COMPULSION OR BOTH MUST BE PRESENT MOST DAYS FOR 2 WEEKS, MUST BE A SOURCE OF DISTRESS</a:t>
            </a:r>
            <a:endParaRPr lang="en-US" dirty="0"/>
          </a:p>
          <a:p>
            <a:pPr lvl="0"/>
            <a:r>
              <a:rPr lang="en-US" b="0" i="0" dirty="0"/>
              <a:t>1. They must be recognized as the individuals’ thoughts or impulses. </a:t>
            </a:r>
            <a:endParaRPr lang="en-US" dirty="0"/>
          </a:p>
          <a:p>
            <a:pPr lvl="0"/>
            <a:r>
              <a:rPr lang="en-US" b="0" i="0" dirty="0"/>
              <a:t>2. There must be at least one thought or act that is still resisted unsuccessfully, even though others may be </a:t>
            </a:r>
            <a:endParaRPr lang="en-US" dirty="0"/>
          </a:p>
          <a:p>
            <a:pPr lvl="0"/>
            <a:r>
              <a:rPr lang="en-US" b="0" i="0" dirty="0"/>
              <a:t>present which the sufferer no longer resists.</a:t>
            </a:r>
            <a:endParaRPr lang="en-US" dirty="0"/>
          </a:p>
          <a:p>
            <a:pPr lvl="0"/>
            <a:r>
              <a:rPr lang="en-US" b="0" i="0" dirty="0"/>
              <a:t>3. The thought of carrying out the act must not in itself be pleasurable.  </a:t>
            </a:r>
            <a:endParaRPr lang="en-US" dirty="0"/>
          </a:p>
          <a:p>
            <a:pPr lvl="0"/>
            <a:r>
              <a:rPr lang="en-US" b="0" i="0" dirty="0"/>
              <a:t>4. The thoughts, images, or impulses must be unpleasantly repetitive.  </a:t>
            </a:r>
            <a:endParaRPr lang="en-US" dirty="0"/>
          </a:p>
          <a:p>
            <a:pPr lvl="0"/>
            <a:r>
              <a:rPr lang="en-US" b="1" i="0" dirty="0"/>
              <a:t>Impact of OCD creates a negative impact in the following areas of your Life. </a:t>
            </a:r>
            <a:endParaRPr lang="en-US" dirty="0"/>
          </a:p>
          <a:p>
            <a:pPr marL="128016" lvl="1" indent="0">
              <a:buNone/>
            </a:pPr>
            <a:r>
              <a:rPr lang="en-US" b="0" i="0" dirty="0"/>
              <a:t>A. Professional life,  B. Academic life, C.  Social life, D· Mental Health,  E. Emotional Health</a:t>
            </a:r>
            <a:endParaRPr lang="en-US" dirty="0"/>
          </a:p>
          <a:p>
            <a:pPr marL="128016" lvl="1" indent="0">
              <a:buNone/>
            </a:pPr>
            <a:r>
              <a:rPr lang="en-US" b="0" i="0" dirty="0"/>
              <a:t>F. Sexual life, G. Spiritual life, H. Quality of life, I. Daily routine, J. Mood  </a:t>
            </a:r>
            <a:endParaRPr lang="en-US" dirty="0"/>
          </a:p>
        </p:txBody>
      </p:sp>
    </p:spTree>
    <p:extLst>
      <p:ext uri="{BB962C8B-B14F-4D97-AF65-F5344CB8AC3E}">
        <p14:creationId xmlns:p14="http://schemas.microsoft.com/office/powerpoint/2010/main" val="298412771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B00AB-19E5-C616-0FD6-30A3A5D0F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540C8-BB1C-9D0B-2017-71BB8E73EC76}"/>
              </a:ext>
            </a:extLst>
          </p:cNvPr>
          <p:cNvSpPr>
            <a:spLocks noGrp="1"/>
          </p:cNvSpPr>
          <p:nvPr>
            <p:ph type="title"/>
          </p:nvPr>
        </p:nvSpPr>
        <p:spPr/>
        <p:txBody>
          <a:bodyPr/>
          <a:lstStyle/>
          <a:p>
            <a:r>
              <a:rPr lang="en-US" dirty="0"/>
              <a:t>EMOTION OF LIFE OCD TREATMENT APPROACH</a:t>
            </a:r>
          </a:p>
        </p:txBody>
      </p:sp>
      <p:graphicFrame>
        <p:nvGraphicFramePr>
          <p:cNvPr id="4" name="Content Placeholder 3">
            <a:extLst>
              <a:ext uri="{FF2B5EF4-FFF2-40B4-BE49-F238E27FC236}">
                <a16:creationId xmlns:a16="http://schemas.microsoft.com/office/drawing/2014/main" id="{20DFDCDE-0720-05AC-0E06-73AA462AEAEF}"/>
              </a:ext>
            </a:extLst>
          </p:cNvPr>
          <p:cNvGraphicFramePr>
            <a:graphicFrameLocks noGrp="1"/>
          </p:cNvGraphicFramePr>
          <p:nvPr>
            <p:ph idx="1"/>
            <p:extLst>
              <p:ext uri="{D42A27DB-BD31-4B8C-83A1-F6EECF244321}">
                <p14:modId xmlns:p14="http://schemas.microsoft.com/office/powerpoint/2010/main" val="2213608253"/>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221400"/>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1000</TotalTime>
  <Words>3080</Words>
  <Application>Microsoft Office PowerPoint</Application>
  <PresentationFormat>Widescreen</PresentationFormat>
  <Paragraphs>262</Paragraphs>
  <Slides>39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SimSun</vt:lpstr>
      <vt:lpstr>Algerian</vt:lpstr>
      <vt:lpstr>AppleSystemUIFont</vt:lpstr>
      <vt:lpstr>Aptos</vt:lpstr>
      <vt:lpstr>Calibri</vt:lpstr>
      <vt:lpstr>Gentium Basic</vt:lpstr>
      <vt:lpstr>Times New Roman</vt:lpstr>
      <vt:lpstr>Tw Cen MT</vt:lpstr>
      <vt:lpstr>Tw Cen MT Condensed</vt:lpstr>
      <vt:lpstr>Wingdings</vt:lpstr>
      <vt:lpstr>Wingdings 3</vt:lpstr>
      <vt:lpstr>Integral</vt:lpstr>
      <vt:lpstr>PowerPoint Presentation</vt:lpstr>
      <vt:lpstr>WHAT IS OCD?</vt:lpstr>
      <vt:lpstr>WHAT IS CONTAMINATION OCD?</vt:lpstr>
      <vt:lpstr>TYPES OF CONTAMINATION</vt:lpstr>
      <vt:lpstr>COMMON SYMPTOMS</vt:lpstr>
      <vt:lpstr>CAUSES</vt:lpstr>
      <vt:lpstr>IMPACT</vt:lpstr>
      <vt:lpstr>DIAGNOSIS CRITERIA ICD 10</vt:lpstr>
      <vt:lpstr>EMOTION OF LIFE OCD TREATMENT APPROACH</vt:lpstr>
      <vt:lpstr>IMAGINAL EXPOSURE</vt:lpstr>
      <vt:lpstr>CONTINUED…</vt:lpstr>
      <vt:lpstr>CONTINUED…</vt:lpstr>
      <vt:lpstr>CONTINUED…</vt:lpstr>
      <vt:lpstr>Challenges that come in building peer support networks</vt:lpstr>
      <vt:lpstr>OUR PRINCIPLES</vt:lpstr>
      <vt:lpstr>HOLISTIC MODEL OF CARE</vt:lpstr>
      <vt:lpstr>WHAT PEOPLE SHOULD REMEMBER!</vt:lpstr>
      <vt:lpstr>CHALLENGES IN TREATING CONTAMINATION OCD</vt:lpstr>
      <vt:lpstr>1. Resistance to exposure therapy</vt:lpstr>
      <vt:lpstr>2. Fear of relapse</vt:lpstr>
      <vt:lpstr>3. co-morbid conditions</vt:lpstr>
      <vt:lpstr>4. Stigma and shame</vt:lpstr>
      <vt:lpstr>5. High treatment dropout rates</vt:lpstr>
      <vt:lpstr>6. Difficulty in family support </vt:lpstr>
      <vt:lpstr>7. Limited access to specialized care</vt:lpstr>
      <vt:lpstr>8. Misinterpretation of symptoms</vt:lpstr>
      <vt:lpstr>Success story</vt:lpstr>
      <vt:lpstr>symptoms</vt:lpstr>
      <vt:lpstr>Continued…</vt:lpstr>
      <vt:lpstr>Coping strategies</vt:lpstr>
      <vt:lpstr>1. Being positive</vt:lpstr>
      <vt:lpstr>2. Challenging your intrusive thoughts.</vt:lpstr>
      <vt:lpstr>3. Adopting a healthy lifestyle</vt:lpstr>
      <vt:lpstr>4. Communicate with your loved ones</vt:lpstr>
      <vt:lpstr>5. Using relaxation techniques</vt:lpstr>
      <vt:lpstr>6. Seek assistance</vt:lpstr>
      <vt:lpstr>7. Maintain a journal</vt:lpstr>
      <vt:lpstr>8. Be kind to yourself</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Bhawna Rawat</dc:creator>
  <cp:lastModifiedBy>Bhawna Rawat</cp:lastModifiedBy>
  <cp:revision>1</cp:revision>
  <dcterms:created xsi:type="dcterms:W3CDTF">2024-03-05T09:12:58Z</dcterms:created>
  <dcterms:modified xsi:type="dcterms:W3CDTF">2024-03-08T08:35:43Z</dcterms:modified>
</cp:coreProperties>
</file>