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6"/>
  </p:notesMasterIdLst>
  <p:handoutMasterIdLst>
    <p:handoutMasterId r:id="rId17"/>
  </p:handoutMasterIdLst>
  <p:sldIdLst>
    <p:sldId id="256" r:id="rId5"/>
    <p:sldId id="257" r:id="rId6"/>
    <p:sldId id="260" r:id="rId7"/>
    <p:sldId id="258" r:id="rId8"/>
    <p:sldId id="261" r:id="rId9"/>
    <p:sldId id="264" r:id="rId10"/>
    <p:sldId id="266" r:id="rId11"/>
    <p:sldId id="284" r:id="rId12"/>
    <p:sldId id="269" r:id="rId13"/>
    <p:sldId id="267" r:id="rId14"/>
    <p:sldId id="268" r:id="rId15"/>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3350"/>
    <a:srgbClr val="0C4360"/>
    <a:srgbClr val="1B6872"/>
    <a:srgbClr val="63B7C6"/>
    <a:srgbClr val="002136"/>
    <a:srgbClr val="0C75AC"/>
    <a:srgbClr val="00243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03" autoAdjust="0"/>
    <p:restoredTop sz="94660"/>
  </p:normalViewPr>
  <p:slideViewPr>
    <p:cSldViewPr snapToGrid="0">
      <p:cViewPr varScale="1">
        <p:scale>
          <a:sx n="69" d="100"/>
          <a:sy n="69" d="100"/>
        </p:scale>
        <p:origin x="-524" y="-68"/>
      </p:cViewPr>
      <p:guideLst>
        <p:guide orient="horz" pos="2160"/>
        <p:guide pos="3840"/>
      </p:guideLst>
    </p:cSldViewPr>
  </p:slideViewPr>
  <p:notesTextViewPr>
    <p:cViewPr>
      <p:scale>
        <a:sx n="1" d="1"/>
        <a:sy n="1" d="1"/>
      </p:scale>
      <p:origin x="0" y="0"/>
    </p:cViewPr>
  </p:notesTextViewPr>
  <p:notesViewPr>
    <p:cSldViewPr snapToGrid="0">
      <p:cViewPr varScale="1">
        <p:scale>
          <a:sx n="86" d="100"/>
          <a:sy n="86" d="100"/>
        </p:scale>
        <p:origin x="3012"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a:extLst>
              <a:ext uri="{FF2B5EF4-FFF2-40B4-BE49-F238E27FC236}">
                <a16:creationId xmlns:a16="http://schemas.microsoft.com/office/drawing/2014/main" xmlns=""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C5E8405-9D99-4FA5-842E-D515212A7594}" type="datetime1">
              <a:rPr lang="en-GB" smtClean="0"/>
              <a:pPr rtl="0"/>
              <a:t>27/01/2022</a:t>
            </a:fld>
            <a:endParaRPr lang="en-GB"/>
          </a:p>
        </p:txBody>
      </p:sp>
      <p:sp>
        <p:nvSpPr>
          <p:cNvPr id="4" name="Footer Placeholder 3">
            <a:extLst>
              <a:ext uri="{FF2B5EF4-FFF2-40B4-BE49-F238E27FC236}">
                <a16:creationId xmlns:a16="http://schemas.microsoft.com/office/drawing/2014/main" xmlns=""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xmlns=""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831430A-4AA4-45C8-AC23-CD6B61C41A4C}" type="slidenum">
              <a:rPr lang="en-GB" smtClean="0"/>
              <a:pPr rtl="0"/>
              <a:t>‹#›</a:t>
            </a:fld>
            <a:endParaRPr lang="en-GB"/>
          </a:p>
        </p:txBody>
      </p:sp>
    </p:spTree>
    <p:extLst>
      <p:ext uri="{BB962C8B-B14F-4D97-AF65-F5344CB8AC3E}">
        <p14:creationId xmlns:p14="http://schemas.microsoft.com/office/powerpoint/2010/main" xmlns="" val="105990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D70E3C-251E-4FDC-A619-AC9EE932F165}" type="datetime1">
              <a:rPr lang="en-GB" noProof="0" smtClean="0"/>
              <a:pPr/>
              <a:t>27/01/2022</a:t>
            </a:fld>
            <a:endParaRPr lang="en-GB"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734D747-9380-41EE-9946-EC9EC0CA5D1E}" type="slidenum">
              <a:rPr lang="en-GB" noProof="0" smtClean="0"/>
              <a:pPr rtl="0"/>
              <a:t>‹#›</a:t>
            </a:fld>
            <a:endParaRPr lang="en-GB" noProof="0"/>
          </a:p>
        </p:txBody>
      </p:sp>
    </p:spTree>
    <p:extLst>
      <p:ext uri="{BB962C8B-B14F-4D97-AF65-F5344CB8AC3E}">
        <p14:creationId xmlns:p14="http://schemas.microsoft.com/office/powerpoint/2010/main" xmlns="" val="38277271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dirty="0"/>
          </a:p>
        </p:txBody>
      </p:sp>
      <p:sp>
        <p:nvSpPr>
          <p:cNvPr id="4" name="Slide Number Placeholder 3"/>
          <p:cNvSpPr>
            <a:spLocks noGrp="1"/>
          </p:cNvSpPr>
          <p:nvPr>
            <p:ph type="sldNum" sz="quarter" idx="5"/>
          </p:nvPr>
        </p:nvSpPr>
        <p:spPr/>
        <p:txBody>
          <a:bodyPr rtlCol="0"/>
          <a:lstStyle/>
          <a:p>
            <a:pPr rtl="0"/>
            <a:fld id="{1734D747-9380-41EE-9946-EC9EC0CA5D1E}" type="slidenum">
              <a:rPr lang="en-GB" smtClean="0"/>
              <a:pPr rtl="0"/>
              <a:t>1</a:t>
            </a:fld>
            <a:endParaRPr lang="en-GB" dirty="0"/>
          </a:p>
        </p:txBody>
      </p:sp>
    </p:spTree>
    <p:extLst>
      <p:ext uri="{BB962C8B-B14F-4D97-AF65-F5344CB8AC3E}">
        <p14:creationId xmlns:p14="http://schemas.microsoft.com/office/powerpoint/2010/main" xmlns="" val="4243935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1734D747-9380-41EE-9946-EC9EC0CA5D1E}" type="slidenum">
              <a:rPr lang="en-GB" smtClean="0"/>
              <a:pPr rtl="0"/>
              <a:t>11</a:t>
            </a:fld>
            <a:endParaRPr lang="en-GB"/>
          </a:p>
        </p:txBody>
      </p:sp>
    </p:spTree>
    <p:extLst>
      <p:ext uri="{BB962C8B-B14F-4D97-AF65-F5344CB8AC3E}">
        <p14:creationId xmlns:p14="http://schemas.microsoft.com/office/powerpoint/2010/main" xmlns="" val="147783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dirty="0"/>
          </a:p>
        </p:txBody>
      </p:sp>
      <p:sp>
        <p:nvSpPr>
          <p:cNvPr id="4" name="Slide Number Placeholder 3"/>
          <p:cNvSpPr>
            <a:spLocks noGrp="1"/>
          </p:cNvSpPr>
          <p:nvPr>
            <p:ph type="sldNum" sz="quarter" idx="5"/>
          </p:nvPr>
        </p:nvSpPr>
        <p:spPr/>
        <p:txBody>
          <a:bodyPr rtlCol="0"/>
          <a:lstStyle/>
          <a:p>
            <a:pPr rtl="0"/>
            <a:fld id="{1734D747-9380-41EE-9946-EC9EC0CA5D1E}" type="slidenum">
              <a:rPr lang="en-GB" smtClean="0"/>
              <a:pPr rtl="0"/>
              <a:t>2</a:t>
            </a:fld>
            <a:endParaRPr lang="en-GB" dirty="0"/>
          </a:p>
        </p:txBody>
      </p:sp>
    </p:spTree>
    <p:extLst>
      <p:ext uri="{BB962C8B-B14F-4D97-AF65-F5344CB8AC3E}">
        <p14:creationId xmlns:p14="http://schemas.microsoft.com/office/powerpoint/2010/main" xmlns="" val="22681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dirty="0"/>
          </a:p>
        </p:txBody>
      </p:sp>
      <p:sp>
        <p:nvSpPr>
          <p:cNvPr id="4" name="Slide Number Placeholder 3"/>
          <p:cNvSpPr>
            <a:spLocks noGrp="1"/>
          </p:cNvSpPr>
          <p:nvPr>
            <p:ph type="sldNum" sz="quarter" idx="5"/>
          </p:nvPr>
        </p:nvSpPr>
        <p:spPr/>
        <p:txBody>
          <a:bodyPr rtlCol="0"/>
          <a:lstStyle/>
          <a:p>
            <a:pPr rtl="0"/>
            <a:fld id="{1734D747-9380-41EE-9946-EC9EC0CA5D1E}" type="slidenum">
              <a:rPr lang="en-GB" smtClean="0"/>
              <a:pPr rtl="0"/>
              <a:t>3</a:t>
            </a:fld>
            <a:endParaRPr lang="en-GB" dirty="0"/>
          </a:p>
        </p:txBody>
      </p:sp>
    </p:spTree>
    <p:extLst>
      <p:ext uri="{BB962C8B-B14F-4D97-AF65-F5344CB8AC3E}">
        <p14:creationId xmlns:p14="http://schemas.microsoft.com/office/powerpoint/2010/main" xmlns="" val="145096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1734D747-9380-41EE-9946-EC9EC0CA5D1E}" type="slidenum">
              <a:rPr lang="en-GB" smtClean="0"/>
              <a:pPr rtl="0"/>
              <a:t>4</a:t>
            </a:fld>
            <a:endParaRPr lang="en-GB"/>
          </a:p>
        </p:txBody>
      </p:sp>
    </p:spTree>
    <p:extLst>
      <p:ext uri="{BB962C8B-B14F-4D97-AF65-F5344CB8AC3E}">
        <p14:creationId xmlns:p14="http://schemas.microsoft.com/office/powerpoint/2010/main" xmlns="" val="2223578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1734D747-9380-41EE-9946-EC9EC0CA5D1E}" type="slidenum">
              <a:rPr lang="en-GB" smtClean="0"/>
              <a:pPr rtl="0"/>
              <a:t>5</a:t>
            </a:fld>
            <a:endParaRPr lang="en-GB"/>
          </a:p>
        </p:txBody>
      </p:sp>
    </p:spTree>
    <p:extLst>
      <p:ext uri="{BB962C8B-B14F-4D97-AF65-F5344CB8AC3E}">
        <p14:creationId xmlns:p14="http://schemas.microsoft.com/office/powerpoint/2010/main" xmlns="" val="1841121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1734D747-9380-41EE-9946-EC9EC0CA5D1E}" type="slidenum">
              <a:rPr lang="en-GB" smtClean="0"/>
              <a:pPr rtl="0"/>
              <a:t>6</a:t>
            </a:fld>
            <a:endParaRPr lang="en-GB"/>
          </a:p>
        </p:txBody>
      </p:sp>
    </p:spTree>
    <p:extLst>
      <p:ext uri="{BB962C8B-B14F-4D97-AF65-F5344CB8AC3E}">
        <p14:creationId xmlns:p14="http://schemas.microsoft.com/office/powerpoint/2010/main" xmlns="" val="3658271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1734D747-9380-41EE-9946-EC9EC0CA5D1E}" type="slidenum">
              <a:rPr lang="en-GB" smtClean="0"/>
              <a:pPr rtl="0"/>
              <a:t>7</a:t>
            </a:fld>
            <a:endParaRPr lang="en-GB"/>
          </a:p>
        </p:txBody>
      </p:sp>
    </p:spTree>
    <p:extLst>
      <p:ext uri="{BB962C8B-B14F-4D97-AF65-F5344CB8AC3E}">
        <p14:creationId xmlns:p14="http://schemas.microsoft.com/office/powerpoint/2010/main" xmlns="" val="1427706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1734D747-9380-41EE-9946-EC9EC0CA5D1E}" type="slidenum">
              <a:rPr lang="en-GB" smtClean="0"/>
              <a:pPr rtl="0"/>
              <a:t>9</a:t>
            </a:fld>
            <a:endParaRPr lang="en-GB"/>
          </a:p>
        </p:txBody>
      </p:sp>
    </p:spTree>
    <p:extLst>
      <p:ext uri="{BB962C8B-B14F-4D97-AF65-F5344CB8AC3E}">
        <p14:creationId xmlns:p14="http://schemas.microsoft.com/office/powerpoint/2010/main" xmlns="" val="2885186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1734D747-9380-41EE-9946-EC9EC0CA5D1E}" type="slidenum">
              <a:rPr lang="en-GB" smtClean="0"/>
              <a:pPr rtl="0"/>
              <a:t>10</a:t>
            </a:fld>
            <a:endParaRPr lang="en-GB"/>
          </a:p>
        </p:txBody>
      </p:sp>
    </p:spTree>
    <p:extLst>
      <p:ext uri="{BB962C8B-B14F-4D97-AF65-F5344CB8AC3E}">
        <p14:creationId xmlns:p14="http://schemas.microsoft.com/office/powerpoint/2010/main" xmlns="" val="4252690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grpSp>
        <p:nvGrpSpPr>
          <p:cNvPr id="7" name="Group 6">
            <a:extLst>
              <a:ext uri="{FF2B5EF4-FFF2-40B4-BE49-F238E27FC236}">
                <a16:creationId xmlns:a16="http://schemas.microsoft.com/office/drawing/2014/main" xmlns=""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xmlns=""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7" name="Right Triangle 16">
                <a:extLst>
                  <a:ext uri="{FF2B5EF4-FFF2-40B4-BE49-F238E27FC236}">
                    <a16:creationId xmlns:a16="http://schemas.microsoft.com/office/drawing/2014/main" xmlns=""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8" name="Right Triangle 17">
                <a:extLst>
                  <a:ext uri="{FF2B5EF4-FFF2-40B4-BE49-F238E27FC236}">
                    <a16:creationId xmlns:a16="http://schemas.microsoft.com/office/drawing/2014/main" xmlns=""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9" name="Right Triangle 18">
                <a:extLst>
                  <a:ext uri="{FF2B5EF4-FFF2-40B4-BE49-F238E27FC236}">
                    <a16:creationId xmlns:a16="http://schemas.microsoft.com/office/drawing/2014/main" xmlns=""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grpSp>
        <p:sp>
          <p:nvSpPr>
            <p:cNvPr id="9" name="Freeform: Shape 12">
              <a:extLst>
                <a:ext uri="{FF2B5EF4-FFF2-40B4-BE49-F238E27FC236}">
                  <a16:creationId xmlns:a16="http://schemas.microsoft.com/office/drawing/2014/main" xmlns=""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0" name="Freeform: Shape 9">
              <a:extLst>
                <a:ext uri="{FF2B5EF4-FFF2-40B4-BE49-F238E27FC236}">
                  <a16:creationId xmlns:a16="http://schemas.microsoft.com/office/drawing/2014/main" xmlns=""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sp>
          <p:nvSpPr>
            <p:cNvPr id="11" name="Freeform: Shape 12">
              <a:extLst>
                <a:ext uri="{FF2B5EF4-FFF2-40B4-BE49-F238E27FC236}">
                  <a16:creationId xmlns:a16="http://schemas.microsoft.com/office/drawing/2014/main" xmlns=""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grpSp>
          <p:nvGrpSpPr>
            <p:cNvPr id="12" name="Group 11">
              <a:extLst>
                <a:ext uri="{FF2B5EF4-FFF2-40B4-BE49-F238E27FC236}">
                  <a16:creationId xmlns:a16="http://schemas.microsoft.com/office/drawing/2014/main" xmlns=""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xmlns=""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4" name="Freeform: Shape 12">
                <a:extLst>
                  <a:ext uri="{FF2B5EF4-FFF2-40B4-BE49-F238E27FC236}">
                    <a16:creationId xmlns:a16="http://schemas.microsoft.com/office/drawing/2014/main" xmlns=""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grpSp>
      </p:grpSp>
      <p:sp>
        <p:nvSpPr>
          <p:cNvPr id="2" name="Title 1">
            <a:extLst>
              <a:ext uri="{FF2B5EF4-FFF2-40B4-BE49-F238E27FC236}">
                <a16:creationId xmlns:a16="http://schemas.microsoft.com/office/drawing/2014/main" xmlns=""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rtl="0"/>
            <a:r>
              <a:rPr lang="en-GB" noProof="0"/>
              <a:t>TITLE</a:t>
            </a:r>
          </a:p>
        </p:txBody>
      </p:sp>
      <p:sp>
        <p:nvSpPr>
          <p:cNvPr id="3" name="Subtitle 2">
            <a:extLst>
              <a:ext uri="{FF2B5EF4-FFF2-40B4-BE49-F238E27FC236}">
                <a16:creationId xmlns:a16="http://schemas.microsoft.com/office/drawing/2014/main" xmlns=""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rtl="0"/>
            <a:r>
              <a:rPr lang="en-US" noProof="0" smtClean="0"/>
              <a:t>Click to edit Master subtitle style</a:t>
            </a:r>
            <a:endParaRPr lang="en-GB" noProof="0"/>
          </a:p>
        </p:txBody>
      </p:sp>
    </p:spTree>
    <p:extLst>
      <p:ext uri="{BB962C8B-B14F-4D97-AF65-F5344CB8AC3E}">
        <p14:creationId xmlns:p14="http://schemas.microsoft.com/office/powerpoint/2010/main" xmlns=""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n-US" noProof="0" smtClean="0"/>
              <a:t>Click to edit Master title style</a:t>
            </a:r>
            <a:endParaRPr lang="en-GB"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20" name="Picture Placeholder 8">
            <a:extLst>
              <a:ext uri="{FF2B5EF4-FFF2-40B4-BE49-F238E27FC236}">
                <a16:creationId xmlns:a16="http://schemas.microsoft.com/office/drawing/2014/main" xmlns=""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en-US" noProof="0" smtClean="0"/>
              <a:t>Click icon to add picture</a:t>
            </a:r>
            <a:endParaRPr lang="en-GB" noProof="0"/>
          </a:p>
        </p:txBody>
      </p:sp>
      <p:sp>
        <p:nvSpPr>
          <p:cNvPr id="21" name="Picture Placeholder 8">
            <a:extLst>
              <a:ext uri="{FF2B5EF4-FFF2-40B4-BE49-F238E27FC236}">
                <a16:creationId xmlns:a16="http://schemas.microsoft.com/office/drawing/2014/main" xmlns=""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en-US" noProof="0" smtClean="0"/>
              <a:t>Click icon to add picture</a:t>
            </a:r>
            <a:endParaRPr lang="en-GB" noProof="0"/>
          </a:p>
        </p:txBody>
      </p:sp>
      <p:sp>
        <p:nvSpPr>
          <p:cNvPr id="22" name="Picture Placeholder 8">
            <a:extLst>
              <a:ext uri="{FF2B5EF4-FFF2-40B4-BE49-F238E27FC236}">
                <a16:creationId xmlns:a16="http://schemas.microsoft.com/office/drawing/2014/main" xmlns=""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en-US" noProof="0" smtClean="0"/>
              <a:t>Click icon to add picture</a:t>
            </a:r>
            <a:endParaRPr lang="en-GB" noProof="0"/>
          </a:p>
        </p:txBody>
      </p:sp>
      <p:sp>
        <p:nvSpPr>
          <p:cNvPr id="23" name="Picture Placeholder 8">
            <a:extLst>
              <a:ext uri="{FF2B5EF4-FFF2-40B4-BE49-F238E27FC236}">
                <a16:creationId xmlns:a16="http://schemas.microsoft.com/office/drawing/2014/main" xmlns=""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en-US" noProof="0" smtClean="0"/>
              <a:t>Click icon to add picture</a:t>
            </a:r>
            <a:endParaRPr lang="en-GB" noProof="0"/>
          </a:p>
        </p:txBody>
      </p:sp>
      <p:sp>
        <p:nvSpPr>
          <p:cNvPr id="24" name="Picture Placeholder 8">
            <a:extLst>
              <a:ext uri="{FF2B5EF4-FFF2-40B4-BE49-F238E27FC236}">
                <a16:creationId xmlns:a16="http://schemas.microsoft.com/office/drawing/2014/main" xmlns=""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en-US" noProof="0" smtClean="0"/>
              <a:t>Click icon to add picture</a:t>
            </a:r>
            <a:endParaRPr lang="en-GB" noProof="0"/>
          </a:p>
        </p:txBody>
      </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hasCustomPrompt="1"/>
          </p:nvPr>
        </p:nvSpPr>
        <p:spPr>
          <a:xfrm>
            <a:off x="719894"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n-GB" noProof="0"/>
              <a:t>Edit Master text styles</a:t>
            </a:r>
          </a:p>
        </p:txBody>
      </p:sp>
      <p:sp>
        <p:nvSpPr>
          <p:cNvPr id="27" name="Text Placeholder 22">
            <a:extLst>
              <a:ext uri="{FF2B5EF4-FFF2-40B4-BE49-F238E27FC236}">
                <a16:creationId xmlns:a16="http://schemas.microsoft.com/office/drawing/2014/main" xmlns="" id="{05F72315-51A9-431C-B80A-45E4FB1D6BD6}"/>
              </a:ext>
            </a:extLst>
          </p:cNvPr>
          <p:cNvSpPr>
            <a:spLocks noGrp="1"/>
          </p:cNvSpPr>
          <p:nvPr>
            <p:ph type="body" sz="quarter" idx="19" hasCustomPrompt="1"/>
          </p:nvPr>
        </p:nvSpPr>
        <p:spPr>
          <a:xfrm>
            <a:off x="2963912"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n-GB" noProof="0"/>
              <a:t>Edit Master text styles</a:t>
            </a:r>
          </a:p>
        </p:txBody>
      </p:sp>
      <p:sp>
        <p:nvSpPr>
          <p:cNvPr id="28" name="Text Placeholder 22">
            <a:extLst>
              <a:ext uri="{FF2B5EF4-FFF2-40B4-BE49-F238E27FC236}">
                <a16:creationId xmlns:a16="http://schemas.microsoft.com/office/drawing/2014/main" xmlns="" id="{883D1F0C-34F1-46E1-B178-E4AB82B14631}"/>
              </a:ext>
            </a:extLst>
          </p:cNvPr>
          <p:cNvSpPr>
            <a:spLocks noGrp="1"/>
          </p:cNvSpPr>
          <p:nvPr>
            <p:ph type="body" sz="quarter" idx="20" hasCustomPrompt="1"/>
          </p:nvPr>
        </p:nvSpPr>
        <p:spPr>
          <a:xfrm>
            <a:off x="5207930"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n-GB" noProof="0"/>
              <a:t>Edit Master text styles</a:t>
            </a:r>
          </a:p>
        </p:txBody>
      </p:sp>
      <p:sp>
        <p:nvSpPr>
          <p:cNvPr id="29" name="Text Placeholder 22">
            <a:extLst>
              <a:ext uri="{FF2B5EF4-FFF2-40B4-BE49-F238E27FC236}">
                <a16:creationId xmlns:a16="http://schemas.microsoft.com/office/drawing/2014/main" xmlns="" id="{7202A849-DF14-40E7-B38D-1185F72603EC}"/>
              </a:ext>
            </a:extLst>
          </p:cNvPr>
          <p:cNvSpPr>
            <a:spLocks noGrp="1"/>
          </p:cNvSpPr>
          <p:nvPr>
            <p:ph type="body" sz="quarter" idx="21" hasCustomPrompt="1"/>
          </p:nvPr>
        </p:nvSpPr>
        <p:spPr>
          <a:xfrm>
            <a:off x="7451948"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n-GB" noProof="0"/>
              <a:t>Edit Master text styles</a:t>
            </a:r>
          </a:p>
        </p:txBody>
      </p:sp>
      <p:sp>
        <p:nvSpPr>
          <p:cNvPr id="30" name="Text Placeholder 22">
            <a:extLst>
              <a:ext uri="{FF2B5EF4-FFF2-40B4-BE49-F238E27FC236}">
                <a16:creationId xmlns:a16="http://schemas.microsoft.com/office/drawing/2014/main" xmlns="" id="{CCFC1ADF-AC11-4CCD-AC2D-478B6FFEA5EA}"/>
              </a:ext>
            </a:extLst>
          </p:cNvPr>
          <p:cNvSpPr>
            <a:spLocks noGrp="1"/>
          </p:cNvSpPr>
          <p:nvPr>
            <p:ph type="body" sz="quarter" idx="22" hasCustomPrompt="1"/>
          </p:nvPr>
        </p:nvSpPr>
        <p:spPr>
          <a:xfrm>
            <a:off x="9695965"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n-GB" noProof="0"/>
              <a:t>Edit Master text styles</a:t>
            </a:r>
          </a:p>
        </p:txBody>
      </p:sp>
      <p:cxnSp>
        <p:nvCxnSpPr>
          <p:cNvPr id="7" name="Straight Connector 6">
            <a:extLst>
              <a:ext uri="{FF2B5EF4-FFF2-40B4-BE49-F238E27FC236}">
                <a16:creationId xmlns:a16="http://schemas.microsoft.com/office/drawing/2014/main" xmlns=""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GB" noProof="0" smtClean="0"/>
              <a:pPr rtl="0"/>
              <a:t>‹#›</a:t>
            </a:fld>
            <a:endParaRPr lang="en-GB" noProof="0"/>
          </a:p>
        </p:txBody>
      </p:sp>
    </p:spTree>
    <p:extLst>
      <p:ext uri="{BB962C8B-B14F-4D97-AF65-F5344CB8AC3E}">
        <p14:creationId xmlns:p14="http://schemas.microsoft.com/office/powerpoint/2010/main" xmlns="" val="47626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n-US" noProof="0" smtClean="0"/>
              <a:t>Click to edit Master title style</a:t>
            </a:r>
            <a:endParaRPr lang="en-GB"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hasCustomPrompt="1"/>
          </p:nvPr>
        </p:nvSpPr>
        <p:spPr>
          <a:xfrm>
            <a:off x="542094" y="4240093"/>
            <a:ext cx="3293306" cy="1463040"/>
          </a:xfrm>
        </p:spPr>
        <p:txBody>
          <a:bodyPr lIns="0" tIns="0" rIns="0" bIns="0" rtlCol="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n-GB" noProof="0"/>
              <a:t>Edit Master text styles</a:t>
            </a:r>
          </a:p>
        </p:txBody>
      </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GB" noProof="0" smtClean="0"/>
              <a:pPr rtl="0"/>
              <a:t>‹#›</a:t>
            </a:fld>
            <a:endParaRPr lang="en-GB" noProof="0"/>
          </a:p>
        </p:txBody>
      </p:sp>
      <p:sp>
        <p:nvSpPr>
          <p:cNvPr id="13" name="Picture Placeholder 12">
            <a:extLst>
              <a:ext uri="{FF2B5EF4-FFF2-40B4-BE49-F238E27FC236}">
                <a16:creationId xmlns:a16="http://schemas.microsoft.com/office/drawing/2014/main" xmlns="" id="{231B97CF-FD24-4932-8459-893B1AC73D33}"/>
              </a:ext>
            </a:extLst>
          </p:cNvPr>
          <p:cNvSpPr>
            <a:spLocks noGrp="1"/>
          </p:cNvSpPr>
          <p:nvPr>
            <p:ph type="pic" sz="quarter" idx="19" hasCustomPrompt="1"/>
          </p:nvPr>
        </p:nvSpPr>
        <p:spPr>
          <a:xfrm>
            <a:off x="-2" y="1352575"/>
            <a:ext cx="12192002" cy="2289897"/>
          </a:xfrm>
        </p:spPr>
        <p:txBody>
          <a:bodyPr rtlCol="0" anchor="ctr">
            <a:normAutofit/>
          </a:bodyPr>
          <a:lstStyle>
            <a:lvl1pPr marL="0" indent="0" algn="ctr">
              <a:buNone/>
              <a:defRPr sz="1400">
                <a:solidFill>
                  <a:schemeClr val="accent2"/>
                </a:solidFill>
                <a:latin typeface="Trade Gothic LT Pro" panose="020B0503040303020004" pitchFamily="34" charset="0"/>
              </a:defRPr>
            </a:lvl1pPr>
          </a:lstStyle>
          <a:p>
            <a:pPr rtl="0"/>
            <a:r>
              <a:rPr lang="en-GB" noProof="0"/>
              <a:t>Insert image</a:t>
            </a:r>
          </a:p>
        </p:txBody>
      </p:sp>
      <p:sp>
        <p:nvSpPr>
          <p:cNvPr id="36" name="Text Placeholder 22">
            <a:extLst>
              <a:ext uri="{FF2B5EF4-FFF2-40B4-BE49-F238E27FC236}">
                <a16:creationId xmlns:a16="http://schemas.microsoft.com/office/drawing/2014/main" xmlns="" id="{642D3CE0-C3B4-4F3F-A650-AB452B3AD4BA}"/>
              </a:ext>
            </a:extLst>
          </p:cNvPr>
          <p:cNvSpPr>
            <a:spLocks noGrp="1"/>
          </p:cNvSpPr>
          <p:nvPr>
            <p:ph type="body" sz="quarter" idx="20" hasCustomPrompt="1"/>
          </p:nvPr>
        </p:nvSpPr>
        <p:spPr>
          <a:xfrm>
            <a:off x="4444169" y="4240093"/>
            <a:ext cx="3293306" cy="1463040"/>
          </a:xfrm>
        </p:spPr>
        <p:txBody>
          <a:bodyPr lIns="0" tIns="0" rIns="0" bIns="0" rtlCol="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n-GB" noProof="0"/>
              <a:t>Edit Master text styles</a:t>
            </a:r>
          </a:p>
        </p:txBody>
      </p:sp>
      <p:sp>
        <p:nvSpPr>
          <p:cNvPr id="37" name="Text Placeholder 22">
            <a:extLst>
              <a:ext uri="{FF2B5EF4-FFF2-40B4-BE49-F238E27FC236}">
                <a16:creationId xmlns:a16="http://schemas.microsoft.com/office/drawing/2014/main" xmlns="" id="{DBED2BB0-CDAD-40EE-8B35-C66DF45EE29D}"/>
              </a:ext>
            </a:extLst>
          </p:cNvPr>
          <p:cNvSpPr>
            <a:spLocks noGrp="1"/>
          </p:cNvSpPr>
          <p:nvPr>
            <p:ph type="body" sz="quarter" idx="21" hasCustomPrompt="1"/>
          </p:nvPr>
        </p:nvSpPr>
        <p:spPr>
          <a:xfrm>
            <a:off x="8346244" y="4240093"/>
            <a:ext cx="3293306" cy="1463040"/>
          </a:xfrm>
        </p:spPr>
        <p:txBody>
          <a:bodyPr lIns="0" tIns="0" rIns="0" bIns="0" rtlCol="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n-GB" noProof="0"/>
              <a:t>Edit Master text styles</a:t>
            </a:r>
          </a:p>
        </p:txBody>
      </p:sp>
    </p:spTree>
    <p:extLst>
      <p:ext uri="{BB962C8B-B14F-4D97-AF65-F5344CB8AC3E}">
        <p14:creationId xmlns:p14="http://schemas.microsoft.com/office/powerpoint/2010/main" xmlns="" val="1544745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n-US" noProof="0" smtClean="0"/>
              <a:t>Click to edit Master title style</a:t>
            </a:r>
            <a:endParaRPr lang="en-GB"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hasCustomPrompt="1"/>
          </p:nvPr>
        </p:nvSpPr>
        <p:spPr>
          <a:xfrm>
            <a:off x="542094" y="4240093"/>
            <a:ext cx="9402006" cy="1463040"/>
          </a:xfrm>
        </p:spPr>
        <p:txBody>
          <a:bodyPr lIns="0" tIns="0" rIns="0" bIns="0" rtlCol="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n-GB" noProof="0"/>
              <a:t>Edit Master text styles</a:t>
            </a:r>
          </a:p>
        </p:txBody>
      </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GB" noProof="0" smtClean="0"/>
              <a:pPr rtl="0"/>
              <a:t>‹#›</a:t>
            </a:fld>
            <a:endParaRPr lang="en-GB" noProof="0"/>
          </a:p>
        </p:txBody>
      </p:sp>
      <p:sp>
        <p:nvSpPr>
          <p:cNvPr id="13" name="Picture Placeholder 12">
            <a:extLst>
              <a:ext uri="{FF2B5EF4-FFF2-40B4-BE49-F238E27FC236}">
                <a16:creationId xmlns:a16="http://schemas.microsoft.com/office/drawing/2014/main" xmlns="" id="{231B97CF-FD24-4932-8459-893B1AC73D33}"/>
              </a:ext>
            </a:extLst>
          </p:cNvPr>
          <p:cNvSpPr>
            <a:spLocks noGrp="1"/>
          </p:cNvSpPr>
          <p:nvPr>
            <p:ph type="pic" sz="quarter" idx="19" hasCustomPrompt="1"/>
          </p:nvPr>
        </p:nvSpPr>
        <p:spPr>
          <a:xfrm>
            <a:off x="-2" y="1352575"/>
            <a:ext cx="12192002" cy="2289897"/>
          </a:xfrm>
        </p:spPr>
        <p:txBody>
          <a:bodyPr rtlCol="0" anchor="ctr">
            <a:normAutofit/>
          </a:bodyPr>
          <a:lstStyle>
            <a:lvl1pPr marL="0" indent="0" algn="ctr">
              <a:buNone/>
              <a:defRPr sz="1400">
                <a:solidFill>
                  <a:schemeClr val="accent2"/>
                </a:solidFill>
                <a:latin typeface="Trade Gothic LT Pro" panose="020B0503040303020004" pitchFamily="34" charset="0"/>
              </a:defRPr>
            </a:lvl1pPr>
          </a:lstStyle>
          <a:p>
            <a:pPr rtl="0"/>
            <a:r>
              <a:rPr lang="en-GB" noProof="0"/>
              <a:t>Insert image</a:t>
            </a:r>
          </a:p>
        </p:txBody>
      </p:sp>
    </p:spTree>
    <p:extLst>
      <p:ext uri="{BB962C8B-B14F-4D97-AF65-F5344CB8AC3E}">
        <p14:creationId xmlns:p14="http://schemas.microsoft.com/office/powerpoint/2010/main" xmlns="" val="2486826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n-US" noProof="0" smtClean="0"/>
              <a:t>Click to edit Master title style</a:t>
            </a:r>
            <a:endParaRPr lang="en-GB"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GB" noProof="0" smtClean="0"/>
              <a:pPr rtl="0"/>
              <a:t>‹#›</a:t>
            </a:fld>
            <a:endParaRPr lang="en-GB" noProof="0"/>
          </a:p>
        </p:txBody>
      </p:sp>
      <p:sp>
        <p:nvSpPr>
          <p:cNvPr id="20" name="Picture Placeholder 2">
            <a:extLst>
              <a:ext uri="{FF2B5EF4-FFF2-40B4-BE49-F238E27FC236}">
                <a16:creationId xmlns:a16="http://schemas.microsoft.com/office/drawing/2014/main" xmlns="" id="{30B3A574-7940-4E35-857E-5CA35A5910E5}"/>
              </a:ext>
            </a:extLst>
          </p:cNvPr>
          <p:cNvSpPr>
            <a:spLocks noGrp="1"/>
          </p:cNvSpPr>
          <p:nvPr>
            <p:ph type="pic" idx="1"/>
          </p:nvPr>
        </p:nvSpPr>
        <p:spPr>
          <a:xfrm>
            <a:off x="4110087" y="1444649"/>
            <a:ext cx="7548513" cy="4579079"/>
          </a:xfrm>
        </p:spPr>
        <p:txBody>
          <a:bodyPr rtlCol="0">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smtClean="0"/>
              <a:t>Click icon to add picture</a:t>
            </a:r>
            <a:endParaRPr lang="en-GB" noProof="0"/>
          </a:p>
        </p:txBody>
      </p:sp>
      <p:sp>
        <p:nvSpPr>
          <p:cNvPr id="21" name="Text Placeholder 3">
            <a:extLst>
              <a:ext uri="{FF2B5EF4-FFF2-40B4-BE49-F238E27FC236}">
                <a16:creationId xmlns:a16="http://schemas.microsoft.com/office/drawing/2014/main" xmlns="" id="{912B51EA-3E6F-4BF6-BE48-62128AF32B85}"/>
              </a:ext>
            </a:extLst>
          </p:cNvPr>
          <p:cNvSpPr>
            <a:spLocks noGrp="1"/>
          </p:cNvSpPr>
          <p:nvPr>
            <p:ph type="body" sz="half" idx="2" hasCustomPrompt="1"/>
          </p:nvPr>
        </p:nvSpPr>
        <p:spPr>
          <a:xfrm>
            <a:off x="443366" y="1444649"/>
            <a:ext cx="3365063" cy="4579079"/>
          </a:xfrm>
        </p:spPr>
        <p:txBody>
          <a:bodyPr rtlCol="0"/>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GB" noProof="0"/>
              <a:t>Edit Master text styles</a:t>
            </a:r>
          </a:p>
        </p:txBody>
      </p:sp>
    </p:spTree>
    <p:extLst>
      <p:ext uri="{BB962C8B-B14F-4D97-AF65-F5344CB8AC3E}">
        <p14:creationId xmlns:p14="http://schemas.microsoft.com/office/powerpoint/2010/main" xmlns="" val="1540650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n-US" noProof="0" smtClean="0"/>
              <a:t>Click to edit Master title style</a:t>
            </a:r>
            <a:endParaRPr lang="en-GB"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GB" noProof="0" smtClean="0"/>
              <a:pPr rtl="0"/>
              <a:t>‹#›</a:t>
            </a:fld>
            <a:endParaRPr lang="en-GB" noProof="0"/>
          </a:p>
        </p:txBody>
      </p:sp>
      <p:sp>
        <p:nvSpPr>
          <p:cNvPr id="21" name="Text Placeholder 3">
            <a:extLst>
              <a:ext uri="{FF2B5EF4-FFF2-40B4-BE49-F238E27FC236}">
                <a16:creationId xmlns:a16="http://schemas.microsoft.com/office/drawing/2014/main" xmlns="" id="{912B51EA-3E6F-4BF6-BE48-62128AF32B85}"/>
              </a:ext>
            </a:extLst>
          </p:cNvPr>
          <p:cNvSpPr>
            <a:spLocks noGrp="1"/>
          </p:cNvSpPr>
          <p:nvPr>
            <p:ph type="body" sz="half" idx="2" hasCustomPrompt="1"/>
          </p:nvPr>
        </p:nvSpPr>
        <p:spPr>
          <a:xfrm>
            <a:off x="443366" y="1444649"/>
            <a:ext cx="3365063" cy="4579079"/>
          </a:xfrm>
        </p:spPr>
        <p:txBody>
          <a:bodyPr rtlCol="0"/>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GB" noProof="0"/>
              <a:t>Edit Master text styles</a:t>
            </a:r>
          </a:p>
        </p:txBody>
      </p:sp>
      <p:sp>
        <p:nvSpPr>
          <p:cNvPr id="22" name="Content Placeholder 2">
            <a:extLst>
              <a:ext uri="{FF2B5EF4-FFF2-40B4-BE49-F238E27FC236}">
                <a16:creationId xmlns:a16="http://schemas.microsoft.com/office/drawing/2014/main" xmlns="" id="{A015C605-1D30-48BC-A0D6-3B11AF56CC53}"/>
              </a:ext>
            </a:extLst>
          </p:cNvPr>
          <p:cNvSpPr>
            <a:spLocks noGrp="1"/>
          </p:cNvSpPr>
          <p:nvPr>
            <p:ph idx="1" hasCustomPrompt="1"/>
          </p:nvPr>
        </p:nvSpPr>
        <p:spPr>
          <a:xfrm>
            <a:off x="3964290" y="1444649"/>
            <a:ext cx="7694310" cy="4579079"/>
          </a:xfrm>
        </p:spPr>
        <p:txBody>
          <a:bodyPr rtlCol="0">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Tree>
    <p:extLst>
      <p:ext uri="{BB962C8B-B14F-4D97-AF65-F5344CB8AC3E}">
        <p14:creationId xmlns:p14="http://schemas.microsoft.com/office/powerpoint/2010/main" xmlns="" val="1212989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9" name="Freeform: Shape 9">
            <a:extLst>
              <a:ext uri="{FF2B5EF4-FFF2-40B4-BE49-F238E27FC236}">
                <a16:creationId xmlns:a16="http://schemas.microsoft.com/office/drawing/2014/main" xmlns=""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0" name="Freeform: Shape 17">
            <a:extLst>
              <a:ext uri="{FF2B5EF4-FFF2-40B4-BE49-F238E27FC236}">
                <a16:creationId xmlns:a16="http://schemas.microsoft.com/office/drawing/2014/main" xmlns=""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21" name="Freeform: Shape 11">
            <a:extLst>
              <a:ext uri="{FF2B5EF4-FFF2-40B4-BE49-F238E27FC236}">
                <a16:creationId xmlns:a16="http://schemas.microsoft.com/office/drawing/2014/main" xmlns=""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2" name="Freeform: Shape 7">
            <a:extLst>
              <a:ext uri="{FF2B5EF4-FFF2-40B4-BE49-F238E27FC236}">
                <a16:creationId xmlns:a16="http://schemas.microsoft.com/office/drawing/2014/main" xmlns=""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nvGrpSpPr>
          <p:cNvPr id="24" name="Group 23">
            <a:extLst>
              <a:ext uri="{FF2B5EF4-FFF2-40B4-BE49-F238E27FC236}">
                <a16:creationId xmlns:a16="http://schemas.microsoft.com/office/drawing/2014/main" xmlns=""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xmlns=""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6" name="Freeform: Shape 16">
              <a:extLst>
                <a:ext uri="{FF2B5EF4-FFF2-40B4-BE49-F238E27FC236}">
                  <a16:creationId xmlns:a16="http://schemas.microsoft.com/office/drawing/2014/main" xmlns=""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30" name="Freeform: Shape 23">
            <a:extLst>
              <a:ext uri="{FF2B5EF4-FFF2-40B4-BE49-F238E27FC236}">
                <a16:creationId xmlns:a16="http://schemas.microsoft.com/office/drawing/2014/main" xmlns=""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31" name="Slide Number Placeholder 4">
            <a:extLst>
              <a:ext uri="{FF2B5EF4-FFF2-40B4-BE49-F238E27FC236}">
                <a16:creationId xmlns:a16="http://schemas.microsoft.com/office/drawing/2014/main" xmlns="" id="{1E902BFF-CA8F-D745-A819-A7BB38B30ED9}"/>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GB" noProof="0" smtClean="0"/>
              <a:pPr rtl="0"/>
              <a:t>‹#›</a:t>
            </a:fld>
            <a:endParaRPr lang="en-GB" noProof="0"/>
          </a:p>
        </p:txBody>
      </p:sp>
    </p:spTree>
    <p:extLst>
      <p:ext uri="{BB962C8B-B14F-4D97-AF65-F5344CB8AC3E}">
        <p14:creationId xmlns:p14="http://schemas.microsoft.com/office/powerpoint/2010/main" xmlns="" val="2672304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nvGrpSpPr>
          <p:cNvPr id="6" name="Group 5">
            <a:extLst>
              <a:ext uri="{FF2B5EF4-FFF2-40B4-BE49-F238E27FC236}">
                <a16:creationId xmlns:a16="http://schemas.microsoft.com/office/drawing/2014/main" xmlns=""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xmlns=""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8" name="Right Triangle 17">
              <a:extLst>
                <a:ext uri="{FF2B5EF4-FFF2-40B4-BE49-F238E27FC236}">
                  <a16:creationId xmlns:a16="http://schemas.microsoft.com/office/drawing/2014/main" xmlns=""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9" name="Right Triangle 18">
              <a:extLst>
                <a:ext uri="{FF2B5EF4-FFF2-40B4-BE49-F238E27FC236}">
                  <a16:creationId xmlns:a16="http://schemas.microsoft.com/office/drawing/2014/main" xmlns=""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2" name="Title 1">
            <a:extLst>
              <a:ext uri="{FF2B5EF4-FFF2-40B4-BE49-F238E27FC236}">
                <a16:creationId xmlns:a16="http://schemas.microsoft.com/office/drawing/2014/main" xmlns=""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rtl="0"/>
            <a:r>
              <a:rPr lang="en-GB" noProof="0"/>
              <a:t>Thank you</a:t>
            </a:r>
          </a:p>
        </p:txBody>
      </p:sp>
    </p:spTree>
    <p:extLst>
      <p:ext uri="{BB962C8B-B14F-4D97-AF65-F5344CB8AC3E}">
        <p14:creationId xmlns:p14="http://schemas.microsoft.com/office/powerpoint/2010/main" xmlns="" val="2236386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a:extLst>
              <a:ext uri="{FF2B5EF4-FFF2-40B4-BE49-F238E27FC236}">
                <a16:creationId xmlns:a16="http://schemas.microsoft.com/office/drawing/2014/main" xmlns=""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rtl="0"/>
            <a:r>
              <a:rPr lang="en-GB" noProof="0"/>
              <a:t>Thank you</a:t>
            </a:r>
          </a:p>
        </p:txBody>
      </p:sp>
      <p:sp>
        <p:nvSpPr>
          <p:cNvPr id="35" name="Freeform: Shape 34">
            <a:extLst>
              <a:ext uri="{FF2B5EF4-FFF2-40B4-BE49-F238E27FC236}">
                <a16:creationId xmlns:a16="http://schemas.microsoft.com/office/drawing/2014/main" xmlns=""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32" name="Freeform: Shape 31">
            <a:extLst>
              <a:ext uri="{FF2B5EF4-FFF2-40B4-BE49-F238E27FC236}">
                <a16:creationId xmlns:a16="http://schemas.microsoft.com/office/drawing/2014/main" xmlns=""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30" name="Freeform: Shape 29">
            <a:extLst>
              <a:ext uri="{FF2B5EF4-FFF2-40B4-BE49-F238E27FC236}">
                <a16:creationId xmlns:a16="http://schemas.microsoft.com/office/drawing/2014/main" xmlns=""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Tree>
    <p:extLst>
      <p:ext uri="{BB962C8B-B14F-4D97-AF65-F5344CB8AC3E}">
        <p14:creationId xmlns:p14="http://schemas.microsoft.com/office/powerpoint/2010/main" xmlns=""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8" name="Freeform: Shape 7">
            <a:extLst>
              <a:ext uri="{FF2B5EF4-FFF2-40B4-BE49-F238E27FC236}">
                <a16:creationId xmlns:a16="http://schemas.microsoft.com/office/drawing/2014/main" xmlns=""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9" name="Freeform: Shape 8">
            <a:extLst>
              <a:ext uri="{FF2B5EF4-FFF2-40B4-BE49-F238E27FC236}">
                <a16:creationId xmlns:a16="http://schemas.microsoft.com/office/drawing/2014/main" xmlns=""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0" name="Right Triangle 9">
            <a:extLst>
              <a:ext uri="{FF2B5EF4-FFF2-40B4-BE49-F238E27FC236}">
                <a16:creationId xmlns:a16="http://schemas.microsoft.com/office/drawing/2014/main" xmlns=""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1" name="Freeform: Shape 10">
            <a:extLst>
              <a:ext uri="{FF2B5EF4-FFF2-40B4-BE49-F238E27FC236}">
                <a16:creationId xmlns:a16="http://schemas.microsoft.com/office/drawing/2014/main" xmlns=""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2" name="Freeform: Shape 11">
            <a:extLst>
              <a:ext uri="{FF2B5EF4-FFF2-40B4-BE49-F238E27FC236}">
                <a16:creationId xmlns:a16="http://schemas.microsoft.com/office/drawing/2014/main" xmlns=""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sp>
        <p:nvSpPr>
          <p:cNvPr id="13" name="Freeform: Shape 12">
            <a:extLst>
              <a:ext uri="{FF2B5EF4-FFF2-40B4-BE49-F238E27FC236}">
                <a16:creationId xmlns:a16="http://schemas.microsoft.com/office/drawing/2014/main" xmlns=""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sp>
        <p:nvSpPr>
          <p:cNvPr id="14" name="Freeform: Shape 13">
            <a:extLst>
              <a:ext uri="{FF2B5EF4-FFF2-40B4-BE49-F238E27FC236}">
                <a16:creationId xmlns:a16="http://schemas.microsoft.com/office/drawing/2014/main" xmlns=""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sp>
        <p:nvSpPr>
          <p:cNvPr id="15" name="Freeform: Shape 14">
            <a:extLst>
              <a:ext uri="{FF2B5EF4-FFF2-40B4-BE49-F238E27FC236}">
                <a16:creationId xmlns:a16="http://schemas.microsoft.com/office/drawing/2014/main" xmlns=""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grpSp>
        <p:nvGrpSpPr>
          <p:cNvPr id="16" name="Group 15">
            <a:extLst>
              <a:ext uri="{FF2B5EF4-FFF2-40B4-BE49-F238E27FC236}">
                <a16:creationId xmlns:a16="http://schemas.microsoft.com/office/drawing/2014/main" xmlns=""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xmlns=""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8" name="Freeform: Shape 17">
              <a:extLst>
                <a:ext uri="{FF2B5EF4-FFF2-40B4-BE49-F238E27FC236}">
                  <a16:creationId xmlns:a16="http://schemas.microsoft.com/office/drawing/2014/main" xmlns=""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grpSp>
      <p:grpSp>
        <p:nvGrpSpPr>
          <p:cNvPr id="19" name="Group 18">
            <a:extLst>
              <a:ext uri="{FF2B5EF4-FFF2-40B4-BE49-F238E27FC236}">
                <a16:creationId xmlns:a16="http://schemas.microsoft.com/office/drawing/2014/main" xmlns=""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xmlns=""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21" name="Freeform: Shape 20">
              <a:extLst>
                <a:ext uri="{FF2B5EF4-FFF2-40B4-BE49-F238E27FC236}">
                  <a16:creationId xmlns:a16="http://schemas.microsoft.com/office/drawing/2014/main" xmlns=""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grpSp>
      <p:sp>
        <p:nvSpPr>
          <p:cNvPr id="3" name="Text Placeholder 2">
            <a:extLst>
              <a:ext uri="{FF2B5EF4-FFF2-40B4-BE49-F238E27FC236}">
                <a16:creationId xmlns:a16="http://schemas.microsoft.com/office/drawing/2014/main" xmlns=""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rtl="0"/>
            <a:r>
              <a:rPr lang="en-US" noProof="0" smtClean="0"/>
              <a:t>Click to edit Master text styles</a:t>
            </a:r>
          </a:p>
        </p:txBody>
      </p:sp>
      <p:sp>
        <p:nvSpPr>
          <p:cNvPr id="22" name="Slide Number Placeholder 4">
            <a:extLst>
              <a:ext uri="{FF2B5EF4-FFF2-40B4-BE49-F238E27FC236}">
                <a16:creationId xmlns:a16="http://schemas.microsoft.com/office/drawing/2014/main" xmlns="" id="{0F332671-6296-47C8-BF26-B2D962F5D03D}"/>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US" noProof="0" smtClean="0"/>
              <a:pPr rtl="0"/>
              <a:t>‹#›</a:t>
            </a:fld>
            <a:endParaRPr lang="en-US" noProof="0"/>
          </a:p>
        </p:txBody>
      </p:sp>
      <p:sp>
        <p:nvSpPr>
          <p:cNvPr id="23" name="Title 1">
            <a:extLst>
              <a:ext uri="{FF2B5EF4-FFF2-40B4-BE49-F238E27FC236}">
                <a16:creationId xmlns:a16="http://schemas.microsoft.com/office/drawing/2014/main" xmlns=""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rtl="0"/>
            <a:r>
              <a:rPr lang="en-GB" noProof="0"/>
              <a:t>Section Title 01</a:t>
            </a:r>
          </a:p>
        </p:txBody>
      </p:sp>
    </p:spTree>
    <p:extLst>
      <p:ext uri="{BB962C8B-B14F-4D97-AF65-F5344CB8AC3E}">
        <p14:creationId xmlns:p14="http://schemas.microsoft.com/office/powerpoint/2010/main" xmlns=""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34" name="Freeform: Shape 33">
            <a:extLst>
              <a:ext uri="{FF2B5EF4-FFF2-40B4-BE49-F238E27FC236}">
                <a16:creationId xmlns:a16="http://schemas.microsoft.com/office/drawing/2014/main" xmlns=""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sp>
        <p:nvSpPr>
          <p:cNvPr id="24" name="Freeform: Shape 23">
            <a:extLst>
              <a:ext uri="{FF2B5EF4-FFF2-40B4-BE49-F238E27FC236}">
                <a16:creationId xmlns:a16="http://schemas.microsoft.com/office/drawing/2014/main" xmlns=""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25" name="Freeform: Shape 24">
            <a:extLst>
              <a:ext uri="{FF2B5EF4-FFF2-40B4-BE49-F238E27FC236}">
                <a16:creationId xmlns:a16="http://schemas.microsoft.com/office/drawing/2014/main" xmlns=""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grpSp>
        <p:nvGrpSpPr>
          <p:cNvPr id="26" name="Group 25">
            <a:extLst>
              <a:ext uri="{FF2B5EF4-FFF2-40B4-BE49-F238E27FC236}">
                <a16:creationId xmlns:a16="http://schemas.microsoft.com/office/drawing/2014/main" xmlns=""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xmlns=""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sp>
          <p:nvSpPr>
            <p:cNvPr id="28" name="Freeform: Shape 27">
              <a:extLst>
                <a:ext uri="{FF2B5EF4-FFF2-40B4-BE49-F238E27FC236}">
                  <a16:creationId xmlns:a16="http://schemas.microsoft.com/office/drawing/2014/main" xmlns=""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grpSp>
      <p:sp>
        <p:nvSpPr>
          <p:cNvPr id="29" name="Freeform: Shape 28">
            <a:extLst>
              <a:ext uri="{FF2B5EF4-FFF2-40B4-BE49-F238E27FC236}">
                <a16:creationId xmlns:a16="http://schemas.microsoft.com/office/drawing/2014/main" xmlns=""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sp>
        <p:nvSpPr>
          <p:cNvPr id="30" name="Freeform: Shape 29">
            <a:extLst>
              <a:ext uri="{FF2B5EF4-FFF2-40B4-BE49-F238E27FC236}">
                <a16:creationId xmlns:a16="http://schemas.microsoft.com/office/drawing/2014/main" xmlns=""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grpSp>
        <p:nvGrpSpPr>
          <p:cNvPr id="31" name="Group 30">
            <a:extLst>
              <a:ext uri="{FF2B5EF4-FFF2-40B4-BE49-F238E27FC236}">
                <a16:creationId xmlns:a16="http://schemas.microsoft.com/office/drawing/2014/main" xmlns=""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xmlns=""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33" name="Freeform: Shape 32">
              <a:extLst>
                <a:ext uri="{FF2B5EF4-FFF2-40B4-BE49-F238E27FC236}">
                  <a16:creationId xmlns:a16="http://schemas.microsoft.com/office/drawing/2014/main" xmlns=""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grpSp>
      <p:sp>
        <p:nvSpPr>
          <p:cNvPr id="2" name="Title 1">
            <a:extLst>
              <a:ext uri="{FF2B5EF4-FFF2-40B4-BE49-F238E27FC236}">
                <a16:creationId xmlns:a16="http://schemas.microsoft.com/office/drawing/2014/main" xmlns=""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rtl="0"/>
            <a:r>
              <a:rPr lang="en-GB" noProof="0"/>
              <a:t>Section Title 01</a:t>
            </a:r>
          </a:p>
        </p:txBody>
      </p:sp>
      <p:sp>
        <p:nvSpPr>
          <p:cNvPr id="3" name="Text Placeholder 2">
            <a:extLst>
              <a:ext uri="{FF2B5EF4-FFF2-40B4-BE49-F238E27FC236}">
                <a16:creationId xmlns:a16="http://schemas.microsoft.com/office/drawing/2014/main" xmlns=""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rtl="0"/>
            <a:r>
              <a:rPr lang="en-US" noProof="0" smtClean="0"/>
              <a:t>Click to edit Master text styles</a:t>
            </a:r>
          </a:p>
        </p:txBody>
      </p:sp>
      <p:sp>
        <p:nvSpPr>
          <p:cNvPr id="35" name="Slide Number Placeholder 4">
            <a:extLst>
              <a:ext uri="{FF2B5EF4-FFF2-40B4-BE49-F238E27FC236}">
                <a16:creationId xmlns:a16="http://schemas.microsoft.com/office/drawing/2014/main" xmlns="" id="{6F73F836-940E-4B65-A29C-D0869263C935}"/>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US" noProof="0" smtClean="0"/>
              <a:pPr rtl="0"/>
              <a:t>‹#›</a:t>
            </a:fld>
            <a:endParaRPr lang="en-US" noProof="0"/>
          </a:p>
        </p:txBody>
      </p:sp>
    </p:spTree>
    <p:extLst>
      <p:ext uri="{BB962C8B-B14F-4D97-AF65-F5344CB8AC3E}">
        <p14:creationId xmlns:p14="http://schemas.microsoft.com/office/powerpoint/2010/main" xmlns=""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34" name="Freeform: Shape 33">
            <a:extLst>
              <a:ext uri="{FF2B5EF4-FFF2-40B4-BE49-F238E27FC236}">
                <a16:creationId xmlns:a16="http://schemas.microsoft.com/office/drawing/2014/main" xmlns=""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sp>
        <p:nvSpPr>
          <p:cNvPr id="24" name="Freeform: Shape 23">
            <a:extLst>
              <a:ext uri="{FF2B5EF4-FFF2-40B4-BE49-F238E27FC236}">
                <a16:creationId xmlns:a16="http://schemas.microsoft.com/office/drawing/2014/main" xmlns=""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25" name="Freeform: Shape 24">
            <a:extLst>
              <a:ext uri="{FF2B5EF4-FFF2-40B4-BE49-F238E27FC236}">
                <a16:creationId xmlns:a16="http://schemas.microsoft.com/office/drawing/2014/main" xmlns=""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4" name="Oval 3">
            <a:extLst>
              <a:ext uri="{FF2B5EF4-FFF2-40B4-BE49-F238E27FC236}">
                <a16:creationId xmlns:a16="http://schemas.microsoft.com/office/drawing/2014/main" xmlns=""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8" name="Title 1">
            <a:extLst>
              <a:ext uri="{FF2B5EF4-FFF2-40B4-BE49-F238E27FC236}">
                <a16:creationId xmlns:a16="http://schemas.microsoft.com/office/drawing/2014/main" xmlns=""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rtl="0"/>
            <a:r>
              <a:rPr lang="en-GB" sz="18400" noProof="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xmlns=""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rtl="0"/>
            <a:r>
              <a:rPr lang="en-GB" noProof="0"/>
              <a:t>Quote</a:t>
            </a:r>
          </a:p>
        </p:txBody>
      </p:sp>
      <p:sp>
        <p:nvSpPr>
          <p:cNvPr id="19" name="Slide Number Placeholder 4">
            <a:extLst>
              <a:ext uri="{FF2B5EF4-FFF2-40B4-BE49-F238E27FC236}">
                <a16:creationId xmlns:a16="http://schemas.microsoft.com/office/drawing/2014/main" xmlns="" id="{A4E6C1FF-5925-42B3-B7F9-0A0031BDAD30}"/>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US" noProof="0" smtClean="0"/>
              <a:pPr rtl="0"/>
              <a:t>‹#›</a:t>
            </a:fld>
            <a:endParaRPr lang="en-US" noProof="0"/>
          </a:p>
        </p:txBody>
      </p:sp>
    </p:spTree>
    <p:extLst>
      <p:ext uri="{BB962C8B-B14F-4D97-AF65-F5344CB8AC3E}">
        <p14:creationId xmlns:p14="http://schemas.microsoft.com/office/powerpoint/2010/main" xmlns=""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n-US" noProof="0" smtClean="0"/>
              <a:t>Click to edit Master title style</a:t>
            </a:r>
            <a:endParaRPr lang="en-GB" noProof="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US" noProof="0" smtClean="0"/>
              <a:pPr rtl="0"/>
              <a:t>‹#›</a:t>
            </a:fld>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grpSp>
      <p:sp>
        <p:nvSpPr>
          <p:cNvPr id="23" name="Text Placeholder 22">
            <a:extLst>
              <a:ext uri="{FF2B5EF4-FFF2-40B4-BE49-F238E27FC236}">
                <a16:creationId xmlns:a16="http://schemas.microsoft.com/office/drawing/2014/main" xmlns="" id="{03618670-D1E4-466C-BDB5-FC890AC31457}"/>
              </a:ext>
            </a:extLst>
          </p:cNvPr>
          <p:cNvSpPr>
            <a:spLocks noGrp="1"/>
          </p:cNvSpPr>
          <p:nvPr>
            <p:ph type="body" sz="quarter" idx="13"/>
          </p:nvPr>
        </p:nvSpPr>
        <p:spPr>
          <a:xfrm>
            <a:off x="444500" y="1625385"/>
            <a:ext cx="6718300" cy="4093243"/>
          </a:xfrm>
        </p:spPr>
        <p:txBody>
          <a:bodyPr rtlCol="0">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en-US" noProof="0" smtClean="0"/>
              <a:t>Click to edit Master text styles</a:t>
            </a:r>
          </a:p>
          <a:p>
            <a:pPr lvl="1" rtl="0"/>
            <a:r>
              <a:rPr lang="en-US" noProof="0" smtClean="0"/>
              <a:t>Second level</a:t>
            </a:r>
          </a:p>
          <a:p>
            <a:pPr lvl="2" rtl="0"/>
            <a:r>
              <a:rPr lang="en-US" noProof="0" smtClean="0"/>
              <a:t>Third level</a:t>
            </a:r>
          </a:p>
        </p:txBody>
      </p:sp>
    </p:spTree>
    <p:extLst>
      <p:ext uri="{BB962C8B-B14F-4D97-AF65-F5344CB8AC3E}">
        <p14:creationId xmlns:p14="http://schemas.microsoft.com/office/powerpoint/2010/main" xmlns=""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n-US" noProof="0" smtClean="0"/>
              <a:t>Click to edit Master title style</a:t>
            </a:r>
            <a:endParaRPr lang="en-GB"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en-GB" noProof="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GB" noProof="0" smtClean="0"/>
              <a:pPr rtl="0"/>
              <a:t>‹#›</a:t>
            </a:fld>
            <a:endParaRPr lang="en-GB" noProof="0"/>
          </a:p>
        </p:txBody>
      </p:sp>
    </p:spTree>
    <p:extLst>
      <p:ext uri="{BB962C8B-B14F-4D97-AF65-F5344CB8AC3E}">
        <p14:creationId xmlns:p14="http://schemas.microsoft.com/office/powerpoint/2010/main" xmlns=""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n-US" noProof="0" smtClean="0"/>
              <a:t>Click to edit Master title style</a:t>
            </a:r>
            <a:endParaRPr lang="en-GB"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en-GB" noProof="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GB" noProof="0" smtClean="0"/>
              <a:pPr rtl="0"/>
              <a:t>‹#›</a:t>
            </a:fld>
            <a:endParaRPr lang="en-GB" noProof="0"/>
          </a:p>
        </p:txBody>
      </p:sp>
      <p:sp>
        <p:nvSpPr>
          <p:cNvPr id="20" name="Content Placeholder 2">
            <a:extLst>
              <a:ext uri="{FF2B5EF4-FFF2-40B4-BE49-F238E27FC236}">
                <a16:creationId xmlns:a16="http://schemas.microsoft.com/office/drawing/2014/main" xmlns="" id="{0103A49C-32FF-49E6-86F3-FC2E19517BD5}"/>
              </a:ext>
            </a:extLst>
          </p:cNvPr>
          <p:cNvSpPr>
            <a:spLocks noGrp="1"/>
          </p:cNvSpPr>
          <p:nvPr>
            <p:ph idx="1" hasCustomPrompt="1"/>
          </p:nvPr>
        </p:nvSpPr>
        <p:spPr>
          <a:xfrm>
            <a:off x="443365" y="1825625"/>
            <a:ext cx="11215235" cy="4351338"/>
          </a:xfrm>
        </p:spPr>
        <p:txBody>
          <a:bodyPr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Tree>
    <p:extLst>
      <p:ext uri="{BB962C8B-B14F-4D97-AF65-F5344CB8AC3E}">
        <p14:creationId xmlns:p14="http://schemas.microsoft.com/office/powerpoint/2010/main" xmlns="" val="263670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n-US" noProof="0" smtClean="0"/>
              <a:t>Click to edit Master title style</a:t>
            </a:r>
            <a:endParaRPr lang="en-GB"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en-GB" noProof="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GB" noProof="0" smtClean="0"/>
              <a:pPr rtl="0"/>
              <a:t>‹#›</a:t>
            </a:fld>
            <a:endParaRPr lang="en-GB" noProof="0"/>
          </a:p>
        </p:txBody>
      </p:sp>
      <p:sp>
        <p:nvSpPr>
          <p:cNvPr id="25" name="Text Placeholder 2">
            <a:extLst>
              <a:ext uri="{FF2B5EF4-FFF2-40B4-BE49-F238E27FC236}">
                <a16:creationId xmlns:a16="http://schemas.microsoft.com/office/drawing/2014/main" xmlns="" id="{7FA80A70-18DE-4DB9-9982-BA75BE54CF93}"/>
              </a:ext>
            </a:extLst>
          </p:cNvPr>
          <p:cNvSpPr>
            <a:spLocks noGrp="1"/>
          </p:cNvSpPr>
          <p:nvPr>
            <p:ph type="body" idx="1" hasCustomPrompt="1"/>
          </p:nvPr>
        </p:nvSpPr>
        <p:spPr>
          <a:xfrm>
            <a:off x="444500" y="1681163"/>
            <a:ext cx="5157787" cy="823912"/>
          </a:xfrm>
        </p:spPr>
        <p:txBody>
          <a:bodyPr rtlCol="0"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26" name="Text Placeholder 4">
            <a:extLst>
              <a:ext uri="{FF2B5EF4-FFF2-40B4-BE49-F238E27FC236}">
                <a16:creationId xmlns:a16="http://schemas.microsoft.com/office/drawing/2014/main" xmlns="" id="{2801C0EF-C078-44B0-AD01-4850E9A65EE0}"/>
              </a:ext>
            </a:extLst>
          </p:cNvPr>
          <p:cNvSpPr>
            <a:spLocks noGrp="1"/>
          </p:cNvSpPr>
          <p:nvPr>
            <p:ph type="body" sz="quarter" idx="3" hasCustomPrompt="1"/>
          </p:nvPr>
        </p:nvSpPr>
        <p:spPr>
          <a:xfrm>
            <a:off x="6500812" y="1681163"/>
            <a:ext cx="5157788" cy="823912"/>
          </a:xfrm>
        </p:spPr>
        <p:txBody>
          <a:bodyPr rtlCol="0"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27" name="Content Placeholder 3">
            <a:extLst>
              <a:ext uri="{FF2B5EF4-FFF2-40B4-BE49-F238E27FC236}">
                <a16:creationId xmlns:a16="http://schemas.microsoft.com/office/drawing/2014/main" xmlns="" id="{7C9DED91-45F6-4308-A085-1EFACA6468CF}"/>
              </a:ext>
            </a:extLst>
          </p:cNvPr>
          <p:cNvSpPr>
            <a:spLocks noGrp="1"/>
          </p:cNvSpPr>
          <p:nvPr>
            <p:ph sz="half" idx="2" hasCustomPrompt="1"/>
          </p:nvPr>
        </p:nvSpPr>
        <p:spPr>
          <a:xfrm>
            <a:off x="444500" y="2505075"/>
            <a:ext cx="5157787" cy="3684588"/>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28" name="Content Placeholder 5">
            <a:extLst>
              <a:ext uri="{FF2B5EF4-FFF2-40B4-BE49-F238E27FC236}">
                <a16:creationId xmlns:a16="http://schemas.microsoft.com/office/drawing/2014/main" xmlns="" id="{0574B5E7-B666-439B-9278-67BE1EA6EBC5}"/>
              </a:ext>
            </a:extLst>
          </p:cNvPr>
          <p:cNvSpPr>
            <a:spLocks noGrp="1"/>
          </p:cNvSpPr>
          <p:nvPr>
            <p:ph sz="quarter" idx="4" hasCustomPrompt="1"/>
          </p:nvPr>
        </p:nvSpPr>
        <p:spPr>
          <a:xfrm>
            <a:off x="6475412" y="2505075"/>
            <a:ext cx="5183188" cy="3684588"/>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Tree>
    <p:extLst>
      <p:ext uri="{BB962C8B-B14F-4D97-AF65-F5344CB8AC3E}">
        <p14:creationId xmlns:p14="http://schemas.microsoft.com/office/powerpoint/2010/main" xmlns="" val="321916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noProof="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en-US" noProof="0" smtClean="0"/>
              <a:t>Click to edit Master title style</a:t>
            </a:r>
            <a:endParaRPr lang="en-GB"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en-GB" noProof="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en-GB" noProof="0" smtClean="0"/>
              <a:pPr rtl="0"/>
              <a:t>‹#›</a:t>
            </a:fld>
            <a:endParaRPr lang="en-GB" noProof="0"/>
          </a:p>
        </p:txBody>
      </p:sp>
      <p:sp>
        <p:nvSpPr>
          <p:cNvPr id="20" name="Content Placeholder 2">
            <a:extLst>
              <a:ext uri="{FF2B5EF4-FFF2-40B4-BE49-F238E27FC236}">
                <a16:creationId xmlns:a16="http://schemas.microsoft.com/office/drawing/2014/main" xmlns="" id="{FE796BFF-6E5F-4DE7-B193-F501FC094D63}"/>
              </a:ext>
            </a:extLst>
          </p:cNvPr>
          <p:cNvSpPr>
            <a:spLocks noGrp="1"/>
          </p:cNvSpPr>
          <p:nvPr>
            <p:ph sz="half" idx="1" hasCustomPrompt="1"/>
          </p:nvPr>
        </p:nvSpPr>
        <p:spPr>
          <a:xfrm>
            <a:off x="443365" y="1517715"/>
            <a:ext cx="5184437" cy="4659248"/>
          </a:xfrm>
        </p:spPr>
        <p:txBody>
          <a:bodyPr rtlCol="0">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21" name="Content Placeholder 3">
            <a:extLst>
              <a:ext uri="{FF2B5EF4-FFF2-40B4-BE49-F238E27FC236}">
                <a16:creationId xmlns:a16="http://schemas.microsoft.com/office/drawing/2014/main" xmlns="" id="{78622754-CA4D-4C27-A37F-B26E7B4C9CA2}"/>
              </a:ext>
            </a:extLst>
          </p:cNvPr>
          <p:cNvSpPr>
            <a:spLocks noGrp="1"/>
          </p:cNvSpPr>
          <p:nvPr>
            <p:ph sz="half" idx="2" hasCustomPrompt="1"/>
          </p:nvPr>
        </p:nvSpPr>
        <p:spPr>
          <a:xfrm>
            <a:off x="6474163" y="1517715"/>
            <a:ext cx="5184437" cy="4659248"/>
          </a:xfrm>
        </p:spPr>
        <p:txBody>
          <a:bodyPr rtlCol="0">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Tree>
    <p:extLst>
      <p:ext uri="{BB962C8B-B14F-4D97-AF65-F5344CB8AC3E}">
        <p14:creationId xmlns:p14="http://schemas.microsoft.com/office/powerpoint/2010/main" xmlns="" val="99959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pPr rtl="0"/>
            <a:r>
              <a:rPr lang="en-US" noProof="0" smtClean="0"/>
              <a:t>Click to edit Master title style</a:t>
            </a:r>
            <a:endParaRPr lang="en-GB" noProof="0"/>
          </a:p>
        </p:txBody>
      </p:sp>
      <p:sp>
        <p:nvSpPr>
          <p:cNvPr id="3" name="Text Placeholder 2">
            <a:extLst>
              <a:ext uri="{FF2B5EF4-FFF2-40B4-BE49-F238E27FC236}">
                <a16:creationId xmlns:a16="http://schemas.microsoft.com/office/drawing/2014/main" xmlns=""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Slide Number Placeholder 5">
            <a:extLst>
              <a:ext uri="{FF2B5EF4-FFF2-40B4-BE49-F238E27FC236}">
                <a16:creationId xmlns:a16="http://schemas.microsoft.com/office/drawing/2014/main" xmlns=""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C263D6C4-4840-40CC-AC84-17E24B3B7BDE}" type="slidenum">
              <a:rPr lang="en-US" noProof="0" smtClean="0"/>
              <a:pPr rtl="0"/>
              <a:t>‹#›</a:t>
            </a:fld>
            <a:endParaRPr lang="en-US" noProof="0"/>
          </a:p>
        </p:txBody>
      </p:sp>
      <p:sp>
        <p:nvSpPr>
          <p:cNvPr id="5" name="Rectangle 4">
            <a:extLst>
              <a:ext uri="{FF2B5EF4-FFF2-40B4-BE49-F238E27FC236}">
                <a16:creationId xmlns:a16="http://schemas.microsoft.com/office/drawing/2014/main" xmlns="" id="{7CDDDB7D-9189-9548-A2B9-81DC62C3C1A3}"/>
              </a:ext>
            </a:extLst>
          </p:cNvPr>
          <p:cNvSpPr/>
          <p:nvPr/>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7" name="Freeform: Shape 9">
            <a:extLst>
              <a:ext uri="{FF2B5EF4-FFF2-40B4-BE49-F238E27FC236}">
                <a16:creationId xmlns:a16="http://schemas.microsoft.com/office/drawing/2014/main" xmlns="" id="{096D8877-6B4A-4540-8927-767DD7401718}"/>
              </a:ext>
            </a:extLst>
          </p:cNvPr>
          <p:cNvSpPr/>
          <p:nvPr/>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sp>
        <p:nvSpPr>
          <p:cNvPr id="8" name="Freeform: Shape 17">
            <a:extLst>
              <a:ext uri="{FF2B5EF4-FFF2-40B4-BE49-F238E27FC236}">
                <a16:creationId xmlns:a16="http://schemas.microsoft.com/office/drawing/2014/main" xmlns="" id="{5AF2E123-FE0F-8541-8E36-5030C450AA7E}"/>
              </a:ext>
            </a:extLst>
          </p:cNvPr>
          <p:cNvSpPr/>
          <p:nvPr/>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US" noProof="0"/>
          </a:p>
        </p:txBody>
      </p:sp>
      <p:sp>
        <p:nvSpPr>
          <p:cNvPr id="9" name="Freeform: Shape 11">
            <a:extLst>
              <a:ext uri="{FF2B5EF4-FFF2-40B4-BE49-F238E27FC236}">
                <a16:creationId xmlns:a16="http://schemas.microsoft.com/office/drawing/2014/main" xmlns="" id="{E5519D99-3B68-924A-9CD0-14B911711CA8}"/>
              </a:ext>
            </a:extLst>
          </p:cNvPr>
          <p:cNvSpPr/>
          <p:nvPr/>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0" name="Freeform: Shape 7">
            <a:extLst>
              <a:ext uri="{FF2B5EF4-FFF2-40B4-BE49-F238E27FC236}">
                <a16:creationId xmlns:a16="http://schemas.microsoft.com/office/drawing/2014/main" xmlns="" id="{A09E21A9-FBEF-144C-A152-FE484F3C55C1}"/>
              </a:ext>
            </a:extLst>
          </p:cNvPr>
          <p:cNvSpPr/>
          <p:nvPr/>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1" name="Title 1">
            <a:extLst>
              <a:ext uri="{FF2B5EF4-FFF2-40B4-BE49-F238E27FC236}">
                <a16:creationId xmlns:a16="http://schemas.microsoft.com/office/drawing/2014/main" xmlns="" id="{70C7F2CB-A8CE-1545-A08D-93592C4BAEEA}"/>
              </a:ext>
            </a:extLst>
          </p:cNvPr>
          <p:cNvSpPr txBox="1">
            <a:spLocks/>
          </p:cNvSpPr>
          <p:nvPr/>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pPr rtl="0"/>
            <a:r>
              <a:rPr lang="en-GB" noProof="0">
                <a:latin typeface="+mj-lt"/>
              </a:rPr>
              <a:t>Click to edit Master title style</a:t>
            </a:r>
          </a:p>
        </p:txBody>
      </p:sp>
      <p:grpSp>
        <p:nvGrpSpPr>
          <p:cNvPr id="12" name="Group 11">
            <a:extLst>
              <a:ext uri="{FF2B5EF4-FFF2-40B4-BE49-F238E27FC236}">
                <a16:creationId xmlns:a16="http://schemas.microsoft.com/office/drawing/2014/main" xmlns="" id="{7068FCE4-1B47-3C4B-B091-013120A97D09}"/>
              </a:ext>
            </a:extLst>
          </p:cNvPr>
          <p:cNvGrpSpPr/>
          <p:nvPr/>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xmlns=""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4" name="Freeform: Shape 16">
              <a:extLst>
                <a:ext uri="{FF2B5EF4-FFF2-40B4-BE49-F238E27FC236}">
                  <a16:creationId xmlns:a16="http://schemas.microsoft.com/office/drawing/2014/main" xmlns=""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grpSp>
      <p:grpSp>
        <p:nvGrpSpPr>
          <p:cNvPr id="15" name="Group 14">
            <a:extLst>
              <a:ext uri="{FF2B5EF4-FFF2-40B4-BE49-F238E27FC236}">
                <a16:creationId xmlns:a16="http://schemas.microsoft.com/office/drawing/2014/main" xmlns="" id="{BE1E08A0-195D-694F-947B-986A76FBB93E}"/>
              </a:ext>
            </a:extLst>
          </p:cNvPr>
          <p:cNvGrpSpPr/>
          <p:nvPr/>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xmlns=""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en-US" noProof="0"/>
            </a:p>
          </p:txBody>
        </p:sp>
        <p:sp>
          <p:nvSpPr>
            <p:cNvPr id="17" name="Rectangle: Single Corner Snipped 2">
              <a:extLst>
                <a:ext uri="{FF2B5EF4-FFF2-40B4-BE49-F238E27FC236}">
                  <a16:creationId xmlns:a16="http://schemas.microsoft.com/office/drawing/2014/main" xmlns=""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grpSp>
      <p:sp>
        <p:nvSpPr>
          <p:cNvPr id="18" name="Freeform: Shape 23">
            <a:extLst>
              <a:ext uri="{FF2B5EF4-FFF2-40B4-BE49-F238E27FC236}">
                <a16:creationId xmlns:a16="http://schemas.microsoft.com/office/drawing/2014/main" xmlns="" id="{A587DEFD-D470-4142-8E0D-A71DDB147C92}"/>
              </a:ext>
            </a:extLst>
          </p:cNvPr>
          <p:cNvSpPr/>
          <p:nvPr/>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noProof="0"/>
          </a:p>
        </p:txBody>
      </p:sp>
      <p:sp>
        <p:nvSpPr>
          <p:cNvPr id="19" name="Slide Number Placeholder 4">
            <a:extLst>
              <a:ext uri="{FF2B5EF4-FFF2-40B4-BE49-F238E27FC236}">
                <a16:creationId xmlns:a16="http://schemas.microsoft.com/office/drawing/2014/main" xmlns="" id="{7D9BF857-7910-734D-A217-5E3344220AA2}"/>
              </a:ext>
            </a:extLst>
          </p:cNvPr>
          <p:cNvSpPr txBox="1">
            <a:spLocks/>
          </p:cNvSpPr>
          <p:nvPr/>
        </p:nvSpPr>
        <p:spPr>
          <a:xfrm>
            <a:off x="11252200" y="6315075"/>
            <a:ext cx="406400" cy="365125"/>
          </a:xfrm>
          <a:prstGeom prst="rect">
            <a:avLst/>
          </a:prstGeom>
        </p:spPr>
        <p:txBody>
          <a:bodyPr rtlCol="0"/>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C263D6C4-4840-40CC-AC84-17E24B3B7BDE}" type="slidenum">
              <a:rPr lang="en-US" noProof="0" smtClean="0"/>
              <a:pPr rtl="0"/>
              <a:t>‹#›</a:t>
            </a:fld>
            <a:endParaRPr lang="en-US" noProof="0"/>
          </a:p>
        </p:txBody>
      </p:sp>
    </p:spTree>
    <p:extLst>
      <p:ext uri="{BB962C8B-B14F-4D97-AF65-F5344CB8AC3E}">
        <p14:creationId xmlns:p14="http://schemas.microsoft.com/office/powerpoint/2010/main" xmlns=""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4" r:id="rId7"/>
    <p:sldLayoutId id="2147483665" r:id="rId8"/>
    <p:sldLayoutId id="2147483673" r:id="rId9"/>
    <p:sldLayoutId id="2147483662" r:id="rId10"/>
    <p:sldLayoutId id="2147483663" r:id="rId11"/>
    <p:sldLayoutId id="2147483664" r:id="rId12"/>
    <p:sldLayoutId id="2147483675" r:id="rId13"/>
    <p:sldLayoutId id="2147483676" r:id="rId14"/>
    <p:sldLayoutId id="2147483672" r:id="rId15"/>
    <p:sldLayoutId id="2147483667" r:id="rId16"/>
    <p:sldLayoutId id="214748366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BE5BF-9922-45FB-8F3F-4446D40A051B}"/>
              </a:ext>
            </a:extLst>
          </p:cNvPr>
          <p:cNvSpPr>
            <a:spLocks noGrp="1"/>
          </p:cNvSpPr>
          <p:nvPr>
            <p:ph type="ctrTitle"/>
          </p:nvPr>
        </p:nvSpPr>
        <p:spPr>
          <a:xfrm>
            <a:off x="2706070" y="2876020"/>
            <a:ext cx="7869566" cy="1243584"/>
          </a:xfrm>
        </p:spPr>
        <p:txBody>
          <a:bodyPr rtlCol="0"/>
          <a:lstStyle/>
          <a:p>
            <a:pPr rtl="0"/>
            <a:r>
              <a:rPr smtClean="0">
                <a:latin typeface="Comic Sans MS" pitchFamily="66" charset="0"/>
              </a:rPr>
              <a:t>Checking and </a:t>
            </a:r>
            <a:br>
              <a:rPr smtClean="0">
                <a:latin typeface="Comic Sans MS" pitchFamily="66" charset="0"/>
              </a:rPr>
            </a:br>
            <a:r>
              <a:rPr smtClean="0">
                <a:latin typeface="Comic Sans MS" pitchFamily="66" charset="0"/>
              </a:rPr>
              <a:t>Re-checking OCD</a:t>
            </a:r>
            <a:endParaRPr lang="en-GB" dirty="0">
              <a:latin typeface="Comic Sans MS" pitchFamily="66" charset="0"/>
            </a:endParaRPr>
          </a:p>
        </p:txBody>
      </p:sp>
      <p:pic>
        <p:nvPicPr>
          <p:cNvPr id="5" name="Picture 4" descr="pic 1.png"/>
          <p:cNvPicPr>
            <a:picLocks noChangeAspect="1"/>
          </p:cNvPicPr>
          <p:nvPr/>
        </p:nvPicPr>
        <p:blipFill>
          <a:blip r:embed="rId3"/>
          <a:stretch>
            <a:fillRect/>
          </a:stretch>
        </p:blipFill>
        <p:spPr>
          <a:xfrm>
            <a:off x="7204364" y="4361873"/>
            <a:ext cx="4433454" cy="2216727"/>
          </a:xfrm>
          <a:prstGeom prst="ellipse">
            <a:avLst/>
          </a:prstGeom>
          <a:ln>
            <a:noFill/>
          </a:ln>
          <a:effectLst>
            <a:reflection blurRad="6350" stA="50000" endA="300" endPos="55000" dir="5400000" sy="-100000" algn="bl" rotWithShape="0"/>
            <a:softEdge rad="112500"/>
          </a:effectLst>
        </p:spPr>
      </p:pic>
      <p:sp>
        <p:nvSpPr>
          <p:cNvPr id="6" name="TextBox 5"/>
          <p:cNvSpPr txBox="1"/>
          <p:nvPr/>
        </p:nvSpPr>
        <p:spPr>
          <a:xfrm>
            <a:off x="1394691" y="5458691"/>
            <a:ext cx="4553527" cy="646331"/>
          </a:xfrm>
          <a:prstGeom prst="rect">
            <a:avLst/>
          </a:prstGeom>
          <a:noFill/>
        </p:spPr>
        <p:txBody>
          <a:bodyPr wrap="square" rtlCol="0">
            <a:spAutoFit/>
          </a:bodyPr>
          <a:lstStyle/>
          <a:p>
            <a:r>
              <a:rPr lang="en-IN" b="1" dirty="0" smtClean="0">
                <a:solidFill>
                  <a:schemeClr val="bg1">
                    <a:lumMod val="95000"/>
                  </a:schemeClr>
                </a:solidFill>
                <a:effectLst>
                  <a:outerShdw blurRad="38100" dist="38100" dir="2700000" algn="tl">
                    <a:srgbClr val="000000">
                      <a:alpha val="43137"/>
                    </a:srgbClr>
                  </a:outerShdw>
                </a:effectLst>
                <a:latin typeface="Comic Sans MS" pitchFamily="66" charset="0"/>
              </a:rPr>
              <a:t>Priyanshi</a:t>
            </a:r>
            <a:r>
              <a:rPr lang="en-IN" b="1" dirty="0" smtClean="0">
                <a:solidFill>
                  <a:schemeClr val="bg1">
                    <a:lumMod val="95000"/>
                  </a:schemeClr>
                </a:solidFill>
                <a:effectLst>
                  <a:outerShdw blurRad="38100" dist="38100" dir="2700000" algn="tl">
                    <a:srgbClr val="000000">
                      <a:alpha val="43137"/>
                    </a:srgbClr>
                  </a:outerShdw>
                </a:effectLst>
                <a:latin typeface="Comic Sans MS" pitchFamily="66" charset="0"/>
              </a:rPr>
              <a:t> </a:t>
            </a:r>
            <a:r>
              <a:rPr lang="en-IN" b="1" dirty="0" smtClean="0">
                <a:solidFill>
                  <a:schemeClr val="bg1">
                    <a:lumMod val="95000"/>
                  </a:schemeClr>
                </a:solidFill>
                <a:effectLst>
                  <a:outerShdw blurRad="38100" dist="38100" dir="2700000" algn="tl">
                    <a:srgbClr val="000000">
                      <a:alpha val="43137"/>
                    </a:srgbClr>
                  </a:outerShdw>
                </a:effectLst>
                <a:latin typeface="Comic Sans MS" pitchFamily="66" charset="0"/>
              </a:rPr>
              <a:t>garg</a:t>
            </a:r>
            <a:r>
              <a:rPr lang="en-IN" b="1" dirty="0" smtClean="0">
                <a:solidFill>
                  <a:schemeClr val="bg1">
                    <a:lumMod val="95000"/>
                  </a:schemeClr>
                </a:solidFill>
                <a:effectLst>
                  <a:outerShdw blurRad="38100" dist="38100" dir="2700000" algn="tl">
                    <a:srgbClr val="000000">
                      <a:alpha val="43137"/>
                    </a:srgbClr>
                  </a:outerShdw>
                </a:effectLst>
                <a:latin typeface="Comic Sans MS" pitchFamily="66" charset="0"/>
              </a:rPr>
              <a:t>, assistant psychologist under Mr. </a:t>
            </a:r>
            <a:r>
              <a:rPr lang="en-IN" b="1" dirty="0" smtClean="0">
                <a:solidFill>
                  <a:schemeClr val="bg1">
                    <a:lumMod val="95000"/>
                  </a:schemeClr>
                </a:solidFill>
                <a:effectLst>
                  <a:outerShdw blurRad="38100" dist="38100" dir="2700000" algn="tl">
                    <a:srgbClr val="000000">
                      <a:alpha val="43137"/>
                    </a:srgbClr>
                  </a:outerShdw>
                </a:effectLst>
                <a:latin typeface="Comic Sans MS" pitchFamily="66" charset="0"/>
              </a:rPr>
              <a:t>Shyam</a:t>
            </a:r>
            <a:r>
              <a:rPr lang="en-IN" b="1" dirty="0" smtClean="0">
                <a:solidFill>
                  <a:schemeClr val="bg1">
                    <a:lumMod val="95000"/>
                  </a:schemeClr>
                </a:solidFill>
                <a:effectLst>
                  <a:outerShdw blurRad="38100" dist="38100" dir="2700000" algn="tl">
                    <a:srgbClr val="000000">
                      <a:alpha val="43137"/>
                    </a:srgbClr>
                  </a:outerShdw>
                </a:effectLst>
                <a:latin typeface="Comic Sans MS" pitchFamily="66" charset="0"/>
              </a:rPr>
              <a:t> </a:t>
            </a:r>
            <a:r>
              <a:rPr lang="en-IN" b="1" dirty="0" smtClean="0">
                <a:solidFill>
                  <a:schemeClr val="bg1">
                    <a:lumMod val="95000"/>
                  </a:schemeClr>
                </a:solidFill>
                <a:effectLst>
                  <a:outerShdw blurRad="38100" dist="38100" dir="2700000" algn="tl">
                    <a:srgbClr val="000000">
                      <a:alpha val="43137"/>
                    </a:srgbClr>
                  </a:outerShdw>
                </a:effectLst>
                <a:latin typeface="Comic Sans MS" pitchFamily="66" charset="0"/>
              </a:rPr>
              <a:t>gupta</a:t>
            </a:r>
            <a:endParaRPr lang="en-US" b="1" dirty="0">
              <a:solidFill>
                <a:schemeClr val="bg1">
                  <a:lumMod val="95000"/>
                </a:schemeClr>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xmlns="" val="3946934594"/>
      </p:ext>
    </p:extLst>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A4CD37D6-FE32-48E3-A3AD-F07BE6A19FA1}"/>
              </a:ext>
            </a:extLst>
          </p:cNvPr>
          <p:cNvSpPr>
            <a:spLocks noGrp="1"/>
          </p:cNvSpPr>
          <p:nvPr>
            <p:ph type="title"/>
          </p:nvPr>
        </p:nvSpPr>
        <p:spPr>
          <a:xfrm>
            <a:off x="533399" y="3200400"/>
            <a:ext cx="7551057" cy="2859313"/>
          </a:xfrm>
        </p:spPr>
        <p:txBody>
          <a:bodyPr rtlCol="0"/>
          <a:lstStyle/>
          <a:p>
            <a:r>
              <a:rPr lang="en-US" dirty="0" smtClean="0">
                <a:latin typeface="Script MT Bold" pitchFamily="66" charset="0"/>
              </a:rPr>
              <a:t>“You don’t have to control your thoughts. You just have to stop letting them control you</a:t>
            </a:r>
            <a:r>
              <a:rPr lang="en-US" dirty="0" smtClean="0">
                <a:latin typeface="Script MT Bold" pitchFamily="66" charset="0"/>
              </a:rPr>
              <a:t>.”</a:t>
            </a:r>
            <a:br>
              <a:rPr lang="en-US" dirty="0" smtClean="0">
                <a:latin typeface="Script MT Bold" pitchFamily="66" charset="0"/>
              </a:rPr>
            </a:br>
            <a:r>
              <a:rPr lang="en-US" dirty="0" smtClean="0">
                <a:latin typeface="Script MT Bold" pitchFamily="66" charset="0"/>
              </a:rPr>
              <a:t> </a:t>
            </a:r>
            <a:r>
              <a:rPr lang="en-US" dirty="0" smtClean="0">
                <a:latin typeface="Script MT Bold" pitchFamily="66" charset="0"/>
              </a:rPr>
              <a:t>— Dan </a:t>
            </a:r>
            <a:r>
              <a:rPr lang="en-US" dirty="0" err="1" smtClean="0">
                <a:latin typeface="Script MT Bold" pitchFamily="66" charset="0"/>
              </a:rPr>
              <a:t>Millman</a:t>
            </a:r>
            <a:r>
              <a:rPr lang="en-US" dirty="0" smtClean="0">
                <a:latin typeface="Script MT Bold" pitchFamily="66" charset="0"/>
              </a:rPr>
              <a:t/>
            </a:r>
            <a:br>
              <a:rPr lang="en-US" dirty="0" smtClean="0">
                <a:latin typeface="Script MT Bold" pitchFamily="66" charset="0"/>
              </a:rPr>
            </a:br>
            <a:endParaRPr lang="en-GB" dirty="0">
              <a:latin typeface="Script MT Bold" pitchFamily="66" charset="0"/>
            </a:endParaRPr>
          </a:p>
        </p:txBody>
      </p:sp>
      <p:sp>
        <p:nvSpPr>
          <p:cNvPr id="2" name="Slide Number Placeholder 1">
            <a:extLst>
              <a:ext uri="{FF2B5EF4-FFF2-40B4-BE49-F238E27FC236}">
                <a16:creationId xmlns:a16="http://schemas.microsoft.com/office/drawing/2014/main" xmlns="" id="{8EDC7217-2779-44E0-9E6D-3B3879516A1D}"/>
              </a:ext>
            </a:extLst>
          </p:cNvPr>
          <p:cNvSpPr>
            <a:spLocks noGrp="1"/>
          </p:cNvSpPr>
          <p:nvPr>
            <p:ph type="sldNum" sz="quarter" idx="12"/>
          </p:nvPr>
        </p:nvSpPr>
        <p:spPr/>
        <p:txBody>
          <a:bodyPr rtlCol="0"/>
          <a:lstStyle/>
          <a:p>
            <a:pPr rtl="0"/>
            <a:fld id="{C263D6C4-4840-40CC-AC84-17E24B3B7BDE}" type="slidenum">
              <a:rPr lang="en-GB" smtClean="0"/>
              <a:pPr rtl="0"/>
              <a:t>10</a:t>
            </a:fld>
            <a:endParaRPr lang="en-GB"/>
          </a:p>
        </p:txBody>
      </p:sp>
    </p:spTree>
    <p:extLst>
      <p:ext uri="{BB962C8B-B14F-4D97-AF65-F5344CB8AC3E}">
        <p14:creationId xmlns:p14="http://schemas.microsoft.com/office/powerpoint/2010/main" xmlns="" val="914134537"/>
      </p:ext>
    </p:extLst>
  </p:cSld>
  <p:clrMapOvr>
    <a:masterClrMapping/>
  </p:clrMapOvr>
  <p:transition spd="med">
    <p:cover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BE5BF-9922-45FB-8F3F-4446D40A051B}"/>
              </a:ext>
            </a:extLst>
          </p:cNvPr>
          <p:cNvSpPr>
            <a:spLocks noGrp="1"/>
          </p:cNvSpPr>
          <p:nvPr>
            <p:ph type="ctrTitle"/>
          </p:nvPr>
        </p:nvSpPr>
        <p:spPr/>
        <p:txBody>
          <a:bodyPr rtlCol="0"/>
          <a:lstStyle/>
          <a:p>
            <a:pPr rtl="0"/>
            <a:r>
              <a:rPr lang="en-GB"/>
              <a:t>Thank you</a:t>
            </a:r>
          </a:p>
        </p:txBody>
      </p:sp>
    </p:spTree>
    <p:extLst>
      <p:ext uri="{BB962C8B-B14F-4D97-AF65-F5344CB8AC3E}">
        <p14:creationId xmlns:p14="http://schemas.microsoft.com/office/powerpoint/2010/main" xmlns="" val="44069682"/>
      </p:ext>
    </p:extLst>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xmlns="" id="{0A95F4DE-39B7-4CE2-BC1E-8B8AE662A895}"/>
              </a:ext>
            </a:extLst>
          </p:cNvPr>
          <p:cNvSpPr>
            <a:spLocks noGrp="1"/>
          </p:cNvSpPr>
          <p:nvPr>
            <p:ph type="body" idx="1"/>
          </p:nvPr>
        </p:nvSpPr>
        <p:spPr>
          <a:xfrm>
            <a:off x="526473" y="1847272"/>
            <a:ext cx="8423563" cy="2872509"/>
          </a:xfrm>
        </p:spPr>
        <p:txBody>
          <a:bodyPr rtlCol="0">
            <a:noAutofit/>
          </a:bodyPr>
          <a:lstStyle/>
          <a:p>
            <a:r>
              <a:rPr sz="2000" b="1" smtClean="0">
                <a:solidFill>
                  <a:schemeClr val="bg1">
                    <a:lumMod val="95000"/>
                  </a:schemeClr>
                </a:solidFill>
                <a:effectLst>
                  <a:outerShdw blurRad="38100" dist="38100" dir="2700000" algn="tl">
                    <a:srgbClr val="000000">
                      <a:alpha val="43137"/>
                    </a:srgbClr>
                  </a:outerShdw>
                </a:effectLst>
                <a:latin typeface="Malgun Gothic" pitchFamily="34" charset="-127"/>
                <a:ea typeface="Malgun Gothic" pitchFamily="34" charset="-127"/>
              </a:rPr>
              <a:t>Checking </a:t>
            </a:r>
            <a:r>
              <a:rPr sz="2000" b="1" smtClean="0">
                <a:solidFill>
                  <a:schemeClr val="bg1">
                    <a:lumMod val="95000"/>
                  </a:schemeClr>
                </a:solidFill>
                <a:effectLst>
                  <a:outerShdw blurRad="38100" dist="38100" dir="2700000" algn="tl">
                    <a:srgbClr val="000000">
                      <a:alpha val="43137"/>
                    </a:srgbClr>
                  </a:outerShdw>
                </a:effectLst>
                <a:latin typeface="Malgun Gothic" pitchFamily="34" charset="-127"/>
                <a:ea typeface="Malgun Gothic" pitchFamily="34" charset="-127"/>
              </a:rPr>
              <a:t>and Rechecking OCD is a common form of OCD characterized by checking and Rechecking things multiple time compulsive behavior.People with Checking OCD fear that they will somehow cause something bad to happen to themselves or others, intentionally or not. This obsessive concern causes anxiety, which they respond to with checking rituals in an attempt to gain certainty that something terrible has not or will not </a:t>
            </a:r>
            <a:r>
              <a:rPr sz="2000" b="1" smtClean="0">
                <a:solidFill>
                  <a:schemeClr val="bg1">
                    <a:lumMod val="95000"/>
                  </a:schemeClr>
                </a:solidFill>
                <a:effectLst>
                  <a:outerShdw blurRad="38100" dist="38100" dir="2700000" algn="tl">
                    <a:srgbClr val="000000">
                      <a:alpha val="43137"/>
                    </a:srgbClr>
                  </a:outerShdw>
                </a:effectLst>
                <a:latin typeface="Malgun Gothic" pitchFamily="34" charset="-127"/>
                <a:ea typeface="Malgun Gothic" pitchFamily="34" charset="-127"/>
              </a:rPr>
              <a:t>happen</a:t>
            </a:r>
            <a:r>
              <a:rPr sz="2000" smtClean="0"/>
              <a:t>.</a:t>
            </a:r>
            <a:endParaRPr lang="en-GB" sz="2000" dirty="0"/>
          </a:p>
        </p:txBody>
      </p:sp>
      <p:sp>
        <p:nvSpPr>
          <p:cNvPr id="2" name="Slide Number Placeholder 1">
            <a:extLst>
              <a:ext uri="{FF2B5EF4-FFF2-40B4-BE49-F238E27FC236}">
                <a16:creationId xmlns:a16="http://schemas.microsoft.com/office/drawing/2014/main" xmlns="" id="{0B24BF10-2B55-43AB-9F77-F1A1410384A9}"/>
              </a:ext>
            </a:extLst>
          </p:cNvPr>
          <p:cNvSpPr>
            <a:spLocks noGrp="1"/>
          </p:cNvSpPr>
          <p:nvPr>
            <p:ph type="sldNum" sz="quarter" idx="12"/>
          </p:nvPr>
        </p:nvSpPr>
        <p:spPr/>
        <p:txBody>
          <a:bodyPr rtlCol="0"/>
          <a:lstStyle/>
          <a:p>
            <a:pPr rtl="0"/>
            <a:fld id="{C263D6C4-4840-40CC-AC84-17E24B3B7BDE}" type="slidenum">
              <a:rPr lang="en-GB" smtClean="0"/>
              <a:pPr rtl="0"/>
              <a:t>2</a:t>
            </a:fld>
            <a:endParaRPr lang="en-GB" dirty="0"/>
          </a:p>
        </p:txBody>
      </p:sp>
      <p:pic>
        <p:nvPicPr>
          <p:cNvPr id="6" name="Picture 5" descr="pic 2.jpg"/>
          <p:cNvPicPr>
            <a:picLocks noChangeAspect="1"/>
          </p:cNvPicPr>
          <p:nvPr/>
        </p:nvPicPr>
        <p:blipFill>
          <a:blip r:embed="rId3"/>
          <a:srcRect r="48266"/>
          <a:stretch>
            <a:fillRect/>
          </a:stretch>
        </p:blipFill>
        <p:spPr>
          <a:xfrm>
            <a:off x="6945746" y="4497228"/>
            <a:ext cx="1717963" cy="2209816"/>
          </a:xfrm>
          <a:prstGeom prst="ellipse">
            <a:avLst/>
          </a:prstGeom>
          <a:ln>
            <a:noFill/>
          </a:ln>
          <a:effectLst>
            <a:softEdge rad="112500"/>
          </a:effectLst>
        </p:spPr>
      </p:pic>
      <p:pic>
        <p:nvPicPr>
          <p:cNvPr id="7" name="Picture 6" descr="pic 3.jpg"/>
          <p:cNvPicPr>
            <a:picLocks noChangeAspect="1"/>
          </p:cNvPicPr>
          <p:nvPr/>
        </p:nvPicPr>
        <p:blipFill>
          <a:blip r:embed="rId4"/>
          <a:stretch>
            <a:fillRect/>
          </a:stretch>
        </p:blipFill>
        <p:spPr>
          <a:xfrm>
            <a:off x="282286" y="73971"/>
            <a:ext cx="2867314" cy="1626094"/>
          </a:xfrm>
          <a:prstGeom prst="rect">
            <a:avLst/>
          </a:prstGeom>
          <a:ln>
            <a:noFill/>
          </a:ln>
          <a:effectLst>
            <a:softEdge rad="112500"/>
          </a:effectLst>
        </p:spPr>
      </p:pic>
    </p:spTree>
    <p:extLst>
      <p:ext uri="{BB962C8B-B14F-4D97-AF65-F5344CB8AC3E}">
        <p14:creationId xmlns:p14="http://schemas.microsoft.com/office/powerpoint/2010/main" xmlns="" val="2902794312"/>
      </p:ext>
    </p:extLst>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D179B88-D43C-4A31-9A52-3498E9430782}"/>
              </a:ext>
            </a:extLst>
          </p:cNvPr>
          <p:cNvSpPr>
            <a:spLocks noGrp="1"/>
          </p:cNvSpPr>
          <p:nvPr>
            <p:ph type="title"/>
          </p:nvPr>
        </p:nvSpPr>
        <p:spPr>
          <a:xfrm>
            <a:off x="481121" y="524163"/>
            <a:ext cx="9032333" cy="859055"/>
          </a:xfrm>
        </p:spPr>
        <p:txBody>
          <a:bodyPr rtlCol="0">
            <a:normAutofit/>
          </a:bodyPr>
          <a:lstStyle/>
          <a:p>
            <a:pPr rtl="0"/>
            <a:r>
              <a:rPr sz="4000" smtClean="0"/>
              <a:t>Lets look at some example!</a:t>
            </a:r>
            <a:endParaRPr lang="en-GB" sz="4000" dirty="0"/>
          </a:p>
        </p:txBody>
      </p:sp>
      <p:sp>
        <p:nvSpPr>
          <p:cNvPr id="2" name="Slide Number Placeholder 1">
            <a:extLst>
              <a:ext uri="{FF2B5EF4-FFF2-40B4-BE49-F238E27FC236}">
                <a16:creationId xmlns:a16="http://schemas.microsoft.com/office/drawing/2014/main" xmlns="" id="{8B065C75-272B-4BB5-BA23-D80E8654D621}"/>
              </a:ext>
            </a:extLst>
          </p:cNvPr>
          <p:cNvSpPr>
            <a:spLocks noGrp="1"/>
          </p:cNvSpPr>
          <p:nvPr>
            <p:ph type="sldNum" sz="quarter" idx="12"/>
          </p:nvPr>
        </p:nvSpPr>
        <p:spPr/>
        <p:txBody>
          <a:bodyPr rtlCol="0"/>
          <a:lstStyle/>
          <a:p>
            <a:pPr rtl="0"/>
            <a:fld id="{C263D6C4-4840-40CC-AC84-17E24B3B7BDE}" type="slidenum">
              <a:rPr lang="en-GB" smtClean="0"/>
              <a:pPr rtl="0"/>
              <a:t>3</a:t>
            </a:fld>
            <a:endParaRPr lang="en-GB" dirty="0"/>
          </a:p>
        </p:txBody>
      </p:sp>
      <p:sp>
        <p:nvSpPr>
          <p:cNvPr id="15" name="Text Placeholder 4">
            <a:extLst>
              <a:ext uri="{FF2B5EF4-FFF2-40B4-BE49-F238E27FC236}">
                <a16:creationId xmlns:a16="http://schemas.microsoft.com/office/drawing/2014/main" xmlns="" id="{DCDDBE65-9AB1-4989-AF86-726591A6A128}"/>
              </a:ext>
            </a:extLst>
          </p:cNvPr>
          <p:cNvSpPr txBox="1">
            <a:spLocks/>
          </p:cNvSpPr>
          <p:nvPr/>
        </p:nvSpPr>
        <p:spPr>
          <a:xfrm>
            <a:off x="406400" y="1487055"/>
            <a:ext cx="7654036" cy="6901410"/>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ts val="1000"/>
              </a:spcBef>
              <a:spcAft>
                <a:spcPts val="0"/>
              </a:spcAft>
              <a:buClr>
                <a:schemeClr val="accent2"/>
              </a:buClr>
              <a:buSzTx/>
              <a:buFont typeface="Wingdings" pitchFamily="2" charset="2"/>
              <a:buChar char="q"/>
              <a:tabLst/>
              <a:defRPr/>
            </a:pPr>
            <a:r>
              <a:rPr kumimoji="0" lang="en-US" sz="1600" b="1" i="0" u="none" strike="noStrike" kern="1200" cap="none" spc="300" normalizeH="0" baseline="0" noProof="0" dirty="0" smtClean="0">
                <a:ln>
                  <a:noFill/>
                </a:ln>
                <a:solidFill>
                  <a:schemeClr val="accent1">
                    <a:lumMod val="20000"/>
                    <a:lumOff val="80000"/>
                  </a:schemeClr>
                </a:solidFill>
                <a:effectLst/>
                <a:uLnTx/>
                <a:uFillTx/>
                <a:latin typeface="Comic Sans MS" pitchFamily="66" charset="0"/>
                <a:ea typeface="+mn-ea"/>
                <a:cs typeface="Arial" panose="020B0604020202020204" pitchFamily="34" charset="0"/>
              </a:rPr>
              <a:t> </a:t>
            </a:r>
            <a:r>
              <a:rPr kumimoji="0" lang="en-US" sz="1600" b="1" i="1" u="none" strike="noStrike" kern="1200" cap="none" spc="300" normalizeH="0" baseline="0" noProof="0" dirty="0" err="1" smtClean="0">
                <a:ln>
                  <a:noFill/>
                </a:ln>
                <a:solidFill>
                  <a:schemeClr val="bg1">
                    <a:lumMod val="95000"/>
                  </a:schemeClr>
                </a:solidFill>
                <a:effectLst>
                  <a:outerShdw blurRad="38100" dist="38100" dir="2700000" algn="tl">
                    <a:srgbClr val="000000">
                      <a:alpha val="43137"/>
                    </a:srgbClr>
                  </a:outerShdw>
                </a:effectLst>
                <a:uLnTx/>
                <a:uFillTx/>
                <a:latin typeface="Comic Sans MS" pitchFamily="66" charset="0"/>
                <a:ea typeface="+mn-ea"/>
                <a:cs typeface="Arial" panose="020B0604020202020204" pitchFamily="34" charset="0"/>
              </a:rPr>
              <a:t>Riya</a:t>
            </a:r>
            <a:r>
              <a:rPr kumimoji="0" lang="en-US" sz="1600" b="1" i="1" u="none" strike="noStrike" kern="1200" cap="none" spc="300" normalizeH="0" baseline="0" noProof="0" dirty="0" smtClean="0">
                <a:ln>
                  <a:noFill/>
                </a:ln>
                <a:solidFill>
                  <a:schemeClr val="bg1">
                    <a:lumMod val="95000"/>
                  </a:schemeClr>
                </a:solidFill>
                <a:effectLst>
                  <a:outerShdw blurRad="38100" dist="38100" dir="2700000" algn="tl">
                    <a:srgbClr val="000000">
                      <a:alpha val="43137"/>
                    </a:srgbClr>
                  </a:outerShdw>
                </a:effectLst>
                <a:uLnTx/>
                <a:uFillTx/>
                <a:latin typeface="Comic Sans MS" pitchFamily="66" charset="0"/>
                <a:ea typeface="+mn-ea"/>
                <a:cs typeface="Arial" panose="020B0604020202020204" pitchFamily="34" charset="0"/>
              </a:rPr>
              <a:t>  gets stuck trying to leave the apartment, checking for safety</a:t>
            </a:r>
            <a:r>
              <a:rPr kumimoji="0" lang="en-US" sz="1600" b="1" i="1" u="none" strike="noStrike" kern="1200" cap="none" spc="300" normalizeH="0" noProof="0" dirty="0" smtClean="0">
                <a:ln>
                  <a:noFill/>
                </a:ln>
                <a:solidFill>
                  <a:schemeClr val="bg1">
                    <a:lumMod val="95000"/>
                  </a:schemeClr>
                </a:solidFill>
                <a:effectLst>
                  <a:outerShdw blurRad="38100" dist="38100" dir="2700000" algn="tl">
                    <a:srgbClr val="000000">
                      <a:alpha val="43137"/>
                    </a:srgbClr>
                  </a:outerShdw>
                </a:effectLst>
                <a:uLnTx/>
                <a:uFillTx/>
                <a:latin typeface="Comic Sans MS" pitchFamily="66" charset="0"/>
                <a:ea typeface="+mn-ea"/>
                <a:cs typeface="Arial" panose="020B0604020202020204" pitchFamily="34" charset="0"/>
              </a:rPr>
              <a:t> </a:t>
            </a:r>
            <a:r>
              <a:rPr kumimoji="0" lang="en-US" sz="1600" b="1" i="1" u="none" strike="noStrike" kern="1200" cap="none" spc="300" normalizeH="0" baseline="0" noProof="0" dirty="0" err="1" smtClean="0">
                <a:ln>
                  <a:noFill/>
                </a:ln>
                <a:solidFill>
                  <a:schemeClr val="bg1">
                    <a:lumMod val="95000"/>
                  </a:schemeClr>
                </a:solidFill>
                <a:effectLst>
                  <a:outerShdw blurRad="38100" dist="38100" dir="2700000" algn="tl">
                    <a:srgbClr val="000000">
                      <a:alpha val="43137"/>
                    </a:srgbClr>
                  </a:outerShdw>
                </a:effectLst>
                <a:uLnTx/>
                <a:uFillTx/>
                <a:latin typeface="Comic Sans MS" pitchFamily="66" charset="0"/>
                <a:ea typeface="+mn-ea"/>
                <a:cs typeface="Arial" panose="020B0604020202020204" pitchFamily="34" charset="0"/>
              </a:rPr>
              <a:t>hazards.</a:t>
            </a:r>
            <a:r>
              <a:rPr kumimoji="0" lang="en-US" sz="1600" b="1" i="0" u="none" strike="noStrike" kern="1200" cap="none" spc="300" normalizeH="0" baseline="0" noProof="0" dirty="0" err="1" smtClean="0">
                <a:ln>
                  <a:noFill/>
                </a:ln>
                <a:solidFill>
                  <a:schemeClr val="bg1">
                    <a:lumMod val="95000"/>
                  </a:schemeClr>
                </a:solidFill>
                <a:effectLst>
                  <a:outerShdw blurRad="38100" dist="38100" dir="2700000" algn="tl">
                    <a:srgbClr val="000000">
                      <a:alpha val="43137"/>
                    </a:srgbClr>
                  </a:outerShdw>
                </a:effectLst>
                <a:uLnTx/>
                <a:uFillTx/>
                <a:latin typeface="Comic Sans MS" pitchFamily="66" charset="0"/>
                <a:ea typeface="+mn-ea"/>
                <a:cs typeface="Arial" panose="020B0604020202020204" pitchFamily="34" charset="0"/>
              </a:rPr>
              <a:t>Riya</a:t>
            </a:r>
            <a:r>
              <a:rPr kumimoji="0" lang="en-US" sz="1600" b="1" i="0" u="none" strike="noStrike" kern="1200" cap="none" spc="300" normalizeH="0" baseline="0" noProof="0" dirty="0" smtClean="0">
                <a:ln>
                  <a:noFill/>
                </a:ln>
                <a:solidFill>
                  <a:schemeClr val="bg1">
                    <a:lumMod val="95000"/>
                  </a:schemeClr>
                </a:solidFill>
                <a:effectLst>
                  <a:outerShdw blurRad="38100" dist="38100" dir="2700000" algn="tl">
                    <a:srgbClr val="000000">
                      <a:alpha val="43137"/>
                    </a:srgbClr>
                  </a:outerShdw>
                </a:effectLst>
                <a:uLnTx/>
                <a:uFillTx/>
                <a:latin typeface="Comic Sans MS" pitchFamily="66" charset="0"/>
                <a:ea typeface="+mn-ea"/>
                <a:cs typeface="Arial" panose="020B0604020202020204" pitchFamily="34" charset="0"/>
              </a:rPr>
              <a:t> is at risk of being embarrassingly late to work. Even she got up early, got ready in time, and could have easily made it to the office but she was once again stuck in her flat and stuck with intrusive thoughts like: </a:t>
            </a:r>
          </a:p>
          <a:p>
            <a:pPr marL="0" marR="0" lvl="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a:pPr>
            <a:r>
              <a:rPr kumimoji="0" lang="en-US" sz="1600" b="1" i="0" u="none" strike="noStrike" kern="1200" cap="none" spc="300" normalizeH="0" baseline="0" noProof="0" dirty="0" smtClean="0">
                <a:ln>
                  <a:noFill/>
                </a:ln>
                <a:solidFill>
                  <a:schemeClr val="bg1">
                    <a:lumMod val="95000"/>
                  </a:schemeClr>
                </a:solidFill>
                <a:effectLst>
                  <a:outerShdw blurRad="38100" dist="38100" dir="2700000" algn="tl">
                    <a:srgbClr val="000000">
                      <a:alpha val="43137"/>
                    </a:srgbClr>
                  </a:outerShdw>
                </a:effectLst>
                <a:uLnTx/>
                <a:uFillTx/>
                <a:latin typeface="Comic Sans MS" pitchFamily="66" charset="0"/>
                <a:ea typeface="+mn-ea"/>
                <a:cs typeface="Arial" panose="020B0604020202020204" pitchFamily="34" charset="0"/>
              </a:rPr>
              <a:t>: Did I remember to turn off the stove. </a:t>
            </a:r>
          </a:p>
          <a:p>
            <a:pPr marL="0" marR="0" lvl="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a:pPr>
            <a:r>
              <a:rPr kumimoji="0" lang="en-US" sz="1600" b="1" i="0" u="none" strike="noStrike" kern="1200" cap="none" spc="300" normalizeH="0" baseline="0" noProof="0" dirty="0" smtClean="0">
                <a:ln>
                  <a:noFill/>
                </a:ln>
                <a:solidFill>
                  <a:schemeClr val="bg1">
                    <a:lumMod val="95000"/>
                  </a:schemeClr>
                </a:solidFill>
                <a:effectLst>
                  <a:outerShdw blurRad="38100" dist="38100" dir="2700000" algn="tl">
                    <a:srgbClr val="000000">
                      <a:alpha val="43137"/>
                    </a:srgbClr>
                  </a:outerShdw>
                </a:effectLst>
                <a:uLnTx/>
                <a:uFillTx/>
                <a:latin typeface="Comic Sans MS" pitchFamily="66" charset="0"/>
                <a:ea typeface="+mn-ea"/>
                <a:cs typeface="Arial" panose="020B0604020202020204" pitchFamily="34" charset="0"/>
              </a:rPr>
              <a:t>: Did I really lock the windows and unplug the toaster. </a:t>
            </a:r>
          </a:p>
          <a:p>
            <a:pPr marL="0" marR="0" lvl="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a:pPr>
            <a:r>
              <a:rPr kumimoji="0" lang="en-US" sz="1600" b="1" i="0" u="none" strike="noStrike" kern="1200" cap="none" spc="300" normalizeH="0" baseline="0" noProof="0" dirty="0" smtClean="0">
                <a:ln>
                  <a:noFill/>
                </a:ln>
                <a:solidFill>
                  <a:schemeClr val="bg1">
                    <a:lumMod val="95000"/>
                  </a:schemeClr>
                </a:solidFill>
                <a:effectLst>
                  <a:outerShdw blurRad="38100" dist="38100" dir="2700000" algn="tl">
                    <a:srgbClr val="000000">
                      <a:alpha val="43137"/>
                    </a:srgbClr>
                  </a:outerShdw>
                </a:effectLst>
                <a:uLnTx/>
                <a:uFillTx/>
                <a:latin typeface="Comic Sans MS" pitchFamily="66" charset="0"/>
                <a:ea typeface="+mn-ea"/>
                <a:cs typeface="Arial" panose="020B0604020202020204" pitchFamily="34" charset="0"/>
              </a:rPr>
              <a:t>: What if a fire starts. </a:t>
            </a:r>
          </a:p>
          <a:p>
            <a:pPr marL="0" marR="0" lvl="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a:pPr>
            <a:r>
              <a:rPr kumimoji="0" lang="en-US" sz="1600" b="1" i="0" u="none" strike="noStrike" kern="1200" cap="none" spc="300" normalizeH="0" baseline="0" noProof="0" dirty="0" smtClean="0">
                <a:ln>
                  <a:noFill/>
                </a:ln>
                <a:solidFill>
                  <a:schemeClr val="bg1">
                    <a:lumMod val="95000"/>
                  </a:schemeClr>
                </a:solidFill>
                <a:effectLst>
                  <a:outerShdw blurRad="38100" dist="38100" dir="2700000" algn="tl">
                    <a:srgbClr val="000000">
                      <a:alpha val="43137"/>
                    </a:srgbClr>
                  </a:outerShdw>
                </a:effectLst>
                <a:uLnTx/>
                <a:uFillTx/>
                <a:latin typeface="Comic Sans MS" pitchFamily="66" charset="0"/>
                <a:ea typeface="+mn-ea"/>
                <a:cs typeface="Arial" panose="020B0604020202020204" pitchFamily="34" charset="0"/>
              </a:rPr>
              <a:t>: What if someone gets hurt.</a:t>
            </a:r>
          </a:p>
          <a:p>
            <a:pPr marL="0" marR="0" lvl="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a:pPr>
            <a:r>
              <a:rPr kumimoji="0" lang="en-US" sz="1600" b="1" i="0" u="none" strike="noStrike" kern="1200" cap="none" spc="300" normalizeH="0" baseline="0" noProof="0" dirty="0" smtClean="0">
                <a:ln>
                  <a:noFill/>
                </a:ln>
                <a:solidFill>
                  <a:schemeClr val="bg1">
                    <a:lumMod val="95000"/>
                  </a:schemeClr>
                </a:solidFill>
                <a:effectLst>
                  <a:outerShdw blurRad="38100" dist="38100" dir="2700000" algn="tl">
                    <a:srgbClr val="000000">
                      <a:alpha val="43137"/>
                    </a:srgbClr>
                  </a:outerShdw>
                </a:effectLst>
                <a:uLnTx/>
                <a:uFillTx/>
                <a:latin typeface="Comic Sans MS" pitchFamily="66" charset="0"/>
                <a:ea typeface="+mn-ea"/>
                <a:cs typeface="Arial" panose="020B0604020202020204" pitchFamily="34" charset="0"/>
              </a:rPr>
              <a:t>: Couldn’t live with myself if it was my fault. </a:t>
            </a:r>
          </a:p>
          <a:p>
            <a:pPr marL="0" marR="0" lvl="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a:pPr>
            <a:endParaRPr kumimoji="0" lang="en-GB" sz="200" b="0" i="0" u="none" strike="noStrike" kern="1200" cap="none" spc="300" normalizeH="0" baseline="0" noProof="0" dirty="0">
              <a:ln>
                <a:noFill/>
              </a:ln>
              <a:solidFill>
                <a:schemeClr val="accent1">
                  <a:lumMod val="20000"/>
                  <a:lumOff val="80000"/>
                </a:schemeClr>
              </a:solidFill>
              <a:effectLst/>
              <a:uLnTx/>
              <a:uFillTx/>
              <a:latin typeface="+mn-lt"/>
              <a:ea typeface="+mn-ea"/>
              <a:cs typeface="Arial" panose="020B0604020202020204" pitchFamily="34" charset="0"/>
            </a:endParaRPr>
          </a:p>
        </p:txBody>
      </p:sp>
      <p:sp>
        <p:nvSpPr>
          <p:cNvPr id="16" name="TextBox 15"/>
          <p:cNvSpPr txBox="1"/>
          <p:nvPr/>
        </p:nvSpPr>
        <p:spPr>
          <a:xfrm>
            <a:off x="5107710" y="4980563"/>
            <a:ext cx="6373090" cy="2123658"/>
          </a:xfrm>
          <a:prstGeom prst="rect">
            <a:avLst/>
          </a:prstGeom>
          <a:noFill/>
        </p:spPr>
        <p:txBody>
          <a:bodyPr wrap="square" rtlCol="0">
            <a:spAutoFit/>
          </a:bodyPr>
          <a:lstStyle/>
          <a:p>
            <a:pPr>
              <a:buFont typeface="Wingdings" pitchFamily="2" charset="2"/>
              <a:buChar char="v"/>
            </a:pPr>
            <a:r>
              <a:rPr lang="en-US" sz="1600" dirty="0" smtClean="0">
                <a:solidFill>
                  <a:srgbClr val="00B0F0"/>
                </a:solidFill>
                <a:latin typeface="Lucida Calligraphy" pitchFamily="66" charset="0"/>
                <a:cs typeface="Mongolian Baiti" pitchFamily="66" charset="0"/>
              </a:rPr>
              <a:t>As can be seen from </a:t>
            </a:r>
            <a:r>
              <a:rPr lang="en-US" sz="1600" dirty="0" smtClean="0">
                <a:solidFill>
                  <a:srgbClr val="00B0F0"/>
                </a:solidFill>
                <a:latin typeface="Lucida Calligraphy" pitchFamily="66" charset="0"/>
                <a:cs typeface="Mongolian Baiti" pitchFamily="66" charset="0"/>
              </a:rPr>
              <a:t>the example</a:t>
            </a:r>
            <a:r>
              <a:rPr lang="en-US" sz="1600" dirty="0" smtClean="0">
                <a:solidFill>
                  <a:srgbClr val="00B0F0"/>
                </a:solidFill>
                <a:latin typeface="Lucida Calligraphy" pitchFamily="66" charset="0"/>
                <a:cs typeface="Mongolian Baiti" pitchFamily="66" charset="0"/>
              </a:rPr>
              <a:t> </a:t>
            </a:r>
            <a:r>
              <a:rPr lang="en-US" sz="1600" dirty="0" smtClean="0">
                <a:solidFill>
                  <a:srgbClr val="00B0F0"/>
                </a:solidFill>
                <a:latin typeface="Lucida Calligraphy" pitchFamily="66" charset="0"/>
                <a:cs typeface="Mongolian Baiti" pitchFamily="66" charset="0"/>
              </a:rPr>
              <a:t>of </a:t>
            </a:r>
            <a:r>
              <a:rPr lang="en-US" sz="1600" dirty="0" err="1" smtClean="0">
                <a:solidFill>
                  <a:srgbClr val="00B0F0"/>
                </a:solidFill>
                <a:latin typeface="Lucida Calligraphy" pitchFamily="66" charset="0"/>
                <a:cs typeface="Mongolian Baiti" pitchFamily="66" charset="0"/>
              </a:rPr>
              <a:t>Riya</a:t>
            </a:r>
            <a:r>
              <a:rPr lang="en-US" sz="1600" dirty="0" smtClean="0">
                <a:solidFill>
                  <a:srgbClr val="00B0F0"/>
                </a:solidFill>
                <a:latin typeface="Lucida Calligraphy" pitchFamily="66" charset="0"/>
                <a:cs typeface="Mongolian Baiti" pitchFamily="66" charset="0"/>
              </a:rPr>
              <a:t>, she is </a:t>
            </a:r>
            <a:r>
              <a:rPr lang="en-US" sz="1600" dirty="0" smtClean="0">
                <a:solidFill>
                  <a:srgbClr val="00B0F0"/>
                </a:solidFill>
                <a:latin typeface="Lucida Calligraphy" pitchFamily="66" charset="0"/>
                <a:cs typeface="Mongolian Baiti" pitchFamily="66" charset="0"/>
              </a:rPr>
              <a:t> struggling with something far beyond the “double-checking” that most people experience. Instead, </a:t>
            </a:r>
            <a:r>
              <a:rPr lang="en-US" sz="1600" dirty="0" smtClean="0">
                <a:solidFill>
                  <a:srgbClr val="00B0F0"/>
                </a:solidFill>
                <a:latin typeface="Lucida Calligraphy" pitchFamily="66" charset="0"/>
                <a:cs typeface="Mongolian Baiti" pitchFamily="66" charset="0"/>
              </a:rPr>
              <a:t>she </a:t>
            </a:r>
            <a:r>
              <a:rPr lang="en-US" sz="1600" dirty="0" smtClean="0">
                <a:solidFill>
                  <a:srgbClr val="00B0F0"/>
                </a:solidFill>
                <a:latin typeface="Lucida Calligraphy" pitchFamily="66" charset="0"/>
                <a:cs typeface="Mongolian Baiti" pitchFamily="66" charset="0"/>
              </a:rPr>
              <a:t>get stuck in a downward spiral of anxiety, doubt, and repetitive checking. The more </a:t>
            </a:r>
            <a:r>
              <a:rPr lang="en-US" sz="1600" dirty="0" err="1" smtClean="0">
                <a:solidFill>
                  <a:srgbClr val="00B0F0"/>
                </a:solidFill>
                <a:latin typeface="Lucida Calligraphy" pitchFamily="66" charset="0"/>
                <a:cs typeface="Mongolian Baiti" pitchFamily="66" charset="0"/>
              </a:rPr>
              <a:t>tshe</a:t>
            </a:r>
            <a:r>
              <a:rPr lang="en-US" sz="1600" dirty="0" smtClean="0">
                <a:solidFill>
                  <a:srgbClr val="00B0F0"/>
                </a:solidFill>
                <a:latin typeface="Lucida Calligraphy" pitchFamily="66" charset="0"/>
                <a:cs typeface="Mongolian Baiti" pitchFamily="66" charset="0"/>
              </a:rPr>
              <a:t> </a:t>
            </a:r>
            <a:r>
              <a:rPr lang="en-US" sz="1600" dirty="0" smtClean="0">
                <a:solidFill>
                  <a:srgbClr val="00B0F0"/>
                </a:solidFill>
                <a:latin typeface="Lucida Calligraphy" pitchFamily="66" charset="0"/>
                <a:cs typeface="Mongolian Baiti" pitchFamily="66" charset="0"/>
              </a:rPr>
              <a:t>perform their compulsions, the more entrenched the cycle becomes.</a:t>
            </a:r>
          </a:p>
          <a:p>
            <a:r>
              <a:rPr lang="en-US" dirty="0" smtClean="0">
                <a:solidFill>
                  <a:srgbClr val="00B0F0"/>
                </a:solidFill>
              </a:rPr>
              <a:t/>
            </a:r>
            <a:br>
              <a:rPr lang="en-US" dirty="0" smtClean="0">
                <a:solidFill>
                  <a:srgbClr val="00B0F0"/>
                </a:solidFill>
              </a:rPr>
            </a:br>
            <a:endParaRPr lang="en-US" dirty="0">
              <a:solidFill>
                <a:srgbClr val="00B0F0"/>
              </a:solidFill>
            </a:endParaRPr>
          </a:p>
        </p:txBody>
      </p:sp>
    </p:spTree>
    <p:extLst>
      <p:ext uri="{BB962C8B-B14F-4D97-AF65-F5344CB8AC3E}">
        <p14:creationId xmlns:p14="http://schemas.microsoft.com/office/powerpoint/2010/main" xmlns="" val="709828751"/>
      </p:ext>
    </p:extLst>
  </p:cSld>
  <p:clrMapOvr>
    <a:masterClrMapping/>
  </p:clrMapOvr>
  <p:transition spd="med">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7875C19A-1AAE-476A-A316-A2CF92D763D3}"/>
              </a:ext>
            </a:extLst>
          </p:cNvPr>
          <p:cNvSpPr>
            <a:spLocks noGrp="1"/>
          </p:cNvSpPr>
          <p:nvPr>
            <p:ph type="title"/>
          </p:nvPr>
        </p:nvSpPr>
        <p:spPr>
          <a:xfrm>
            <a:off x="444500" y="542925"/>
            <a:ext cx="4395355" cy="535531"/>
          </a:xfrm>
        </p:spPr>
        <p:txBody>
          <a:bodyPr rtlCol="0"/>
          <a:lstStyle/>
          <a:p>
            <a:pPr rtl="0"/>
            <a:r>
              <a:rPr lang="en-GB" dirty="0" smtClean="0"/>
              <a:t>Signs and symptoms :-</a:t>
            </a:r>
            <a:endParaRPr lang="en-GB" dirty="0"/>
          </a:p>
        </p:txBody>
      </p:sp>
      <p:sp>
        <p:nvSpPr>
          <p:cNvPr id="10" name="Text Placeholder 9">
            <a:extLst>
              <a:ext uri="{FF2B5EF4-FFF2-40B4-BE49-F238E27FC236}">
                <a16:creationId xmlns:a16="http://schemas.microsoft.com/office/drawing/2014/main" xmlns="" id="{EF2BC084-E6DB-4DE7-B309-042A85EBA700}"/>
              </a:ext>
            </a:extLst>
          </p:cNvPr>
          <p:cNvSpPr>
            <a:spLocks noGrp="1"/>
          </p:cNvSpPr>
          <p:nvPr>
            <p:ph type="body" sz="quarter" idx="13"/>
          </p:nvPr>
        </p:nvSpPr>
        <p:spPr/>
        <p:txBody>
          <a:bodyPr rtlCol="0"/>
          <a:lstStyle/>
          <a:p>
            <a:pPr>
              <a:buNone/>
            </a:pPr>
            <a:r>
              <a:rPr lang="en-US" sz="2000" b="1" dirty="0" smtClean="0"/>
              <a:t>Obsessive thoughts in Checking OCD tend to center on the possibility of something bad happening to ourselves or others. When it comes to others getting hurt, the fear is that it would be our fault. Common obsessive concerns in Checking OCD include: </a:t>
            </a:r>
            <a:r>
              <a:rPr lang="en-US" dirty="0" smtClean="0"/>
              <a:t/>
            </a:r>
            <a:br>
              <a:rPr lang="en-US" dirty="0" smtClean="0"/>
            </a:br>
            <a:endParaRPr lang="en-US" dirty="0" smtClean="0"/>
          </a:p>
          <a:p>
            <a:pPr>
              <a:buFont typeface="Wingdings" pitchFamily="2" charset="2"/>
              <a:buChar char="ü"/>
            </a:pPr>
            <a:r>
              <a:rPr lang="en-US" dirty="0" smtClean="0"/>
              <a:t> </a:t>
            </a:r>
            <a:r>
              <a:rPr lang="en-US" sz="1800" b="1" dirty="0" smtClean="0"/>
              <a:t>Safety Concerns </a:t>
            </a:r>
            <a:r>
              <a:rPr lang="en-US" sz="1800" dirty="0" smtClean="0"/>
              <a:t>– fears about being responsible for a fire, flood, burglary, or any other threat to life or </a:t>
            </a:r>
            <a:r>
              <a:rPr lang="en-US" sz="1800" dirty="0" smtClean="0"/>
              <a:t>property.</a:t>
            </a:r>
          </a:p>
          <a:p>
            <a:pPr>
              <a:buFont typeface="Wingdings" pitchFamily="2" charset="2"/>
              <a:buChar char="ü"/>
            </a:pPr>
            <a:r>
              <a:rPr lang="en-US" sz="1800" dirty="0" smtClean="0"/>
              <a:t> </a:t>
            </a:r>
            <a:r>
              <a:rPr lang="en-US" sz="1800" b="1" dirty="0" smtClean="0"/>
              <a:t>Health Concerns</a:t>
            </a:r>
            <a:r>
              <a:rPr lang="en-US" sz="1800" dirty="0" smtClean="0"/>
              <a:t> – fears of developing a serious illness</a:t>
            </a:r>
            <a:r>
              <a:rPr lang="en-US" sz="1800" dirty="0" smtClean="0"/>
              <a:t>.</a:t>
            </a:r>
          </a:p>
          <a:p>
            <a:pPr>
              <a:buFont typeface="Wingdings" pitchFamily="2" charset="2"/>
              <a:buChar char="ü"/>
            </a:pPr>
            <a:r>
              <a:rPr lang="en-US" sz="1800" dirty="0" smtClean="0"/>
              <a:t> </a:t>
            </a:r>
            <a:r>
              <a:rPr lang="en-US" sz="1800" b="1" dirty="0" smtClean="0"/>
              <a:t>Mistake Concerns</a:t>
            </a:r>
            <a:r>
              <a:rPr lang="en-US" sz="1800" dirty="0" smtClean="0"/>
              <a:t> – fears of making errors of any sort</a:t>
            </a:r>
            <a:r>
              <a:rPr lang="en-US" sz="1800" dirty="0" smtClean="0"/>
              <a:t>.</a:t>
            </a:r>
          </a:p>
          <a:p>
            <a:pPr>
              <a:buFont typeface="Wingdings" pitchFamily="2" charset="2"/>
              <a:buChar char="ü"/>
            </a:pPr>
            <a:endParaRPr lang="en-US" dirty="0" smtClean="0"/>
          </a:p>
          <a:p>
            <a:pPr>
              <a:buNone/>
            </a:pPr>
            <a:r>
              <a:rPr lang="en-US" dirty="0" smtClean="0"/>
              <a:t/>
            </a:r>
            <a:br>
              <a:rPr lang="en-US" dirty="0" smtClean="0"/>
            </a:br>
            <a:endParaRPr lang="en-GB" dirty="0"/>
          </a:p>
        </p:txBody>
      </p:sp>
      <p:sp>
        <p:nvSpPr>
          <p:cNvPr id="2" name="Slide Number Placeholder 1">
            <a:extLst>
              <a:ext uri="{FF2B5EF4-FFF2-40B4-BE49-F238E27FC236}">
                <a16:creationId xmlns:a16="http://schemas.microsoft.com/office/drawing/2014/main" xmlns="" id="{BE9800F6-D571-48C4-8466-12AA1ADB6599}"/>
              </a:ext>
            </a:extLst>
          </p:cNvPr>
          <p:cNvSpPr>
            <a:spLocks noGrp="1"/>
          </p:cNvSpPr>
          <p:nvPr>
            <p:ph type="sldNum" sz="quarter" idx="12"/>
          </p:nvPr>
        </p:nvSpPr>
        <p:spPr/>
        <p:txBody>
          <a:bodyPr rtlCol="0"/>
          <a:lstStyle/>
          <a:p>
            <a:pPr rtl="0"/>
            <a:fld id="{C263D6C4-4840-40CC-AC84-17E24B3B7BDE}" type="slidenum">
              <a:rPr lang="en-GB" smtClean="0"/>
              <a:pPr rtl="0"/>
              <a:t>4</a:t>
            </a:fld>
            <a:endParaRPr lang="en-GB"/>
          </a:p>
        </p:txBody>
      </p:sp>
    </p:spTree>
    <p:extLst>
      <p:ext uri="{BB962C8B-B14F-4D97-AF65-F5344CB8AC3E}">
        <p14:creationId xmlns:p14="http://schemas.microsoft.com/office/powerpoint/2010/main" xmlns="" val="3733486012"/>
      </p:ext>
    </p:extLst>
  </p:cSld>
  <p:clrMapOvr>
    <a:masterClrMapping/>
  </p:clrMapOvr>
  <p:transition spd="med">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5E3981-F0D7-482C-A8E0-6A57700BECA7}"/>
              </a:ext>
            </a:extLst>
          </p:cNvPr>
          <p:cNvSpPr>
            <a:spLocks noGrp="1"/>
          </p:cNvSpPr>
          <p:nvPr>
            <p:ph type="title"/>
          </p:nvPr>
        </p:nvSpPr>
        <p:spPr/>
        <p:txBody>
          <a:bodyPr rtlCol="0"/>
          <a:lstStyle/>
          <a:p>
            <a:pPr rtl="0"/>
            <a:r>
              <a:rPr lang="en-GB" dirty="0" smtClean="0"/>
              <a:t>Continued.......</a:t>
            </a:r>
            <a:endParaRPr lang="en-GB" dirty="0"/>
          </a:p>
        </p:txBody>
      </p:sp>
      <p:sp>
        <p:nvSpPr>
          <p:cNvPr id="2" name="Slide Number Placeholder 1">
            <a:extLst>
              <a:ext uri="{FF2B5EF4-FFF2-40B4-BE49-F238E27FC236}">
                <a16:creationId xmlns:a16="http://schemas.microsoft.com/office/drawing/2014/main" xmlns="" id="{520FC4EE-F318-4344-9E3C-B950ADB63865}"/>
              </a:ext>
            </a:extLst>
          </p:cNvPr>
          <p:cNvSpPr>
            <a:spLocks noGrp="1"/>
          </p:cNvSpPr>
          <p:nvPr>
            <p:ph type="sldNum" sz="quarter" idx="12"/>
          </p:nvPr>
        </p:nvSpPr>
        <p:spPr/>
        <p:txBody>
          <a:bodyPr rtlCol="0"/>
          <a:lstStyle/>
          <a:p>
            <a:pPr rtl="0"/>
            <a:fld id="{C263D6C4-4840-40CC-AC84-17E24B3B7BDE}" type="slidenum">
              <a:rPr lang="en-GB" smtClean="0"/>
              <a:pPr rtl="0"/>
              <a:t>5</a:t>
            </a:fld>
            <a:endParaRPr lang="en-GB"/>
          </a:p>
        </p:txBody>
      </p:sp>
      <p:sp>
        <p:nvSpPr>
          <p:cNvPr id="7" name="Text Placeholder 6">
            <a:extLst>
              <a:ext uri="{FF2B5EF4-FFF2-40B4-BE49-F238E27FC236}">
                <a16:creationId xmlns:a16="http://schemas.microsoft.com/office/drawing/2014/main" xmlns="" id="{B74126B4-1E6C-4FFF-9282-40E18A85A07F}"/>
              </a:ext>
            </a:extLst>
          </p:cNvPr>
          <p:cNvSpPr>
            <a:spLocks noGrp="1"/>
          </p:cNvSpPr>
          <p:nvPr>
            <p:ph type="body" sz="quarter" idx="1"/>
          </p:nvPr>
        </p:nvSpPr>
        <p:spPr>
          <a:xfrm>
            <a:off x="444500" y="1681163"/>
            <a:ext cx="10482118" cy="4497964"/>
          </a:xfrm>
        </p:spPr>
        <p:txBody>
          <a:bodyPr rtlCol="0">
            <a:noAutofit/>
          </a:bodyPr>
          <a:lstStyle/>
          <a:p>
            <a:pPr>
              <a:buFont typeface="Wingdings" pitchFamily="2" charset="2"/>
              <a:buChar char="ü"/>
            </a:pPr>
            <a:r>
              <a:rPr lang="en-US" sz="1600" b="0" dirty="0" smtClean="0"/>
              <a:t> </a:t>
            </a:r>
            <a:r>
              <a:rPr lang="en-US" sz="1600" dirty="0" smtClean="0"/>
              <a:t>Inappropriate Behavior Concerns</a:t>
            </a:r>
            <a:r>
              <a:rPr lang="en-US" sz="1600" b="0" dirty="0" smtClean="0"/>
              <a:t> – fears of bad behavior (e.g., saying something hurtful in a conversation or accidentally writing racial slurs in a paper for school). </a:t>
            </a:r>
            <a:r>
              <a:rPr lang="en-US" sz="1600" b="0" dirty="0" smtClean="0"/>
              <a:t>These </a:t>
            </a:r>
            <a:r>
              <a:rPr lang="en-US" sz="1600" b="0" dirty="0" smtClean="0"/>
              <a:t>obsessive concerns lead to distress usually in the form of anxiety and for this sub type of OCD  checking is the compulsive behavior may be in range of 5 or 50 time utilized to reduce that anxiety. The purpose of the checking is to try to be </a:t>
            </a:r>
            <a:r>
              <a:rPr lang="en-US" sz="1600" b="0" i="1" dirty="0" smtClean="0"/>
              <a:t>certain </a:t>
            </a:r>
            <a:r>
              <a:rPr lang="en-US" sz="1600" b="0" dirty="0" smtClean="0"/>
              <a:t>that these feared outcomes have not, or will not happen. Common checking behaviors include</a:t>
            </a:r>
            <a:r>
              <a:rPr lang="en-US" sz="1600" b="0" dirty="0" smtClean="0"/>
              <a:t>:</a:t>
            </a:r>
          </a:p>
          <a:p>
            <a:pPr>
              <a:buFont typeface="Wingdings" pitchFamily="2" charset="2"/>
              <a:buChar char="Ø"/>
            </a:pPr>
            <a:r>
              <a:rPr lang="en-US" sz="1600" b="0" dirty="0" smtClean="0"/>
              <a:t> </a:t>
            </a:r>
            <a:r>
              <a:rPr lang="en-US" sz="1600" dirty="0" smtClean="0"/>
              <a:t>Physical Inspection</a:t>
            </a:r>
            <a:r>
              <a:rPr lang="en-US" sz="1600" b="0" dirty="0" smtClean="0"/>
              <a:t>: Looking closely at things (sometimes taking photos for more lasting “proof”), or physically examining </a:t>
            </a:r>
            <a:r>
              <a:rPr lang="en-US" sz="1600" b="0" dirty="0" smtClean="0"/>
              <a:t>them.</a:t>
            </a:r>
          </a:p>
          <a:p>
            <a:pPr>
              <a:buFont typeface="Wingdings" pitchFamily="2" charset="2"/>
              <a:buChar char="Ø"/>
            </a:pPr>
            <a:r>
              <a:rPr lang="en-US" sz="1600" dirty="0" smtClean="0"/>
              <a:t>Avoidance</a:t>
            </a:r>
            <a:r>
              <a:rPr lang="en-US" sz="1600" dirty="0" smtClean="0"/>
              <a:t>:</a:t>
            </a:r>
            <a:r>
              <a:rPr lang="en-US" sz="1600" b="0" dirty="0" smtClean="0"/>
              <a:t> Avoiding responsibility can mean escaping the anxiety around uncertainty. Getting someone else to be the last to leave the house or a room takes the responsibility for checking locks, stoves, faucets, etc. off of the person with OCD. If the concern is about making mistakes, then avoiding the opportunities to make mistakes, (e.g., not sending emails or having interactions with others), can reduce anxiety</a:t>
            </a:r>
            <a:r>
              <a:rPr lang="en-US" sz="1600" b="0" dirty="0" smtClean="0"/>
              <a:t>.</a:t>
            </a:r>
          </a:p>
          <a:p>
            <a:pPr algn="l">
              <a:buFont typeface="Wingdings" pitchFamily="2" charset="2"/>
              <a:buChar char="Ø"/>
            </a:pPr>
            <a:r>
              <a:rPr lang="en-US" sz="1600" b="0" dirty="0" smtClean="0"/>
              <a:t> </a:t>
            </a:r>
            <a:r>
              <a:rPr lang="en-US" sz="1600" dirty="0" smtClean="0"/>
              <a:t>Reassurance:</a:t>
            </a:r>
            <a:r>
              <a:rPr lang="en-US" sz="1600" b="0" dirty="0" smtClean="0"/>
              <a:t> People with Checking OCD often seek reassurance. This reassurance can be from within, reminding oneself that they have done things correctly. It is also common to seek reassurance from others with questions such as “You saw me lock the door, right?” or “Does this mole look normal to you?”</a:t>
            </a:r>
          </a:p>
          <a:p>
            <a:endParaRPr lang="en-US" sz="1600" b="0" dirty="0" smtClean="0"/>
          </a:p>
          <a:p>
            <a:r>
              <a:rPr lang="en-US" sz="1600" b="0" dirty="0" smtClean="0"/>
              <a:t/>
            </a:r>
            <a:br>
              <a:rPr lang="en-US" sz="1600" b="0" dirty="0" smtClean="0"/>
            </a:br>
            <a:endParaRPr lang="en-US" sz="1600" b="0" dirty="0" smtClean="0"/>
          </a:p>
          <a:p>
            <a:r>
              <a:rPr lang="en-US" sz="1600" dirty="0" smtClean="0"/>
              <a:t/>
            </a:r>
            <a:br>
              <a:rPr lang="en-US" sz="1600" dirty="0" smtClean="0"/>
            </a:br>
            <a:endParaRPr lang="en-GB" sz="1600" dirty="0"/>
          </a:p>
        </p:txBody>
      </p:sp>
    </p:spTree>
    <p:extLst>
      <p:ext uri="{BB962C8B-B14F-4D97-AF65-F5344CB8AC3E}">
        <p14:creationId xmlns:p14="http://schemas.microsoft.com/office/powerpoint/2010/main" xmlns="" val="3607270498"/>
      </p:ext>
    </p:extLst>
  </p:cSld>
  <p:clrMapOvr>
    <a:masterClrMapping/>
  </p:clrMapOvr>
  <p:transition spd="med">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15E3981-F0D7-482C-A8E0-6A57700BECA7}"/>
              </a:ext>
            </a:extLst>
          </p:cNvPr>
          <p:cNvSpPr>
            <a:spLocks noGrp="1"/>
          </p:cNvSpPr>
          <p:nvPr>
            <p:ph type="title"/>
          </p:nvPr>
        </p:nvSpPr>
        <p:spPr/>
        <p:txBody>
          <a:bodyPr rtlCol="0"/>
          <a:lstStyle/>
          <a:p>
            <a:pPr rtl="0"/>
            <a:r>
              <a:rPr lang="en-GB"/>
              <a:t>Content Title</a:t>
            </a:r>
          </a:p>
        </p:txBody>
      </p:sp>
      <p:sp>
        <p:nvSpPr>
          <p:cNvPr id="19" name="Text Placeholder 18">
            <a:extLst>
              <a:ext uri="{FF2B5EF4-FFF2-40B4-BE49-F238E27FC236}">
                <a16:creationId xmlns:a16="http://schemas.microsoft.com/office/drawing/2014/main" xmlns="" id="{782206B1-586F-4254-9B36-D06C4E294ACF}"/>
              </a:ext>
            </a:extLst>
          </p:cNvPr>
          <p:cNvSpPr>
            <a:spLocks noGrp="1"/>
          </p:cNvSpPr>
          <p:nvPr>
            <p:ph type="body" sz="quarter" idx="18"/>
          </p:nvPr>
        </p:nvSpPr>
        <p:spPr/>
        <p:txBody>
          <a:bodyPr rtlCol="0"/>
          <a:lstStyle/>
          <a:p>
            <a:pPr>
              <a:buFont typeface="Wingdings" pitchFamily="2" charset="2"/>
              <a:buChar char="ü"/>
            </a:pPr>
            <a:r>
              <a:rPr lang="en-US" sz="1600" dirty="0" smtClean="0"/>
              <a:t> </a:t>
            </a:r>
            <a:r>
              <a:rPr lang="en-US" sz="1600" b="1" dirty="0" smtClean="0"/>
              <a:t>Mental Rituals:</a:t>
            </a:r>
            <a:r>
              <a:rPr lang="en-US" sz="1600" dirty="0" smtClean="0"/>
              <a:t> A lot of checking goes on inside the head. This can take the form of replaying events in one’s mind. For example, a person with Checking OCD can spend hours in bed going over and over conversations they had that day in order to be certain that they did not do anything hurtful or inappropriate. Safety concerns can result in “replaying the video” (in one’s head) of all of your actions before you left the house, in order to be certain that everything was done correctly.</a:t>
            </a:r>
          </a:p>
          <a:p>
            <a:r>
              <a:rPr lang="en-US" dirty="0" smtClean="0"/>
              <a:t/>
            </a:r>
            <a:br>
              <a:rPr lang="en-US" dirty="0" smtClean="0"/>
            </a:br>
            <a:endParaRPr lang="en-GB" dirty="0"/>
          </a:p>
        </p:txBody>
      </p:sp>
      <p:sp>
        <p:nvSpPr>
          <p:cNvPr id="2" name="Slide Number Placeholder 1">
            <a:extLst>
              <a:ext uri="{FF2B5EF4-FFF2-40B4-BE49-F238E27FC236}">
                <a16:creationId xmlns:a16="http://schemas.microsoft.com/office/drawing/2014/main" xmlns="" id="{FAC2D367-2A6E-41FE-A9EA-24FF17BCAA97}"/>
              </a:ext>
            </a:extLst>
          </p:cNvPr>
          <p:cNvSpPr>
            <a:spLocks noGrp="1"/>
          </p:cNvSpPr>
          <p:nvPr>
            <p:ph type="sldNum" sz="quarter" idx="12"/>
          </p:nvPr>
        </p:nvSpPr>
        <p:spPr/>
        <p:txBody>
          <a:bodyPr rtlCol="0"/>
          <a:lstStyle/>
          <a:p>
            <a:pPr rtl="0"/>
            <a:fld id="{C263D6C4-4840-40CC-AC84-17E24B3B7BDE}" type="slidenum">
              <a:rPr lang="en-GB" smtClean="0"/>
              <a:pPr rtl="0"/>
              <a:t>6</a:t>
            </a:fld>
            <a:endParaRPr lang="en-GB"/>
          </a:p>
        </p:txBody>
      </p:sp>
      <p:pic>
        <p:nvPicPr>
          <p:cNvPr id="7" name="Picture Placeholder 6" descr="pic 4.jpg"/>
          <p:cNvPicPr>
            <a:picLocks noGrp="1" noChangeAspect="1"/>
          </p:cNvPicPr>
          <p:nvPr>
            <p:ph type="pic" sz="quarter" idx="19"/>
          </p:nvPr>
        </p:nvPicPr>
        <p:blipFill>
          <a:blip r:embed="rId3"/>
          <a:srcRect t="33599" b="33599"/>
          <a:stretch>
            <a:fillRect/>
          </a:stretch>
        </p:blipFill>
        <p:spPr>
          <a:xfrm>
            <a:off x="0" y="1191491"/>
            <a:ext cx="12192002" cy="2530763"/>
          </a:xfrm>
        </p:spPr>
      </p:pic>
    </p:spTree>
    <p:extLst>
      <p:ext uri="{BB962C8B-B14F-4D97-AF65-F5344CB8AC3E}">
        <p14:creationId xmlns:p14="http://schemas.microsoft.com/office/powerpoint/2010/main" xmlns="" val="663103393"/>
      </p:ext>
    </p:extLst>
  </p:cSld>
  <p:clrMapOvr>
    <a:masterClrMapping/>
  </p:clrMapOvr>
  <p:transition spd="med">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201323FB-427E-4A8D-B473-AB0657D8D23B}"/>
              </a:ext>
            </a:extLst>
          </p:cNvPr>
          <p:cNvSpPr>
            <a:spLocks noGrp="1"/>
          </p:cNvSpPr>
          <p:nvPr>
            <p:ph type="title"/>
          </p:nvPr>
        </p:nvSpPr>
        <p:spPr>
          <a:xfrm>
            <a:off x="444500" y="542925"/>
            <a:ext cx="11214100" cy="590931"/>
          </a:xfrm>
        </p:spPr>
        <p:txBody>
          <a:bodyPr rtlCol="0"/>
          <a:lstStyle/>
          <a:p>
            <a:pPr rtl="0"/>
            <a:r>
              <a:rPr sz="3600" smtClean="0"/>
              <a:t>What causes OCD?</a:t>
            </a:r>
            <a:endParaRPr lang="en-GB" sz="3600" dirty="0"/>
          </a:p>
        </p:txBody>
      </p:sp>
      <p:sp>
        <p:nvSpPr>
          <p:cNvPr id="2" name="Slide Number Placeholder 1">
            <a:extLst>
              <a:ext uri="{FF2B5EF4-FFF2-40B4-BE49-F238E27FC236}">
                <a16:creationId xmlns:a16="http://schemas.microsoft.com/office/drawing/2014/main" xmlns="" id="{E4398C1C-6656-4A73-A680-62A81CDC27FD}"/>
              </a:ext>
            </a:extLst>
          </p:cNvPr>
          <p:cNvSpPr>
            <a:spLocks noGrp="1"/>
          </p:cNvSpPr>
          <p:nvPr>
            <p:ph type="sldNum" sz="quarter" idx="12"/>
          </p:nvPr>
        </p:nvSpPr>
        <p:spPr/>
        <p:txBody>
          <a:bodyPr rtlCol="0"/>
          <a:lstStyle/>
          <a:p>
            <a:pPr rtl="0"/>
            <a:fld id="{C263D6C4-4840-40CC-AC84-17E24B3B7BDE}" type="slidenum">
              <a:rPr lang="en-GB" smtClean="0"/>
              <a:pPr rtl="0"/>
              <a:t>7</a:t>
            </a:fld>
            <a:endParaRPr lang="en-GB"/>
          </a:p>
        </p:txBody>
      </p:sp>
      <p:sp>
        <p:nvSpPr>
          <p:cNvPr id="7" name="TextBox 6"/>
          <p:cNvSpPr txBox="1"/>
          <p:nvPr/>
        </p:nvSpPr>
        <p:spPr>
          <a:xfrm>
            <a:off x="822036" y="1597890"/>
            <a:ext cx="10095346" cy="4524315"/>
          </a:xfrm>
          <a:prstGeom prst="rect">
            <a:avLst/>
          </a:prstGeom>
          <a:noFill/>
        </p:spPr>
        <p:txBody>
          <a:bodyPr wrap="square" rtlCol="0">
            <a:spAutoFit/>
          </a:bodyPr>
          <a:lstStyle/>
          <a:p>
            <a:pPr>
              <a:buFont typeface="Wingdings" pitchFamily="2" charset="2"/>
              <a:buChar char="q"/>
            </a:pPr>
            <a:r>
              <a:rPr lang="en-US" b="1" dirty="0" smtClean="0">
                <a:solidFill>
                  <a:schemeClr val="bg1">
                    <a:lumMod val="95000"/>
                  </a:schemeClr>
                </a:solidFill>
                <a:latin typeface="Comic Sans MS" pitchFamily="66" charset="0"/>
              </a:rPr>
              <a:t>Most common cause of checking and rechecking </a:t>
            </a:r>
            <a:r>
              <a:rPr lang="en-US" b="1" dirty="0" err="1" smtClean="0">
                <a:solidFill>
                  <a:schemeClr val="bg1">
                    <a:lumMod val="95000"/>
                  </a:schemeClr>
                </a:solidFill>
                <a:latin typeface="Comic Sans MS" pitchFamily="66" charset="0"/>
              </a:rPr>
              <a:t>ocd</a:t>
            </a:r>
            <a:r>
              <a:rPr lang="en-US" b="1" dirty="0" smtClean="0">
                <a:solidFill>
                  <a:schemeClr val="bg1">
                    <a:lumMod val="95000"/>
                  </a:schemeClr>
                </a:solidFill>
                <a:latin typeface="Comic Sans MS" pitchFamily="66" charset="0"/>
              </a:rPr>
              <a:t> are cognitive maladaptive practice, behavioral learning, environmental factors, low stress tolerance, bad experiences, too much strict or too much over protected parenting</a:t>
            </a:r>
            <a:r>
              <a:rPr lang="en-US" b="1" dirty="0" smtClean="0">
                <a:solidFill>
                  <a:schemeClr val="bg1">
                    <a:lumMod val="95000"/>
                  </a:schemeClr>
                </a:solidFill>
                <a:latin typeface="Comic Sans MS" pitchFamily="66" charset="0"/>
              </a:rPr>
              <a:t>.</a:t>
            </a:r>
          </a:p>
          <a:p>
            <a:r>
              <a:rPr lang="en-US" b="1" dirty="0" smtClean="0">
                <a:solidFill>
                  <a:schemeClr val="bg1">
                    <a:lumMod val="95000"/>
                  </a:schemeClr>
                </a:solidFill>
                <a:latin typeface="Comic Sans MS" pitchFamily="66" charset="0"/>
              </a:rPr>
              <a:t> </a:t>
            </a:r>
          </a:p>
          <a:p>
            <a:pPr>
              <a:buFont typeface="Wingdings" pitchFamily="2" charset="2"/>
              <a:buChar char="q"/>
            </a:pPr>
            <a:r>
              <a:rPr lang="en-US" b="1" dirty="0" smtClean="0">
                <a:solidFill>
                  <a:schemeClr val="bg1">
                    <a:lumMod val="95000"/>
                  </a:schemeClr>
                </a:solidFill>
                <a:latin typeface="Comic Sans MS" pitchFamily="66" charset="0"/>
              </a:rPr>
              <a:t>We </a:t>
            </a:r>
            <a:r>
              <a:rPr lang="en-US" b="1" dirty="0" smtClean="0">
                <a:solidFill>
                  <a:schemeClr val="bg1">
                    <a:lumMod val="95000"/>
                  </a:schemeClr>
                </a:solidFill>
                <a:latin typeface="Comic Sans MS" pitchFamily="66" charset="0"/>
              </a:rPr>
              <a:t>can be more confident in identifying what maintains the OCD. So all these factor need to be </a:t>
            </a:r>
            <a:r>
              <a:rPr lang="en-US" b="1" dirty="0" err="1" smtClean="0">
                <a:solidFill>
                  <a:schemeClr val="bg1">
                    <a:lumMod val="95000"/>
                  </a:schemeClr>
                </a:solidFill>
                <a:latin typeface="Comic Sans MS" pitchFamily="66" charset="0"/>
              </a:rPr>
              <a:t>analyse</a:t>
            </a:r>
            <a:r>
              <a:rPr lang="en-US" b="1" dirty="0" smtClean="0">
                <a:solidFill>
                  <a:schemeClr val="bg1">
                    <a:lumMod val="95000"/>
                  </a:schemeClr>
                </a:solidFill>
                <a:latin typeface="Comic Sans MS" pitchFamily="66" charset="0"/>
              </a:rPr>
              <a:t> during planning phase of therapeutic intervention</a:t>
            </a:r>
            <a:r>
              <a:rPr lang="en-US" b="1" dirty="0" smtClean="0">
                <a:solidFill>
                  <a:schemeClr val="bg1">
                    <a:lumMod val="95000"/>
                  </a:schemeClr>
                </a:solidFill>
                <a:latin typeface="Comic Sans MS" pitchFamily="66" charset="0"/>
              </a:rPr>
              <a:t>.</a:t>
            </a:r>
          </a:p>
          <a:p>
            <a:endParaRPr lang="en-US" b="1" dirty="0" smtClean="0">
              <a:solidFill>
                <a:schemeClr val="bg1">
                  <a:lumMod val="95000"/>
                </a:schemeClr>
              </a:solidFill>
              <a:latin typeface="Comic Sans MS" pitchFamily="66" charset="0"/>
            </a:endParaRPr>
          </a:p>
          <a:p>
            <a:pPr>
              <a:buFont typeface="Wingdings" pitchFamily="2" charset="2"/>
              <a:buChar char="q"/>
            </a:pPr>
            <a:r>
              <a:rPr lang="en-US" b="1" dirty="0" smtClean="0">
                <a:solidFill>
                  <a:schemeClr val="bg1">
                    <a:lumMod val="95000"/>
                  </a:schemeClr>
                </a:solidFill>
                <a:latin typeface="Comic Sans MS" pitchFamily="66" charset="0"/>
              </a:rPr>
              <a:t>Compulsive </a:t>
            </a:r>
            <a:r>
              <a:rPr lang="en-US" b="1" dirty="0" smtClean="0">
                <a:solidFill>
                  <a:schemeClr val="bg1">
                    <a:lumMod val="95000"/>
                  </a:schemeClr>
                </a:solidFill>
                <a:latin typeface="Comic Sans MS" pitchFamily="66" charset="0"/>
              </a:rPr>
              <a:t>behavior, like checking, is often temporarily effective because it reduces anxiety. Because of this, people with OCD are much more likely to do that checking behavior again the next time they find </a:t>
            </a:r>
            <a:r>
              <a:rPr lang="en-US" b="1" dirty="0" smtClean="0">
                <a:solidFill>
                  <a:schemeClr val="bg1">
                    <a:lumMod val="95000"/>
                  </a:schemeClr>
                </a:solidFill>
                <a:latin typeface="Comic Sans MS" pitchFamily="66" charset="0"/>
              </a:rPr>
              <a:t>themselves </a:t>
            </a:r>
            <a:r>
              <a:rPr lang="en-US" b="1" dirty="0" smtClean="0">
                <a:solidFill>
                  <a:schemeClr val="bg1">
                    <a:lumMod val="95000"/>
                  </a:schemeClr>
                </a:solidFill>
                <a:latin typeface="Comic Sans MS" pitchFamily="66" charset="0"/>
              </a:rPr>
              <a:t>feeling anxious about not being certain of something. </a:t>
            </a:r>
            <a:endParaRPr lang="en-US" b="1" dirty="0" smtClean="0">
              <a:solidFill>
                <a:schemeClr val="bg1">
                  <a:lumMod val="95000"/>
                </a:schemeClr>
              </a:solidFill>
              <a:latin typeface="Comic Sans MS" pitchFamily="66" charset="0"/>
            </a:endParaRPr>
          </a:p>
          <a:p>
            <a:endParaRPr lang="en-US" b="1" dirty="0" smtClean="0">
              <a:solidFill>
                <a:schemeClr val="bg1">
                  <a:lumMod val="95000"/>
                </a:schemeClr>
              </a:solidFill>
              <a:latin typeface="Comic Sans MS" pitchFamily="66" charset="0"/>
            </a:endParaRPr>
          </a:p>
          <a:p>
            <a:pPr>
              <a:buFont typeface="Wingdings" pitchFamily="2" charset="2"/>
              <a:buChar char="q"/>
            </a:pPr>
            <a:r>
              <a:rPr lang="en-US" b="1" dirty="0" smtClean="0">
                <a:solidFill>
                  <a:schemeClr val="bg1">
                    <a:lumMod val="95000"/>
                  </a:schemeClr>
                </a:solidFill>
                <a:latin typeface="Comic Sans MS" pitchFamily="66" charset="0"/>
              </a:rPr>
              <a:t>That </a:t>
            </a:r>
            <a:r>
              <a:rPr lang="en-US" b="1" dirty="0" smtClean="0">
                <a:solidFill>
                  <a:schemeClr val="bg1">
                    <a:lumMod val="95000"/>
                  </a:schemeClr>
                </a:solidFill>
                <a:latin typeface="Comic Sans MS" pitchFamily="66" charset="0"/>
              </a:rPr>
              <a:t>is how person becomes trapped with checking and rechecking OCD and then later never learn that there is another way out.</a:t>
            </a:r>
          </a:p>
          <a:p>
            <a:r>
              <a:rPr lang="en-US" b="1" dirty="0" smtClean="0">
                <a:solidFill>
                  <a:schemeClr val="bg1">
                    <a:lumMod val="95000"/>
                  </a:schemeClr>
                </a:solidFill>
                <a:latin typeface="Comic Sans MS" pitchFamily="66" charset="0"/>
              </a:rPr>
              <a:t/>
            </a:r>
            <a:br>
              <a:rPr lang="en-US" b="1" dirty="0" smtClean="0">
                <a:solidFill>
                  <a:schemeClr val="bg1">
                    <a:lumMod val="95000"/>
                  </a:schemeClr>
                </a:solidFill>
                <a:latin typeface="Comic Sans MS" pitchFamily="66" charset="0"/>
              </a:rPr>
            </a:br>
            <a:endParaRPr lang="en-US" b="1" dirty="0">
              <a:solidFill>
                <a:schemeClr val="bg1">
                  <a:lumMod val="95000"/>
                </a:schemeClr>
              </a:solidFill>
              <a:latin typeface="Comic Sans MS" pitchFamily="66" charset="0"/>
            </a:endParaRPr>
          </a:p>
        </p:txBody>
      </p:sp>
    </p:spTree>
    <p:extLst>
      <p:ext uri="{BB962C8B-B14F-4D97-AF65-F5344CB8AC3E}">
        <p14:creationId xmlns:p14="http://schemas.microsoft.com/office/powerpoint/2010/main" xmlns="" val="1065425595"/>
      </p:ext>
    </p:extLst>
  </p:cSld>
  <p:clrMapOvr>
    <a:masterClrMapping/>
  </p:clrMapOvr>
  <p:transition spd="med">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615" y="424872"/>
            <a:ext cx="5246440" cy="757567"/>
          </a:xfrm>
        </p:spPr>
        <p:txBody>
          <a:bodyPr/>
          <a:lstStyle/>
          <a:p>
            <a:r>
              <a:rPr lang="en-IN" sz="4800" dirty="0" smtClean="0"/>
              <a:t>OCD management</a:t>
            </a:r>
            <a:endParaRPr lang="en-US" sz="4800" dirty="0"/>
          </a:p>
        </p:txBody>
      </p:sp>
      <p:sp>
        <p:nvSpPr>
          <p:cNvPr id="3" name="Subtitle 2"/>
          <p:cNvSpPr>
            <a:spLocks noGrp="1"/>
          </p:cNvSpPr>
          <p:nvPr>
            <p:ph type="subTitle" idx="1"/>
          </p:nvPr>
        </p:nvSpPr>
        <p:spPr>
          <a:xfrm>
            <a:off x="2863087" y="1708079"/>
            <a:ext cx="8497639" cy="2143485"/>
          </a:xfrm>
        </p:spPr>
        <p:txBody>
          <a:bodyPr>
            <a:noAutofit/>
          </a:bodyPr>
          <a:lstStyle/>
          <a:p>
            <a:r>
              <a:rPr lang="en-US" sz="2000" b="1" dirty="0" smtClean="0">
                <a:effectLst>
                  <a:outerShdw blurRad="38100" dist="38100" dir="2700000" algn="tl">
                    <a:srgbClr val="000000">
                      <a:alpha val="43137"/>
                    </a:srgbClr>
                  </a:outerShdw>
                </a:effectLst>
                <a:latin typeface="Lucida Calligraphy" pitchFamily="66" charset="0"/>
              </a:rPr>
              <a:t>ERP again is best tool and approach in treatment for checking and rechecking OCD and is highly effective when done structurally.  It encourages people to face their fears about possibly causing harm or destruction by purposefully triggering these thoughts and then learning that they do not have to give in to their urges in order for everything to be okay.</a:t>
            </a:r>
            <a:endParaRPr lang="en-US" sz="2000" b="1" dirty="0">
              <a:effectLst>
                <a:outerShdw blurRad="38100" dist="38100" dir="2700000" algn="tl">
                  <a:srgbClr val="000000">
                    <a:alpha val="43137"/>
                  </a:srgbClr>
                </a:outerShdw>
              </a:effectLst>
              <a:latin typeface="Lucida Calligraphy" pitchFamily="66" charset="0"/>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BE5BF-9922-45FB-8F3F-4446D40A051B}"/>
              </a:ext>
            </a:extLst>
          </p:cNvPr>
          <p:cNvSpPr>
            <a:spLocks noGrp="1"/>
          </p:cNvSpPr>
          <p:nvPr>
            <p:ph type="ctrTitle"/>
          </p:nvPr>
        </p:nvSpPr>
        <p:spPr>
          <a:xfrm>
            <a:off x="4036290" y="3713018"/>
            <a:ext cx="7647709" cy="2447638"/>
          </a:xfrm>
        </p:spPr>
        <p:txBody>
          <a:bodyPr rtlCol="0"/>
          <a:lstStyle/>
          <a:p>
            <a:r>
              <a:rPr lang="en-US" sz="1800" b="0" dirty="0" err="1" smtClean="0"/>
              <a:t>Riya</a:t>
            </a:r>
            <a:r>
              <a:rPr lang="en-US" sz="1800" b="0" dirty="0" smtClean="0"/>
              <a:t> the woman from the first example, who was always late for work because she was repetitively checking her apartment for safety hazards. An ERP assignment might have </a:t>
            </a:r>
            <a:r>
              <a:rPr lang="en-US" sz="1800" b="0" dirty="0" err="1" smtClean="0"/>
              <a:t>Riya</a:t>
            </a:r>
            <a:r>
              <a:rPr lang="en-US" sz="1800" b="0" dirty="0" smtClean="0"/>
              <a:t> leave her apartment without doing the checking routine that she normally does. By avoiding her checking </a:t>
            </a:r>
            <a:r>
              <a:rPr lang="en-US" sz="1800" b="0" dirty="0" err="1" smtClean="0"/>
              <a:t>routine,Riya</a:t>
            </a:r>
            <a:r>
              <a:rPr lang="en-US" sz="1800" b="0" dirty="0" smtClean="0"/>
              <a:t> would learn that her compulsions are not necessary and that her anxiety will subside on its own. ERP would also teach </a:t>
            </a:r>
            <a:r>
              <a:rPr lang="en-US" sz="1800" b="0" dirty="0" err="1" smtClean="0"/>
              <a:t>Riya</a:t>
            </a:r>
            <a:r>
              <a:rPr lang="en-US" sz="1800" b="0" dirty="0" smtClean="0"/>
              <a:t> that she can handle uncertainty. </a:t>
            </a:r>
            <a:br>
              <a:rPr lang="en-US" sz="1800" b="0" dirty="0" smtClean="0"/>
            </a:br>
            <a:r>
              <a:rPr lang="en-US" sz="1800" b="0" dirty="0" smtClean="0"/>
              <a:t>People struggling with Checking OCD. first step is finding the right professional who have successfully work on the subject on this type of  OCD as  trained ERP provider. Exposure and Response Prevention therapy is most effective when the therapist conducting the treatment has experience with OCD and training in ERP. At Emotion of life all the therapists specialize in OCD and receive ERP specific training</a:t>
            </a:r>
            <a:r>
              <a:rPr lang="en-US" b="0" dirty="0" smtClean="0"/>
              <a:t>. </a:t>
            </a:r>
            <a:r>
              <a:rPr lang="en-US" sz="2000" b="0" dirty="0" smtClean="0"/>
              <a:t/>
            </a:r>
            <a:br>
              <a:rPr lang="en-US" sz="2000" b="0" dirty="0" smtClean="0"/>
            </a:br>
            <a:endParaRPr lang="en-GB" dirty="0"/>
          </a:p>
        </p:txBody>
      </p:sp>
      <p:sp>
        <p:nvSpPr>
          <p:cNvPr id="3" name="TextBox 2"/>
          <p:cNvSpPr txBox="1"/>
          <p:nvPr/>
        </p:nvSpPr>
        <p:spPr>
          <a:xfrm>
            <a:off x="6530109" y="1071418"/>
            <a:ext cx="4562764" cy="523220"/>
          </a:xfrm>
          <a:prstGeom prst="rect">
            <a:avLst/>
          </a:prstGeom>
          <a:noFill/>
        </p:spPr>
        <p:txBody>
          <a:bodyPr wrap="square" rtlCol="0">
            <a:spAutoFit/>
          </a:bodyPr>
          <a:lstStyle/>
          <a:p>
            <a:r>
              <a:rPr lang="en-IN" sz="2800" b="1" dirty="0" smtClean="0">
                <a:solidFill>
                  <a:schemeClr val="bg1">
                    <a:lumMod val="95000"/>
                  </a:schemeClr>
                </a:solidFill>
                <a:effectLst>
                  <a:outerShdw blurRad="38100" dist="38100" dir="2700000" algn="tl">
                    <a:srgbClr val="000000">
                      <a:alpha val="43137"/>
                    </a:srgbClr>
                  </a:outerShdw>
                </a:effectLst>
                <a:latin typeface="Lucida Calligraphy" pitchFamily="66" charset="0"/>
              </a:rPr>
              <a:t>Example of ERP :</a:t>
            </a:r>
            <a:endParaRPr lang="en-US" sz="2800" b="1" dirty="0">
              <a:solidFill>
                <a:schemeClr val="bg1">
                  <a:lumMod val="95000"/>
                </a:schemeClr>
              </a:solidFill>
              <a:effectLst>
                <a:outerShdw blurRad="38100" dist="38100" dir="2700000" algn="tl">
                  <a:srgbClr val="000000">
                    <a:alpha val="43137"/>
                  </a:srgbClr>
                </a:outerShdw>
              </a:effectLst>
              <a:latin typeface="Lucida Calligraphy" pitchFamily="66" charset="0"/>
            </a:endParaRPr>
          </a:p>
        </p:txBody>
      </p:sp>
    </p:spTree>
    <p:extLst>
      <p:ext uri="{BB962C8B-B14F-4D97-AF65-F5344CB8AC3E}">
        <p14:creationId xmlns:p14="http://schemas.microsoft.com/office/powerpoint/2010/main" xmlns="" val="429771863"/>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tf66687569_win32">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_30677750_TF66687569" id="{5B888300-1273-41F5-A5CD-44107916CC14}" vid="{40518E2E-947D-4D54-9D53-AB7B73CA5C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95DE24-D6C3-4A00-9085-D9594C193AE1}">
  <ds:schemaRefs>
    <ds:schemaRef ds:uri="http://schemas.microsoft.com/sharepoint/v3/contenttype/forms"/>
  </ds:schemaRefs>
</ds:datastoreItem>
</file>

<file path=customXml/itemProps2.xml><?xml version="1.0" encoding="utf-8"?>
<ds:datastoreItem xmlns:ds="http://schemas.openxmlformats.org/officeDocument/2006/customXml" ds:itemID="{F8992231-163D-4428-A2B8-DA1FE0274129}">
  <ds:schemaRefs>
    <ds:schemaRef ds:uri="http://schemas.microsoft.com/office/2006/metadata/properties"/>
    <ds:schemaRef ds:uri="http://purl.org/dc/dcmitype/"/>
    <ds:schemaRef ds:uri="http://schemas.microsoft.com/sharepoint/v3"/>
    <ds:schemaRef ds:uri="http://purl.org/dc/elements/1.1/"/>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http://purl.org/dc/terms/"/>
    <ds:schemaRef ds:uri="fb0879af-3eba-417a-a55a-ffe6dcd6ca77"/>
    <ds:schemaRef ds:uri="http://www.w3.org/XML/1998/namespace"/>
  </ds:schemaRefs>
</ds:datastoreItem>
</file>

<file path=customXml/itemProps3.xml><?xml version="1.0" encoding="utf-8"?>
<ds:datastoreItem xmlns:ds="http://schemas.openxmlformats.org/officeDocument/2006/customXml" ds:itemID="{6B67ACAB-C3DC-429D-A23C-0723C084FE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tf66687569_win32</Template>
  <TotalTime>0</TotalTime>
  <Words>149</Words>
  <PresentationFormat>Custom</PresentationFormat>
  <Paragraphs>62</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tf66687569_win32</vt:lpstr>
      <vt:lpstr>Checking and  Re-checking OCD</vt:lpstr>
      <vt:lpstr>Slide 2</vt:lpstr>
      <vt:lpstr>Lets look at some example!</vt:lpstr>
      <vt:lpstr>Signs and symptoms :-</vt:lpstr>
      <vt:lpstr>Continued.......</vt:lpstr>
      <vt:lpstr>Content Title</vt:lpstr>
      <vt:lpstr>What causes OCD?</vt:lpstr>
      <vt:lpstr>OCD management</vt:lpstr>
      <vt:lpstr>Riya the woman from the first example, who was always late for work because she was repetitively checking her apartment for safety hazards. An ERP assignment might have Riya leave her apartment without doing the checking routine that she normally does. By avoiding her checking routine,Riya would learn that her compulsions are not necessary and that her anxiety will subside on its own. ERP would also teach Riya that she can handle uncertainty.  People struggling with Checking OCD. first step is finding the right professional who have successfully work on the subject on this type of  OCD as  trained ERP provider. Exposure and Response Prevention therapy is most effective when the therapist conducting the treatment has experience with OCD and training in ERP. At Emotion of life all the therapists specialize in OCD and receive ERP specific training.  </vt:lpstr>
      <vt:lpstr>“You don’t have to control your thoughts. You just have to stop letting them control you.”  — Dan Millman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2022-01-27T05:48:37Z</dcterms:created>
  <dcterms:modified xsi:type="dcterms:W3CDTF">2022-01-27T08:37:41Z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