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8" d="100"/>
          <a:sy n="78" d="100"/>
        </p:scale>
        <p:origin x="778" y="72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48B98-637A-4954-BB9E-80AFA6A2B823}" type="datetimeFigureOut">
              <a:rPr lang="en-IN" smtClean="0"/>
              <a:t>28-06-2022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8B570-2AA8-4FA3-9DA1-B4F6F48EA8E6}" type="slidenum">
              <a:rPr lang="en-IN" smtClean="0"/>
              <a:t>‹#›</a:t>
            </a:fld>
            <a:endParaRPr lang="en-IN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0037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48B98-637A-4954-BB9E-80AFA6A2B823}" type="datetimeFigureOut">
              <a:rPr lang="en-IN" smtClean="0"/>
              <a:t>28-06-2022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8B570-2AA8-4FA3-9DA1-B4F6F48EA8E6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35971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48B98-637A-4954-BB9E-80AFA6A2B823}" type="datetimeFigureOut">
              <a:rPr lang="en-IN" smtClean="0"/>
              <a:t>28-06-2022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8B570-2AA8-4FA3-9DA1-B4F6F48EA8E6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3413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48B98-637A-4954-BB9E-80AFA6A2B823}" type="datetimeFigureOut">
              <a:rPr lang="en-IN" smtClean="0"/>
              <a:t>28-06-2022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8B570-2AA8-4FA3-9DA1-B4F6F48EA8E6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79107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48B98-637A-4954-BB9E-80AFA6A2B823}" type="datetimeFigureOut">
              <a:rPr lang="en-IN" smtClean="0"/>
              <a:t>28-06-2022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8B570-2AA8-4FA3-9DA1-B4F6F48EA8E6}" type="slidenum">
              <a:rPr lang="en-IN" smtClean="0"/>
              <a:t>‹#›</a:t>
            </a:fld>
            <a:endParaRPr lang="en-IN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632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48B98-637A-4954-BB9E-80AFA6A2B823}" type="datetimeFigureOut">
              <a:rPr lang="en-IN" smtClean="0"/>
              <a:t>28-06-2022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8B570-2AA8-4FA3-9DA1-B4F6F48EA8E6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07039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48B98-637A-4954-BB9E-80AFA6A2B823}" type="datetimeFigureOut">
              <a:rPr lang="en-IN" smtClean="0"/>
              <a:t>28-06-2022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8B570-2AA8-4FA3-9DA1-B4F6F48EA8E6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51489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48B98-637A-4954-BB9E-80AFA6A2B823}" type="datetimeFigureOut">
              <a:rPr lang="en-IN" smtClean="0"/>
              <a:t>28-06-2022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8B570-2AA8-4FA3-9DA1-B4F6F48EA8E6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68757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48B98-637A-4954-BB9E-80AFA6A2B823}" type="datetimeFigureOut">
              <a:rPr lang="en-IN" smtClean="0"/>
              <a:t>28-06-2022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8B570-2AA8-4FA3-9DA1-B4F6F48EA8E6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15748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C948B98-637A-4954-BB9E-80AFA6A2B823}" type="datetimeFigureOut">
              <a:rPr lang="en-IN" smtClean="0"/>
              <a:t>28-06-2022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C8B570-2AA8-4FA3-9DA1-B4F6F48EA8E6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32622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48B98-637A-4954-BB9E-80AFA6A2B823}" type="datetimeFigureOut">
              <a:rPr lang="en-IN" smtClean="0"/>
              <a:t>28-06-2022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8B570-2AA8-4FA3-9DA1-B4F6F48EA8E6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87398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C948B98-637A-4954-BB9E-80AFA6A2B823}" type="datetimeFigureOut">
              <a:rPr lang="en-IN" smtClean="0"/>
              <a:t>28-06-2022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0C8B570-2AA8-4FA3-9DA1-B4F6F48EA8E6}" type="slidenum">
              <a:rPr lang="en-IN" smtClean="0"/>
              <a:t>‹#›</a:t>
            </a:fld>
            <a:endParaRPr lang="en-IN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339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motionoflife.in/" TargetMode="External"/><Relationship Id="rId2" Type="http://schemas.openxmlformats.org/officeDocument/2006/relationships/hyperlink" Target="mailto:info@emotionoflife.i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8CFAB-33A9-C3DE-4305-002B412F29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6307"/>
            <a:ext cx="9144000" cy="2389086"/>
          </a:xfrm>
        </p:spPr>
        <p:txBody>
          <a:bodyPr/>
          <a:lstStyle/>
          <a:p>
            <a:r>
              <a:rPr lang="en-US" dirty="0">
                <a:latin typeface="Bookman Old Style" panose="02050604050505020204" pitchFamily="18" charset="0"/>
              </a:rPr>
              <a:t>Managing Doubt</a:t>
            </a:r>
            <a:endParaRPr lang="en-IN" dirty="0">
              <a:latin typeface="Bookman Old Style" panose="020506040505050202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73EA2E-566D-C04E-B106-E838F43DAE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35044"/>
            <a:ext cx="9144000" cy="1639528"/>
          </a:xfrm>
        </p:spPr>
        <p:txBody>
          <a:bodyPr>
            <a:no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By: Avril Dias</a:t>
            </a:r>
          </a:p>
          <a:p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Guided by Mr. Shyam Gupta, Clinical psychologist &amp; Psychotherapist, Gwalior </a:t>
            </a:r>
          </a:p>
          <a:p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Contact: 9368503416</a:t>
            </a:r>
          </a:p>
          <a:p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 to us at: </a:t>
            </a: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info@emotionoflife.in</a:t>
            </a:r>
            <a:endParaRPr lang="en-I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Visit us on: </a:t>
            </a: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www.emotionoflife.in</a:t>
            </a: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I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743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544A9-013A-0975-7BEA-6A56D3613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077" y="393290"/>
            <a:ext cx="10537723" cy="1297398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doubt?</a:t>
            </a: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324FB-0575-E3FD-10C5-3115BCDFD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6078" y="1868129"/>
            <a:ext cx="10537722" cy="43088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Doubt is a ‘feeling of uncertainty or lack of conviction’.</a:t>
            </a:r>
          </a:p>
          <a:p>
            <a:pPr marL="0" indent="0">
              <a:buNone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 have doubt or doubts about something, 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feel uncertain about it and do not know whether it is true or possible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Doubt = being unsure or uncertain.</a:t>
            </a:r>
          </a:p>
          <a:p>
            <a:pPr marL="0" indent="0">
              <a:buNone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may often cause distress, tense feelings and in higher amounts, anxiety and anxiety related concerns.</a:t>
            </a:r>
          </a:p>
        </p:txBody>
      </p:sp>
    </p:spTree>
    <p:extLst>
      <p:ext uri="{BB962C8B-B14F-4D97-AF65-F5344CB8AC3E}">
        <p14:creationId xmlns:p14="http://schemas.microsoft.com/office/powerpoint/2010/main" val="2377585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76AE9-DF26-7B12-F1A1-7E9EA9D5C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574" y="373626"/>
            <a:ext cx="10508226" cy="1317062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does doubt occur?</a:t>
            </a: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99055-A8F1-B0E5-1A7E-248018856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910" y="1809135"/>
            <a:ext cx="10527890" cy="43678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humans we do not hold the key to all knowledge. This brings up questions and thus doubt. 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knowing is a part of being human, so doubting is human too. 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 when a person begins to doubt several things and wants to be sure about uncertain situations, then doubt may cause discomfort and distress. </a:t>
            </a:r>
          </a:p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if, when, will it, did it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all the beginning words of a doubt and when we notice these words increase in our vocabulary, it causes feelings of worry and discomfort.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59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3A117-49B8-B389-6F15-869E89F1D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4465"/>
            <a:ext cx="10515600" cy="136622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doubt</a:t>
            </a: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DE77D-AE4C-A7A1-9326-D8284E94A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38632"/>
            <a:ext cx="4687528" cy="31168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Healthy doubt  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Having a little bit of self doubt or doubt in general helps us from acting upon ideas that may put us at risk.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is a mechanism that keeps us safe and helps us make the right decision.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Questioning and doubt also helps us constantly improve and work on ourselves.                        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F20DA72-A32D-7680-312F-D3B72B7E53F1}"/>
              </a:ext>
            </a:extLst>
          </p:cNvPr>
          <p:cNvCxnSpPr>
            <a:cxnSpLocks/>
          </p:cNvCxnSpPr>
          <p:nvPr/>
        </p:nvCxnSpPr>
        <p:spPr>
          <a:xfrm>
            <a:off x="5987845" y="1229032"/>
            <a:ext cx="0" cy="522092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556F88F-FC07-52D4-E8BD-7DA2A22F401F}"/>
              </a:ext>
            </a:extLst>
          </p:cNvPr>
          <p:cNvSpPr txBox="1">
            <a:spLocks/>
          </p:cNvSpPr>
          <p:nvPr/>
        </p:nvSpPr>
        <p:spPr>
          <a:xfrm>
            <a:off x="6499123" y="1838632"/>
            <a:ext cx="4670323" cy="40902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Unhealthy doubt   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Doubting every person, situation and always thinking that something may go wrong increases anxiety and perpetuates doubt.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Constantly feeling that one has to review situations so that nothing bad may happen.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the doubt takes up a lot of time and the person finds it hard to let go of uncertainty, doubting becomes unhealthy.                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218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4A945-7663-B4CD-F01A-48909D07D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Self-doubt</a:t>
            </a: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CCE1C-B76E-8785-BDEE-A3FC389F5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Self- doubt is ‘experiencing feelings of uncertainty about one or more aspects of yourself’.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Healthy self- doubt will motivate you to do better and improve yourself. It keeps you grounded and humble.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Unhealthy self doubt can lead to anxiety and distress and may in turn hamper progress.</a:t>
            </a:r>
          </a:p>
        </p:txBody>
      </p:sp>
    </p:spTree>
    <p:extLst>
      <p:ext uri="{BB962C8B-B14F-4D97-AF65-F5344CB8AC3E}">
        <p14:creationId xmlns:p14="http://schemas.microsoft.com/office/powerpoint/2010/main" val="1323466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AA067-16A2-817A-822C-D8C523974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External doubt</a:t>
            </a: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64F32-4676-A62E-70DA-7B238EDF4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084" y="1848465"/>
            <a:ext cx="10596716" cy="4328498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External doubt is the questioning of things that happen outside of one’s own body. That is: questioning the outcome of situations outside of one’s control.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Eg: What will others think? Will something bad happen if I do this?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469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9CC6F-80EC-76E6-6992-DEB5F363F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065" y="334297"/>
            <a:ext cx="10419734" cy="1356391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Recommended activities to overcome doubt</a:t>
            </a: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A8CD9-24A6-B7A1-5516-5D59E97A6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6245" y="1799303"/>
            <a:ext cx="10547555" cy="4377660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 to take risks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Practice self compassion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Remember and be happy of past achievements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Try not to compare yourself to others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mindful in your thinking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 every situation as a form of learning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Failure only makes you stronger, allow yourself to make mistakes and learn from them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Spend time with supportive people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Ask and accept constructive suggestions from people you trust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782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25DA98F-5CB2-5A33-6332-F0DD3DA6B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Recommended activities to overcome doubt</a:t>
            </a: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053EE-06CC-D87D-53A9-E8CCBD1FD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6245" y="1858297"/>
            <a:ext cx="10547555" cy="431866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Engage yourself in activities that you love like dancing, singing, cooking, sports, art,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Keep yourself occupied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Engage in social work and help people around you whenever you can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120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92574-5076-865F-ED52-58FF681AE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6168" y="2064774"/>
            <a:ext cx="7639663" cy="94389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“Be comfortable being uncomfortable. Doubt is only a thought and feeling, nothing to resist.”</a:t>
            </a:r>
            <a:endParaRPr lang="en-IN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38276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131</TotalTime>
  <Words>557</Words>
  <Application>Microsoft Office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Bookman Old Style</vt:lpstr>
      <vt:lpstr>Calibri</vt:lpstr>
      <vt:lpstr>Calibri Light</vt:lpstr>
      <vt:lpstr>Times New Roman</vt:lpstr>
      <vt:lpstr>Retrospect</vt:lpstr>
      <vt:lpstr>Managing Doubt</vt:lpstr>
      <vt:lpstr>What is doubt?</vt:lpstr>
      <vt:lpstr>Why does doubt occur?</vt:lpstr>
      <vt:lpstr>Types of doubt</vt:lpstr>
      <vt:lpstr>Self-doubt</vt:lpstr>
      <vt:lpstr>External doubt</vt:lpstr>
      <vt:lpstr>Recommended activities to overcome doubt</vt:lpstr>
      <vt:lpstr>Recommended activities to overcome doubt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Doubt</dc:title>
  <dc:creator>Avril Dias (21 JSLH)</dc:creator>
  <cp:lastModifiedBy>Avril Dias (21 JSLH)</cp:lastModifiedBy>
  <cp:revision>14</cp:revision>
  <dcterms:created xsi:type="dcterms:W3CDTF">2022-06-28T15:56:37Z</dcterms:created>
  <dcterms:modified xsi:type="dcterms:W3CDTF">2022-06-28T18:08:23Z</dcterms:modified>
</cp:coreProperties>
</file>