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6F6E69-8AF0-4EF6-9F9F-4623B549271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D17B51-9564-4D72-BE17-975FD22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health/bipolar-disord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HEALTH  ANXIETY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565536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BY</a:t>
            </a:r>
            <a:endParaRPr lang="en-US" sz="3200" dirty="0" smtClean="0"/>
          </a:p>
          <a:p>
            <a:r>
              <a:rPr lang="en-US" sz="3200" dirty="0" smtClean="0"/>
              <a:t>DANIYA  ZABEEN</a:t>
            </a:r>
          </a:p>
          <a:p>
            <a:r>
              <a:rPr lang="en-US" sz="3200" dirty="0" smtClean="0"/>
              <a:t>PSYCHOLOGIST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happens to body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Odd sensations in various parts of body.</a:t>
            </a:r>
          </a:p>
          <a:p>
            <a:r>
              <a:rPr lang="en-US" dirty="0" smtClean="0"/>
              <a:t>Body aching</a:t>
            </a:r>
          </a:p>
          <a:p>
            <a:r>
              <a:rPr lang="en-US" dirty="0" smtClean="0"/>
              <a:t>Breathing changes.</a:t>
            </a:r>
          </a:p>
          <a:p>
            <a:r>
              <a:rPr lang="en-US" dirty="0" smtClean="0"/>
              <a:t>Chest feels tight or painful.</a:t>
            </a:r>
          </a:p>
          <a:p>
            <a:r>
              <a:rPr lang="en-US" dirty="0" smtClean="0"/>
              <a:t>Dizziness.</a:t>
            </a:r>
          </a:p>
          <a:p>
            <a:r>
              <a:rPr lang="en-US" dirty="0" smtClean="0"/>
              <a:t>Restlessness.</a:t>
            </a:r>
          </a:p>
          <a:p>
            <a:r>
              <a:rPr lang="en-US" dirty="0" smtClean="0"/>
              <a:t>Having to go to the toilet frequently.</a:t>
            </a:r>
          </a:p>
          <a:p>
            <a:r>
              <a:rPr lang="en-US" dirty="0" smtClean="0"/>
              <a:t>Headache.</a:t>
            </a:r>
          </a:p>
          <a:p>
            <a:r>
              <a:rPr lang="en-US" dirty="0" smtClean="0"/>
              <a:t>Increase in heartbeats.</a:t>
            </a:r>
          </a:p>
          <a:p>
            <a:r>
              <a:rPr lang="en-US" dirty="0" smtClean="0"/>
              <a:t>Stomach contractions.</a:t>
            </a:r>
          </a:p>
          <a:p>
            <a:r>
              <a:rPr lang="en-US" dirty="0" smtClean="0"/>
              <a:t>Sweating.</a:t>
            </a:r>
          </a:p>
          <a:p>
            <a:r>
              <a:rPr lang="en-US" dirty="0" smtClean="0"/>
              <a:t>Tense muscles</a:t>
            </a:r>
          </a:p>
          <a:p>
            <a:r>
              <a:rPr lang="en-US" dirty="0" smtClean="0"/>
              <a:t>Tingling or numbness in toes and fingers or arms.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we do?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Frequent visit to physicians.</a:t>
            </a:r>
          </a:p>
          <a:p>
            <a:r>
              <a:rPr lang="en-US" dirty="0" smtClean="0"/>
              <a:t>Ask family/friends for reassurance about symptoms.</a:t>
            </a:r>
          </a:p>
          <a:p>
            <a:r>
              <a:rPr lang="en-US" dirty="0" smtClean="0"/>
              <a:t>Frequently checking body for symptoms such as lumps, bumps or pain.</a:t>
            </a:r>
          </a:p>
          <a:p>
            <a:r>
              <a:rPr lang="en-US" dirty="0" smtClean="0"/>
              <a:t>Focuses on one area or part of the body for changing sensations.</a:t>
            </a:r>
          </a:p>
          <a:p>
            <a:r>
              <a:rPr lang="en-US" dirty="0" smtClean="0"/>
              <a:t>Seek information on serious illnesses and check for those symptoms in book, on TV or Internet.</a:t>
            </a:r>
          </a:p>
          <a:p>
            <a:r>
              <a:rPr lang="en-US" dirty="0" smtClean="0"/>
              <a:t>Avoid travel from own town to different places.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treatment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Treatment for health anxiety focuses on improving </a:t>
            </a:r>
            <a:r>
              <a:rPr lang="en-US" sz="3200" dirty="0" smtClean="0"/>
              <a:t>the </a:t>
            </a:r>
            <a:r>
              <a:rPr lang="en-US" sz="3200" dirty="0" smtClean="0"/>
              <a:t>symptoms and ability to function in daily life. </a:t>
            </a:r>
            <a:endParaRPr lang="en-US" sz="3200" dirty="0" smtClean="0"/>
          </a:p>
          <a:p>
            <a:r>
              <a:rPr lang="en-US" sz="3200" dirty="0" smtClean="0"/>
              <a:t>Typically</a:t>
            </a:r>
            <a:r>
              <a:rPr lang="en-US" sz="3200" dirty="0" smtClean="0"/>
              <a:t>, treatment involves psychotherapy, with medications sometimes added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Psychotherapy, particularly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Cognitive Behavioral Therapy (CBT).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Benefits  of  CBT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Helping the person identifying the health </a:t>
            </a:r>
            <a:r>
              <a:rPr lang="en-US" dirty="0" smtClean="0"/>
              <a:t>anxiety worries and </a:t>
            </a:r>
            <a:r>
              <a:rPr lang="en-US" dirty="0" smtClean="0"/>
              <a:t>beliefs.</a:t>
            </a:r>
            <a:endParaRPr lang="en-US" dirty="0" smtClean="0"/>
          </a:p>
          <a:p>
            <a:r>
              <a:rPr lang="en-US" dirty="0" smtClean="0"/>
              <a:t>Making them learning </a:t>
            </a:r>
            <a:r>
              <a:rPr lang="en-US" dirty="0" smtClean="0"/>
              <a:t>other ways to look at </a:t>
            </a:r>
            <a:r>
              <a:rPr lang="en-US" dirty="0" smtClean="0"/>
              <a:t>their bodily </a:t>
            </a:r>
            <a:r>
              <a:rPr lang="en-US" dirty="0" smtClean="0"/>
              <a:t>sensations by changing unhelpful </a:t>
            </a:r>
            <a:r>
              <a:rPr lang="en-US" dirty="0" smtClean="0"/>
              <a:t>thoughts.</a:t>
            </a:r>
            <a:endParaRPr lang="en-US" dirty="0" smtClean="0"/>
          </a:p>
          <a:p>
            <a:r>
              <a:rPr lang="en-US" dirty="0" smtClean="0"/>
              <a:t>Raising their awareness </a:t>
            </a:r>
            <a:r>
              <a:rPr lang="en-US" dirty="0" smtClean="0"/>
              <a:t>of how </a:t>
            </a:r>
            <a:r>
              <a:rPr lang="en-US" dirty="0" smtClean="0"/>
              <a:t>their </a:t>
            </a:r>
            <a:r>
              <a:rPr lang="en-US" dirty="0" smtClean="0"/>
              <a:t>worries affect </a:t>
            </a:r>
            <a:r>
              <a:rPr lang="en-US" dirty="0" smtClean="0"/>
              <a:t>the person and his behavior.</a:t>
            </a:r>
            <a:endParaRPr lang="en-US" dirty="0" smtClean="0"/>
          </a:p>
          <a:p>
            <a:r>
              <a:rPr lang="en-US" dirty="0" smtClean="0"/>
              <a:t>Helping them learn responding </a:t>
            </a:r>
            <a:r>
              <a:rPr lang="en-US" dirty="0" smtClean="0"/>
              <a:t>to </a:t>
            </a:r>
            <a:r>
              <a:rPr lang="en-US" dirty="0" smtClean="0"/>
              <a:t>their </a:t>
            </a:r>
            <a:r>
              <a:rPr lang="en-US" dirty="0" smtClean="0"/>
              <a:t>body sensations and symptoms </a:t>
            </a:r>
            <a:r>
              <a:rPr lang="en-US" dirty="0" smtClean="0"/>
              <a:t>differently.</a:t>
            </a:r>
            <a:endParaRPr lang="en-US" dirty="0" smtClean="0"/>
          </a:p>
          <a:p>
            <a:r>
              <a:rPr lang="en-US" dirty="0" smtClean="0"/>
              <a:t>Makes them learn </a:t>
            </a:r>
            <a:r>
              <a:rPr lang="en-US" dirty="0" smtClean="0"/>
              <a:t>to better cope with </a:t>
            </a:r>
            <a:r>
              <a:rPr lang="en-US" dirty="0" smtClean="0"/>
              <a:t>their </a:t>
            </a:r>
            <a:r>
              <a:rPr lang="en-US" dirty="0" smtClean="0"/>
              <a:t>anxiety and </a:t>
            </a:r>
            <a:r>
              <a:rPr lang="en-US" dirty="0" smtClean="0"/>
              <a:t>stress.</a:t>
            </a:r>
            <a:endParaRPr lang="en-US" dirty="0" smtClean="0"/>
          </a:p>
          <a:p>
            <a:r>
              <a:rPr lang="en-US" dirty="0" smtClean="0"/>
              <a:t>Making them learn </a:t>
            </a:r>
            <a:r>
              <a:rPr lang="en-US" dirty="0" smtClean="0"/>
              <a:t>to stop avoiding situations and activities because of physical </a:t>
            </a:r>
            <a:r>
              <a:rPr lang="en-US" dirty="0" smtClean="0"/>
              <a:t>sensations.</a:t>
            </a:r>
            <a:endParaRPr lang="en-US" dirty="0" smtClean="0"/>
          </a:p>
          <a:p>
            <a:r>
              <a:rPr lang="en-US" dirty="0" smtClean="0"/>
              <a:t>Helping them learn in how to avoid </a:t>
            </a:r>
            <a:r>
              <a:rPr lang="en-US" dirty="0" smtClean="0"/>
              <a:t>examining </a:t>
            </a:r>
            <a:r>
              <a:rPr lang="en-US" dirty="0" smtClean="0"/>
              <a:t>their </a:t>
            </a:r>
            <a:r>
              <a:rPr lang="en-US" dirty="0" smtClean="0"/>
              <a:t>body for signs of illness and repeatedly looking for reassurance that </a:t>
            </a:r>
            <a:r>
              <a:rPr lang="en-US" dirty="0" smtClean="0"/>
              <a:t>they are healthy.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Benefits  of  CBT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Boosting </a:t>
            </a:r>
            <a:r>
              <a:rPr lang="en-US" sz="3200" dirty="0" smtClean="0"/>
              <a:t>your functioning at home, work, or school, in social settings, and in relationships with </a:t>
            </a:r>
            <a:r>
              <a:rPr lang="en-US" sz="3200" dirty="0" smtClean="0"/>
              <a:t>others.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Checking </a:t>
            </a:r>
            <a:r>
              <a:rPr lang="en-US" sz="3200" dirty="0" smtClean="0"/>
              <a:t>whether or not you’re suffering from other mental health disorders, like 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depression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3200" dirty="0" smtClean="0"/>
              <a:t>or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bipolar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disorder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Other Treatments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Other forms of psychotherapy are also sometimes used to treat health anxiety.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 smtClean="0"/>
              <a:t>may include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behavioral stress management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exposure therapy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Medication</a:t>
            </a:r>
            <a:r>
              <a:rPr lang="en-US" sz="2800" dirty="0" smtClean="0"/>
              <a:t>: If the </a:t>
            </a:r>
            <a:r>
              <a:rPr lang="en-US" sz="2800" dirty="0" smtClean="0"/>
              <a:t>symptoms are severe, </a:t>
            </a:r>
            <a:r>
              <a:rPr lang="en-US" sz="2800" dirty="0" smtClean="0"/>
              <a:t>the </a:t>
            </a:r>
            <a:r>
              <a:rPr lang="en-US" sz="2800" dirty="0" smtClean="0"/>
              <a:t>doctor may recommend medication in addition to </a:t>
            </a:r>
            <a:r>
              <a:rPr lang="en-US" sz="2800" dirty="0" smtClean="0"/>
              <a:t>other </a:t>
            </a:r>
            <a:r>
              <a:rPr lang="en-US" sz="2800" dirty="0" smtClean="0"/>
              <a:t>treatments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Antidepressants, such as 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selective serotonin reuptake inhibitors (SSRIs)</a:t>
            </a:r>
            <a:r>
              <a:rPr lang="en-US" sz="2800" dirty="0" smtClean="0"/>
              <a:t>, </a:t>
            </a:r>
            <a:r>
              <a:rPr lang="en-US" sz="2800" dirty="0" smtClean="0"/>
              <a:t>are frequently used for this condition.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534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0"/>
            <a:ext cx="7848600" cy="1371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Thank  you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676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 IS  HEALTH  ANXIETY?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Health anxiety</a:t>
            </a:r>
            <a:r>
              <a:rPr lang="en-US" sz="3200" dirty="0" smtClean="0"/>
              <a:t> is an obsessive and irrational worry about having a serious medical condition. </a:t>
            </a:r>
          </a:p>
          <a:p>
            <a:r>
              <a:rPr lang="en-US" sz="3200" dirty="0" smtClean="0"/>
              <a:t>It is also called illness </a:t>
            </a:r>
            <a:r>
              <a:rPr lang="en-US" sz="3200" b="1" dirty="0" smtClean="0"/>
              <a:t>anxiety</a:t>
            </a:r>
            <a:r>
              <a:rPr lang="en-US" sz="3200" dirty="0" smtClean="0"/>
              <a:t>, and was formerly called hypochondria. </a:t>
            </a:r>
          </a:p>
          <a:p>
            <a:r>
              <a:rPr lang="en-US" sz="3200" dirty="0" smtClean="0"/>
              <a:t>This condition is marked by a person's imagination of physical symptoms of illness.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sz="4000" dirty="0" smtClean="0"/>
              <a:t>WHAT  IS  HEALTH 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 person misinterprets his minor or normal body sensations as serious disease symptoms despite reassurance by medical professionals that they don’t have an illness.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; thoughts of a person, “I often have worrying symptoms that must be the sign of something serious. Doctors have found nothing yet. I make sure I rest a lot, so I don’t strain myself. I don’t travel away form my own town, I want to be near our own doctors. I feel, I must keep checking how I am everyday”.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1075647_health-anxiety-vicious-circle-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6105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does worrying about health becomes a problem?</a:t>
            </a:r>
            <a:endParaRPr lang="en-US" dirty="0"/>
          </a:p>
        </p:txBody>
      </p:sp>
      <p:pic>
        <p:nvPicPr>
          <p:cNvPr id="4" name="Picture 3" descr="health-anxiet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7848600" cy="5105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/>
          <a:lstStyle/>
          <a:p>
            <a:r>
              <a:rPr lang="en-US" dirty="0" smtClean="0"/>
              <a:t>Health worries become a problem when they begin to get in the way of normal life even though there is no reason to think that anything is seriously wrong.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11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Am I suffering from health anxiety?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72390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Anxiety of any sort can affect us in at least four different ways. It affects:</a:t>
            </a:r>
          </a:p>
          <a:p>
            <a:r>
              <a:rPr lang="en-US" sz="3200" dirty="0" smtClean="0"/>
              <a:t>The way we feel</a:t>
            </a:r>
          </a:p>
          <a:p>
            <a:r>
              <a:rPr lang="en-US" sz="3200" dirty="0" smtClean="0"/>
              <a:t>The way we think</a:t>
            </a:r>
          </a:p>
          <a:p>
            <a:r>
              <a:rPr lang="en-US" sz="3200" dirty="0" smtClean="0"/>
              <a:t>The way our body works</a:t>
            </a:r>
          </a:p>
          <a:p>
            <a:r>
              <a:rPr lang="en-US" sz="3200" dirty="0" smtClean="0"/>
              <a:t>The way we behave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we feel?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Anxious , nervous, worried, frightened.</a:t>
            </a:r>
          </a:p>
          <a:p>
            <a:r>
              <a:rPr lang="en-US" sz="3200" dirty="0" smtClean="0"/>
              <a:t>A feeling of dread.</a:t>
            </a:r>
          </a:p>
          <a:p>
            <a:r>
              <a:rPr lang="en-US" sz="3200" dirty="0" smtClean="0"/>
              <a:t>Tensed, stressed, on edge, unsettled.</a:t>
            </a:r>
          </a:p>
          <a:p>
            <a:r>
              <a:rPr lang="en-US" sz="3200" dirty="0" smtClean="0"/>
              <a:t>Unreal, ,strange, woozy.</a:t>
            </a:r>
          </a:p>
          <a:p>
            <a:r>
              <a:rPr lang="en-US" sz="3200" dirty="0" smtClean="0"/>
              <a:t>Detached, panicky.</a:t>
            </a:r>
          </a:p>
          <a:p>
            <a:r>
              <a:rPr lang="en-US" sz="3200" dirty="0" smtClean="0"/>
              <a:t>Feeling tired or unwell.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we think?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Constant worrying about health.</a:t>
            </a:r>
          </a:p>
          <a:p>
            <a:r>
              <a:rPr lang="en-US" sz="3200" dirty="0" smtClean="0"/>
              <a:t>Imagining the worst an dwelling on it.</a:t>
            </a:r>
          </a:p>
          <a:p>
            <a:r>
              <a:rPr lang="en-US" sz="3200" dirty="0" smtClean="0"/>
              <a:t>Thoughts abut illnesses and symptoms.</a:t>
            </a:r>
          </a:p>
          <a:p>
            <a:r>
              <a:rPr lang="en-US" sz="3200" dirty="0" smtClean="0"/>
              <a:t>Concentrating on parts and symptoms.</a:t>
            </a:r>
          </a:p>
          <a:p>
            <a:r>
              <a:rPr lang="en-US" sz="3200" dirty="0" smtClean="0"/>
              <a:t>Thinking that the doctor can only help.</a:t>
            </a:r>
          </a:p>
          <a:p>
            <a:r>
              <a:rPr lang="en-US" sz="3200" dirty="0" smtClean="0"/>
              <a:t>Worrying that the doctor may have missed something.</a:t>
            </a:r>
          </a:p>
          <a:p>
            <a:r>
              <a:rPr lang="en-US" sz="3200" dirty="0" smtClean="0"/>
              <a:t>Belief that unless keep an eye on things one may miss signs of a serious illness.</a:t>
            </a:r>
          </a:p>
          <a:p>
            <a:r>
              <a:rPr lang="en-US" sz="3200" dirty="0" smtClean="0"/>
              <a:t>Thinking that the family/friends will only know if the symptoms are seen.</a:t>
            </a:r>
          </a:p>
          <a:p>
            <a:r>
              <a:rPr lang="en-US" sz="3200" dirty="0" smtClean="0"/>
              <a:t>Thinking that the doctor will not take me seriously.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Some common thoughts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must be cancer.</a:t>
            </a:r>
          </a:p>
          <a:p>
            <a:r>
              <a:rPr lang="en-US" sz="3200" dirty="0" smtClean="0"/>
              <a:t>I am unwell.</a:t>
            </a:r>
          </a:p>
          <a:p>
            <a:r>
              <a:rPr lang="en-US" sz="3200" dirty="0" smtClean="0"/>
              <a:t>A headache like this can not be just out of stress.</a:t>
            </a:r>
          </a:p>
          <a:p>
            <a:r>
              <a:rPr lang="en-US" sz="3200" dirty="0" smtClean="0"/>
              <a:t>I may die if I don’t do anything.</a:t>
            </a:r>
          </a:p>
          <a:p>
            <a:r>
              <a:rPr lang="en-US" sz="3200" dirty="0" smtClean="0"/>
              <a:t>Doctors often miss several things.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451</TotalTime>
  <Words>721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HEALTH  ANXIETY</vt:lpstr>
      <vt:lpstr>WHAT  IS  HEALTH  ANXIETY?</vt:lpstr>
      <vt:lpstr>WHAT  IS  HEALTH  ANXIETY?</vt:lpstr>
      <vt:lpstr>Slide 4</vt:lpstr>
      <vt:lpstr>When does worrying about health becomes a problem?</vt:lpstr>
      <vt:lpstr>Am I suffering from health anxiety?</vt:lpstr>
      <vt:lpstr>How we feel?</vt:lpstr>
      <vt:lpstr>How we think?</vt:lpstr>
      <vt:lpstr>Some common thoughts</vt:lpstr>
      <vt:lpstr>What happens to body</vt:lpstr>
      <vt:lpstr>What we do?</vt:lpstr>
      <vt:lpstr>treatment</vt:lpstr>
      <vt:lpstr>Benefits  of  CBT</vt:lpstr>
      <vt:lpstr>Benefits  of  CBT</vt:lpstr>
      <vt:lpstr>Other Treatments</vt:lpstr>
      <vt:lpstr>        Thank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 ANXIETY</dc:title>
  <dc:creator>shah</dc:creator>
  <cp:lastModifiedBy>shah</cp:lastModifiedBy>
  <cp:revision>68</cp:revision>
  <dcterms:created xsi:type="dcterms:W3CDTF">2020-09-30T14:52:46Z</dcterms:created>
  <dcterms:modified xsi:type="dcterms:W3CDTF">2020-10-01T17:38:16Z</dcterms:modified>
</cp:coreProperties>
</file>