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75" r:id="rId5"/>
    <p:sldId id="266" r:id="rId6"/>
    <p:sldId id="267" r:id="rId7"/>
    <p:sldId id="268" r:id="rId8"/>
    <p:sldId id="259" r:id="rId9"/>
    <p:sldId id="261" r:id="rId10"/>
    <p:sldId id="269" r:id="rId11"/>
    <p:sldId id="271" r:id="rId12"/>
    <p:sldId id="272" r:id="rId13"/>
    <p:sldId id="270" r:id="rId14"/>
    <p:sldId id="262" r:id="rId15"/>
    <p:sldId id="263" r:id="rId16"/>
    <p:sldId id="276" r:id="rId17"/>
    <p:sldId id="264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75" d="100"/>
          <a:sy n="75" d="100"/>
        </p:scale>
        <p:origin x="874" y="4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343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58BC8F-00C8-4C71-92BD-B209F6BCDF3F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66D115-5199-4777-8034-EAAF5B48F5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957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66D115-5199-4777-8034-EAAF5B48F5F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2192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2C985C-D559-87FD-A014-05EB68E725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DA5CE2-D7EB-11CA-E728-2BA010162E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3D792E-1605-AC46-B19A-27336A45D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0EE27-6F5C-4B0D-8CE9-F0062AB415F0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CF1B0F-3019-E4AD-7DBF-51B0D7A8B0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237607-1EE0-D16E-A607-7B4E522CF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1D4BC-0E34-44A4-81F7-172467514D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4474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A55148-7A10-5D17-DF4D-F93E07C795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9ACE584-2C72-CF8B-BCF7-C8D6AFE7A2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6EEB01-9435-E2B8-7993-002F50327B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0EE27-6F5C-4B0D-8CE9-F0062AB415F0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7EDD15-9F62-242E-FC0F-F3B0CF2B9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015567-43B4-E173-7E1A-7525AFE5E6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1D4BC-0E34-44A4-81F7-172467514D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5704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886F34E-0AD4-8AAF-1E77-AF732D646A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6930618-D425-1D05-506D-BB75CFE354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C44269-91FC-3912-3539-2EB38EB84D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0EE27-6F5C-4B0D-8CE9-F0062AB415F0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E51D08-AB11-3EF8-D583-CB0D0BF18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6E342A-3983-0191-6141-5A1E11A540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1D4BC-0E34-44A4-81F7-172467514D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6455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75A10F-BB27-C396-110A-24BE9A61C5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BA965C-18FF-9EA0-47E7-DCE46B55E0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09074B-0849-1832-62F4-D5096C57CF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0EE27-6F5C-4B0D-8CE9-F0062AB415F0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B58027-F596-A120-A2B6-05DEF6AD81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2F6A5D-03CF-CE03-A54B-A324881BE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1D4BC-0E34-44A4-81F7-172467514D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555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5D3B17-A507-3BD6-5BDA-F9972EE9D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999424-1E10-EB91-D80C-361A003B23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669AAF-3C40-C5AC-E2D9-6BA6668F83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0EE27-6F5C-4B0D-8CE9-F0062AB415F0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E42496-EB23-FF15-83A0-833B026A1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1D38BE-9002-F656-3EF1-9D3D3E15B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1D4BC-0E34-44A4-81F7-172467514D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1222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1C631F-EB49-92FD-02BB-2CCC6436CD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142456-57CD-F2FB-2C90-54844EE93D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6F2674-BD47-44E1-AD22-BD93B2A7E2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626D52-D57B-0698-C78D-659C08CB61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0EE27-6F5C-4B0D-8CE9-F0062AB415F0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02FFC3-38E3-B0E3-0877-740676793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4F1A2A-082A-6AFC-8A66-39F8E68B6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1D4BC-0E34-44A4-81F7-172467514D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342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9D47E2-A79E-E8AB-E0CF-AB28F9C1DD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8A0DE2-2D12-F537-D5F0-D22D6674DB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AA85AF-E7B6-A4A6-6110-437A627BB3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1834506-4ED4-D473-E6F0-1D09214847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E20C067-882C-D686-41D7-5FF55B8F756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69C88E4-45E3-D6FC-C676-842020C191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0EE27-6F5C-4B0D-8CE9-F0062AB415F0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041EDD4-E855-C35E-E98C-A60D4BC0D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989F7B3-EDD8-384E-9DEC-36D8375B8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1D4BC-0E34-44A4-81F7-172467514D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783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767457-3A12-9FB1-8D5F-D43DC0CF71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1E817E3-DB00-1984-7501-7082478A9B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0EE27-6F5C-4B0D-8CE9-F0062AB415F0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0680FA-A41F-3401-F7A6-5E4886553B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0216991-AEFB-05FD-F5DC-E0E6D3AA2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1D4BC-0E34-44A4-81F7-172467514D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5915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D151E1F-07E0-5765-8762-66B1154E5C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0EE27-6F5C-4B0D-8CE9-F0062AB415F0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4931E59-C6C1-4C05-5FDA-627DF03E5C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5DABFB-4B88-361E-CA01-9D0294133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1D4BC-0E34-44A4-81F7-172467514D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9940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C1683D-1CA7-A05B-B188-4830B1A4EC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365CF9-2DB5-74C6-2BA5-62BC9C5117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117688-0659-449E-7139-2FC2C96AFF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4C2F73-4CB0-D173-FC1A-A15068B486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0EE27-6F5C-4B0D-8CE9-F0062AB415F0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C2DF74-07E7-B254-16EE-D54515442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16B9FF-6278-55B0-597E-011F0E495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1D4BC-0E34-44A4-81F7-172467514D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2147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CFAE01-5179-9A8F-D395-6C8DAE0AEF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A6EF725-182C-6133-3D6E-81546E7250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CF913B-020C-6DF3-8B95-E338C93C42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177324-090B-2733-D460-08A0AC16AE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0EE27-6F5C-4B0D-8CE9-F0062AB415F0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4AB256-A809-1260-4D22-CF8575FB2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100795-61D1-0F3C-CEB3-DD2CACAFB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1D4BC-0E34-44A4-81F7-172467514D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8082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26C8F0B-D54A-41A9-559D-AA37BEB408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A307CC-B657-6FD8-86DE-2F87C0E1B3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BFB974-7140-9E10-2131-61B1B23651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F20EE27-6F5C-4B0D-8CE9-F0062AB415F0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CC5082-F2A4-AF47-17C1-C2076AD65E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BE4C16-E5B2-61A9-B355-1362EA6666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1D4BC-0E34-44A4-81F7-172467514D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825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cid:467d3a4d-3263-48a2-857e-4a6dff58cb9d@namprd04.prod.outlook.com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976DE1-38E9-A166-9967-7C6683211E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66150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US" dirty="0"/>
              <a:t>Mugsy &amp; Bugsy: Perseverance, Creativity, and Big Dreams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41FB93B-24AC-CD4E-3095-63E98581FF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255197"/>
            <a:ext cx="9144000" cy="1655762"/>
          </a:xfrm>
        </p:spPr>
        <p:txBody>
          <a:bodyPr/>
          <a:lstStyle/>
          <a:p>
            <a:r>
              <a:rPr lang="en-US" dirty="0"/>
              <a:t>Holly Barr</a:t>
            </a:r>
          </a:p>
          <a:p>
            <a:r>
              <a:rPr lang="en-US" dirty="0"/>
              <a:t>Author &amp; Creator of Mugsy &amp; Bugsy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5673D69-C34C-58B2-0C9F-1A967FBA25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2055" y="4430110"/>
            <a:ext cx="2427890" cy="2427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1540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7F2E69-E8BB-BE3E-F6E5-971A3B964E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6000" dirty="0">
                <a:latin typeface="+mj-lt"/>
              </a:rPr>
              <a:t>Who here has ever wanted to quit something?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53517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A89A6C-742C-93A4-7FCD-CF69037E13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5B7675-446A-336B-E8D0-C97626985F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6000" dirty="0">
                <a:latin typeface="+mj-lt"/>
              </a:rPr>
              <a:t>Can I tell you my story?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69008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FA4891-329A-A235-8360-F4C1DF678B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BBF9F7-4B15-2026-ABDC-2A92279825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6000" dirty="0">
                <a:latin typeface="+mj-lt"/>
              </a:rPr>
              <a:t>I could not read when everyone else could.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758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E107E3-7558-4F19-728F-C2382830B5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Lessons Learned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19C4C2-1840-CC8A-A77F-A4BF122B2D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Sometimes it just takes a little longer for something to click!</a:t>
            </a:r>
          </a:p>
          <a:p>
            <a:endParaRPr lang="en-US" dirty="0"/>
          </a:p>
          <a:p>
            <a:r>
              <a:rPr lang="en-US" dirty="0"/>
              <a:t>I did not give up and I persevered until I could learn to read.</a:t>
            </a:r>
          </a:p>
          <a:p>
            <a:endParaRPr lang="en-US" dirty="0"/>
          </a:p>
          <a:p>
            <a:r>
              <a:rPr lang="en-US" dirty="0"/>
              <a:t>Once I learned to read, I couldn't stop reading... and then I couldn't stop writing stories!</a:t>
            </a:r>
          </a:p>
        </p:txBody>
      </p:sp>
    </p:spTree>
    <p:extLst>
      <p:ext uri="{BB962C8B-B14F-4D97-AF65-F5344CB8AC3E}">
        <p14:creationId xmlns:p14="http://schemas.microsoft.com/office/powerpoint/2010/main" val="13230899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4508A7-7047-045B-0B51-6340971ABD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0645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Big Dreams Start Small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475FAF5-CFFB-085B-31C4-AF68722624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9718" y="1690688"/>
            <a:ext cx="6167348" cy="493146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1FB34AE-8957-1887-5795-9167365C8EA2}"/>
              </a:ext>
            </a:extLst>
          </p:cNvPr>
          <p:cNvSpPr txBox="1"/>
          <p:nvPr/>
        </p:nvSpPr>
        <p:spPr>
          <a:xfrm>
            <a:off x="2387485" y="994450"/>
            <a:ext cx="74827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Every big thing I’ve done started small.  One page.  One drawing. One idea.</a:t>
            </a:r>
          </a:p>
          <a:p>
            <a:pPr algn="ctr"/>
            <a:r>
              <a:rPr lang="en-US" dirty="0"/>
              <a:t>I wrote this story when I was 12 years old.</a:t>
            </a:r>
          </a:p>
        </p:txBody>
      </p:sp>
    </p:spTree>
    <p:extLst>
      <p:ext uri="{BB962C8B-B14F-4D97-AF65-F5344CB8AC3E}">
        <p14:creationId xmlns:p14="http://schemas.microsoft.com/office/powerpoint/2010/main" val="12743437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35AE5C-5B00-0EEB-8FA3-A83AB76EB6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What are YOUR Big Dreams?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D4ED10-054E-AD39-5B63-DB5D6F0EF6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Raise your hand if you like to write/draw/build/invent/help people</a:t>
            </a:r>
          </a:p>
          <a:p>
            <a:r>
              <a:rPr lang="en-US" dirty="0"/>
              <a:t>What hobby could become a book?</a:t>
            </a:r>
          </a:p>
          <a:p>
            <a:r>
              <a:rPr lang="en-US" dirty="0"/>
              <a:t>Have you ever had to keep trying after something was difficult?</a:t>
            </a:r>
          </a:p>
        </p:txBody>
      </p:sp>
    </p:spTree>
    <p:extLst>
      <p:ext uri="{BB962C8B-B14F-4D97-AF65-F5344CB8AC3E}">
        <p14:creationId xmlns:p14="http://schemas.microsoft.com/office/powerpoint/2010/main" val="25962702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0AF79E-878D-CE20-404B-49085A54CF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0735AB-F7B3-81D5-5C3F-A6EE1567C8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My Dream Came True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2D9CB2-87C9-AF22-17FF-EE6E480624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year ago I had never published a children's book.</a:t>
            </a:r>
          </a:p>
          <a:p>
            <a:r>
              <a:rPr lang="en-US" dirty="0"/>
              <a:t>Today there are 14 </a:t>
            </a:r>
            <a:r>
              <a:rPr lang="en-US" dirty="0" err="1"/>
              <a:t>Mugsy</a:t>
            </a:r>
            <a:r>
              <a:rPr lang="en-US" dirty="0"/>
              <a:t> &amp; Bugsy books.</a:t>
            </a:r>
          </a:p>
          <a:p>
            <a:r>
              <a:rPr lang="en-US" dirty="0"/>
              <a:t>It all started with one idea...</a:t>
            </a:r>
          </a:p>
          <a:p>
            <a:r>
              <a:rPr lang="en-US" dirty="0"/>
              <a:t>...and I never gave up.</a:t>
            </a:r>
          </a:p>
          <a:p>
            <a:r>
              <a:rPr lang="en-US" dirty="0"/>
              <a:t>Whatever your dream is, don't give up on it either.</a:t>
            </a:r>
          </a:p>
        </p:txBody>
      </p:sp>
    </p:spTree>
    <p:extLst>
      <p:ext uri="{BB962C8B-B14F-4D97-AF65-F5344CB8AC3E}">
        <p14:creationId xmlns:p14="http://schemas.microsoft.com/office/powerpoint/2010/main" val="12711824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BF010C-0FDE-7403-C9E1-43BDD0D11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Q&amp;A</a:t>
            </a:r>
          </a:p>
        </p:txBody>
      </p:sp>
    </p:spTree>
    <p:extLst>
      <p:ext uri="{BB962C8B-B14F-4D97-AF65-F5344CB8AC3E}">
        <p14:creationId xmlns:p14="http://schemas.microsoft.com/office/powerpoint/2010/main" val="10115306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B4B788-5667-3F82-4E06-2E03B81A5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Meet Mugsy &amp; Bugsy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F566BFF-7047-EF08-B9C9-165E7B14BF60}"/>
              </a:ext>
            </a:extLst>
          </p:cNvPr>
          <p:cNvPicPr>
            <a:picLocks noChangeAspect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485" y="1916448"/>
            <a:ext cx="4198793" cy="3657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Generated image">
            <a:extLst>
              <a:ext uri="{FF2B5EF4-FFF2-40B4-BE49-F238E27FC236}">
                <a16:creationId xmlns:a16="http://schemas.microsoft.com/office/drawing/2014/main" id="{622BACCB-E1F2-CCE5-E286-0E9976028EF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9482" y="1916449"/>
            <a:ext cx="5486400" cy="3657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372093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EA32B4-58BC-1024-B949-F980B1DA7A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How the Stories Began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404298-30FA-85EC-4B23-CA7D29C583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 love my cats. I love stories.  And one day I wondered….what if my cats came with me on my travel adventures and activities as </a:t>
            </a:r>
            <a:r>
              <a:rPr lang="en-US" i="1" dirty="0"/>
              <a:t>Secret Cat Agents.  </a:t>
            </a:r>
            <a:r>
              <a:rPr lang="en-US" dirty="0"/>
              <a:t>So, I went to Hawaii and decided to bring them along in my mind and that’s where the first story took place…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And then the series grew and </a:t>
            </a:r>
            <a:r>
              <a:rPr lang="en-US" dirty="0" err="1"/>
              <a:t>Mugsy</a:t>
            </a:r>
            <a:r>
              <a:rPr lang="en-US" dirty="0"/>
              <a:t> and Bugsy went on many adventures…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91051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17884B-8572-684C-ED83-DEC9A08AE2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041FFA3-63CE-F10B-FAED-11733EAD0080}"/>
              </a:ext>
            </a:extLst>
          </p:cNvPr>
          <p:cNvSpPr txBox="1"/>
          <p:nvPr/>
        </p:nvSpPr>
        <p:spPr>
          <a:xfrm>
            <a:off x="457200" y="336495"/>
            <a:ext cx="1134872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latin typeface="+mj-lt"/>
              </a:rPr>
              <a:t>How many of you have ever had an idea?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F05582-03CC-A9F1-CDBE-CA9B5BECEDA2}"/>
              </a:ext>
            </a:extLst>
          </p:cNvPr>
          <p:cNvSpPr txBox="1"/>
          <p:nvPr/>
        </p:nvSpPr>
        <p:spPr>
          <a:xfrm>
            <a:off x="4372467" y="2600255"/>
            <a:ext cx="2695225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A story?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An invention?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A drawing?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A video game?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A business?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F0F4F3-3419-818D-C10D-9C2A4775DF3B}"/>
              </a:ext>
            </a:extLst>
          </p:cNvPr>
          <p:cNvSpPr txBox="1"/>
          <p:nvPr/>
        </p:nvSpPr>
        <p:spPr>
          <a:xfrm>
            <a:off x="457200" y="5496560"/>
            <a:ext cx="1155002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Every one of my books started as just one little idea.</a:t>
            </a:r>
          </a:p>
        </p:txBody>
      </p:sp>
    </p:spTree>
    <p:extLst>
      <p:ext uri="{BB962C8B-B14F-4D97-AF65-F5344CB8AC3E}">
        <p14:creationId xmlns:p14="http://schemas.microsoft.com/office/powerpoint/2010/main" val="3622580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eet the Secret Cat Agents Video (3)">
            <a:hlinkClick r:id="" action="ppaction://media"/>
            <a:extLst>
              <a:ext uri="{FF2B5EF4-FFF2-40B4-BE49-F238E27FC236}">
                <a16:creationId xmlns:a16="http://schemas.microsoft.com/office/drawing/2014/main" id="{54F88F99-CD05-242A-876A-8906B6FD4262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706536" y="-275615"/>
            <a:ext cx="4778928" cy="7204735"/>
          </a:xfrm>
        </p:spPr>
      </p:pic>
    </p:spTree>
    <p:extLst>
      <p:ext uri="{BB962C8B-B14F-4D97-AF65-F5344CB8AC3E}">
        <p14:creationId xmlns:p14="http://schemas.microsoft.com/office/powerpoint/2010/main" val="1282138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1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184D71C7-EA4D-9013-7BA1-6F91592D2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6455"/>
            <a:ext cx="10515600" cy="2852737"/>
          </a:xfrm>
        </p:spPr>
        <p:txBody>
          <a:bodyPr/>
          <a:lstStyle/>
          <a:p>
            <a:r>
              <a:rPr lang="en-US" dirty="0"/>
              <a:t>How many of you have animals?</a:t>
            </a:r>
          </a:p>
        </p:txBody>
      </p:sp>
    </p:spTree>
    <p:extLst>
      <p:ext uri="{BB962C8B-B14F-4D97-AF65-F5344CB8AC3E}">
        <p14:creationId xmlns:p14="http://schemas.microsoft.com/office/powerpoint/2010/main" val="25122067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865633-0425-C5A3-BDE3-DCA48E6869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3290" y="907098"/>
            <a:ext cx="10515600" cy="2852737"/>
          </a:xfrm>
        </p:spPr>
        <p:txBody>
          <a:bodyPr/>
          <a:lstStyle/>
          <a:p>
            <a:r>
              <a:rPr lang="en-US" dirty="0"/>
              <a:t>How many of you love, love, love your animals?</a:t>
            </a:r>
          </a:p>
        </p:txBody>
      </p:sp>
    </p:spTree>
    <p:extLst>
      <p:ext uri="{BB962C8B-B14F-4D97-AF65-F5344CB8AC3E}">
        <p14:creationId xmlns:p14="http://schemas.microsoft.com/office/powerpoint/2010/main" val="14015648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6AA8FA-7090-D293-D320-FEAF987896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What does perseverance mean?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89AC15-E1D2-39BB-74C0-6472AA0B19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Not giving up when something is hard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Mugsy</a:t>
            </a:r>
            <a:r>
              <a:rPr lang="en-US" dirty="0"/>
              <a:t> &amp; Bugsy NEVER GIVE UP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They keep trying, even when it’s hard.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9A214A5-37F7-1890-09F3-1CD66D8D7D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2489" y="1514881"/>
            <a:ext cx="3220588" cy="4492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41804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FD0F7-9AF1-6687-8547-8B8B154F0B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1346"/>
            <a:ext cx="10515600" cy="956231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Mugsy &amp; Bugsy Never Give Up!  Can you guess what they did?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FE4EFDC-8677-C643-AEAF-CD6B523BD5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55136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3291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398</Words>
  <Application>Microsoft Office PowerPoint</Application>
  <PresentationFormat>Widescreen</PresentationFormat>
  <Paragraphs>49</Paragraphs>
  <Slides>17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Aptos</vt:lpstr>
      <vt:lpstr>Aptos Display</vt:lpstr>
      <vt:lpstr>Arial</vt:lpstr>
      <vt:lpstr>Office Theme</vt:lpstr>
      <vt:lpstr>Mugsy &amp; Bugsy: Perseverance, Creativity, and Big Dreams</vt:lpstr>
      <vt:lpstr>Meet Mugsy &amp; Bugsy</vt:lpstr>
      <vt:lpstr>How the Stories Began</vt:lpstr>
      <vt:lpstr>PowerPoint Presentation</vt:lpstr>
      <vt:lpstr>PowerPoint Presentation</vt:lpstr>
      <vt:lpstr>How many of you have animals?</vt:lpstr>
      <vt:lpstr>How many of you love, love, love your animals?</vt:lpstr>
      <vt:lpstr>What does perseverance mean?</vt:lpstr>
      <vt:lpstr>Mugsy &amp; Bugsy Never Give Up!  Can you guess what they did?</vt:lpstr>
      <vt:lpstr>PowerPoint Presentation</vt:lpstr>
      <vt:lpstr>PowerPoint Presentation</vt:lpstr>
      <vt:lpstr>PowerPoint Presentation</vt:lpstr>
      <vt:lpstr>Lessons Learned</vt:lpstr>
      <vt:lpstr>Big Dreams Start Small</vt:lpstr>
      <vt:lpstr>What are YOUR Big Dreams?</vt:lpstr>
      <vt:lpstr>My Dream Came True</vt:lpstr>
      <vt:lpstr>Q&amp;A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Barr Vermilya, Holly</dc:creator>
  <cp:lastModifiedBy>Barr Vermilya, Holly</cp:lastModifiedBy>
  <cp:revision>4</cp:revision>
  <dcterms:created xsi:type="dcterms:W3CDTF">2026-01-12T17:23:54Z</dcterms:created>
  <dcterms:modified xsi:type="dcterms:W3CDTF">2026-08-04T16:43:48Z</dcterms:modified>
</cp:coreProperties>
</file>