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5061E6-9BE7-480A-BB58-B4320DABA89C}" v="4" dt="2025-04-29T16:59:44.8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2" d="100"/>
          <a:sy n="102" d="100"/>
        </p:scale>
        <p:origin x="954"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i Armstrong" userId="cb181be0376330a3" providerId="LiveId" clId="{82EA7760-CE33-45FE-ADE6-B82F4B53396E}"/>
    <pc:docChg chg="modSld">
      <pc:chgData name="Kelli Armstrong" userId="cb181be0376330a3" providerId="LiveId" clId="{82EA7760-CE33-45FE-ADE6-B82F4B53396E}" dt="2025-04-27T18:56:00.337" v="239" actId="403"/>
      <pc:docMkLst>
        <pc:docMk/>
      </pc:docMkLst>
      <pc:sldChg chg="modSp mod">
        <pc:chgData name="Kelli Armstrong" userId="cb181be0376330a3" providerId="LiveId" clId="{82EA7760-CE33-45FE-ADE6-B82F4B53396E}" dt="2025-04-27T18:56:00.337" v="239" actId="403"/>
        <pc:sldMkLst>
          <pc:docMk/>
          <pc:sldMk cId="1050687091" sldId="257"/>
        </pc:sldMkLst>
        <pc:spChg chg="mod">
          <ac:chgData name="Kelli Armstrong" userId="cb181be0376330a3" providerId="LiveId" clId="{82EA7760-CE33-45FE-ADE6-B82F4B53396E}" dt="2025-04-27T18:51:42.190" v="190" actId="20577"/>
          <ac:spMkLst>
            <pc:docMk/>
            <pc:sldMk cId="1050687091" sldId="257"/>
            <ac:spMk id="8" creationId="{ACA622B2-EFEF-D984-D793-B28C4557DC78}"/>
          </ac:spMkLst>
        </pc:spChg>
        <pc:graphicFrameChg chg="mod modGraphic">
          <ac:chgData name="Kelli Armstrong" userId="cb181be0376330a3" providerId="LiveId" clId="{82EA7760-CE33-45FE-ADE6-B82F4B53396E}" dt="2025-04-27T18:56:00.337" v="239" actId="403"/>
          <ac:graphicFrameMkLst>
            <pc:docMk/>
            <pc:sldMk cId="1050687091" sldId="257"/>
            <ac:graphicFrameMk id="9" creationId="{45345F06-CB9E-F90A-5479-4B0AA5420B1E}"/>
          </ac:graphicFrameMkLst>
        </pc:graphicFrameChg>
      </pc:sldChg>
    </pc:docChg>
  </pc:docChgLst>
  <pc:docChgLst>
    <pc:chgData name="Kelli Armstrong" userId="cb181be0376330a3" providerId="LiveId" clId="{565061E6-9BE7-480A-BB58-B4320DABA89C}"/>
    <pc:docChg chg="modSld">
      <pc:chgData name="Kelli Armstrong" userId="cb181be0376330a3" providerId="LiveId" clId="{565061E6-9BE7-480A-BB58-B4320DABA89C}" dt="2025-04-29T16:59:44.888" v="3" actId="20577"/>
      <pc:docMkLst>
        <pc:docMk/>
      </pc:docMkLst>
      <pc:sldChg chg="modSp">
        <pc:chgData name="Kelli Armstrong" userId="cb181be0376330a3" providerId="LiveId" clId="{565061E6-9BE7-480A-BB58-B4320DABA89C}" dt="2025-04-29T16:59:44.888" v="3" actId="20577"/>
        <pc:sldMkLst>
          <pc:docMk/>
          <pc:sldMk cId="1050687091" sldId="257"/>
        </pc:sldMkLst>
        <pc:graphicFrameChg chg="mod">
          <ac:chgData name="Kelli Armstrong" userId="cb181be0376330a3" providerId="LiveId" clId="{565061E6-9BE7-480A-BB58-B4320DABA89C}" dt="2025-04-29T16:59:44.888" v="3" actId="20577"/>
          <ac:graphicFrameMkLst>
            <pc:docMk/>
            <pc:sldMk cId="1050687091" sldId="257"/>
            <ac:graphicFrameMk id="9" creationId="{45345F06-CB9E-F90A-5479-4B0AA5420B1E}"/>
          </ac:graphicFrameMkLst>
        </pc:graphicFrameChg>
      </pc:sldChg>
    </pc:docChg>
  </pc:docChgLst>
  <pc:docChgLst>
    <pc:chgData name="Kelli Armstrong" userId="cb181be0376330a3" providerId="LiveId" clId="{CF4C88F0-0A6C-4E4B-B36B-D1CCF7FD9E16}"/>
    <pc:docChg chg="undo custSel delSld modSld modMainMaster">
      <pc:chgData name="Kelli Armstrong" userId="cb181be0376330a3" providerId="LiveId" clId="{CF4C88F0-0A6C-4E4B-B36B-D1CCF7FD9E16}" dt="2025-03-28T02:09:52.173" v="255" actId="20577"/>
      <pc:docMkLst>
        <pc:docMk/>
      </pc:docMkLst>
      <pc:sldChg chg="modSp mod setBg chgLayout">
        <pc:chgData name="Kelli Armstrong" userId="cb181be0376330a3" providerId="LiveId" clId="{CF4C88F0-0A6C-4E4B-B36B-D1CCF7FD9E16}" dt="2025-03-28T02:09:52.173" v="255" actId="20577"/>
        <pc:sldMkLst>
          <pc:docMk/>
          <pc:sldMk cId="1050687091" sldId="257"/>
        </pc:sldMkLst>
        <pc:spChg chg="mod ord">
          <ac:chgData name="Kelli Armstrong" userId="cb181be0376330a3" providerId="LiveId" clId="{CF4C88F0-0A6C-4E4B-B36B-D1CCF7FD9E16}" dt="2025-03-28T02:07:22.709" v="117" actId="14100"/>
          <ac:spMkLst>
            <pc:docMk/>
            <pc:sldMk cId="1050687091" sldId="257"/>
            <ac:spMk id="2" creationId="{00000000-0000-0000-0000-000000000000}"/>
          </ac:spMkLst>
        </pc:spChg>
        <pc:spChg chg="mod ord">
          <ac:chgData name="Kelli Armstrong" userId="cb181be0376330a3" providerId="LiveId" clId="{CF4C88F0-0A6C-4E4B-B36B-D1CCF7FD9E16}" dt="2025-03-28T02:09:52.173" v="255" actId="20577"/>
          <ac:spMkLst>
            <pc:docMk/>
            <pc:sldMk cId="1050687091" sldId="257"/>
            <ac:spMk id="8" creationId="{ACA622B2-EFEF-D984-D793-B28C4557DC78}"/>
          </ac:spMkLst>
        </pc:spChg>
      </pc:sldChg>
      <pc:sldChg chg="del">
        <pc:chgData name="Kelli Armstrong" userId="cb181be0376330a3" providerId="LiveId" clId="{CF4C88F0-0A6C-4E4B-B36B-D1CCF7FD9E16}" dt="2025-03-28T01:56:00.040" v="0" actId="47"/>
        <pc:sldMkLst>
          <pc:docMk/>
          <pc:sldMk cId="523774378" sldId="258"/>
        </pc:sldMkLst>
      </pc:sldChg>
      <pc:sldMasterChg chg="modTransition modSldLayout">
        <pc:chgData name="Kelli Armstrong" userId="cb181be0376330a3" providerId="LiveId" clId="{CF4C88F0-0A6C-4E4B-B36B-D1CCF7FD9E16}" dt="2025-03-28T02:03:50.773" v="100"/>
        <pc:sldMasterMkLst>
          <pc:docMk/>
          <pc:sldMasterMk cId="1777421864" sldId="2147483672"/>
        </pc:sldMasterMkLst>
        <pc:sldLayoutChg chg="modTransition">
          <pc:chgData name="Kelli Armstrong" userId="cb181be0376330a3" providerId="LiveId" clId="{CF4C88F0-0A6C-4E4B-B36B-D1CCF7FD9E16}" dt="2025-03-28T02:03:50.773" v="100"/>
          <pc:sldLayoutMkLst>
            <pc:docMk/>
            <pc:sldMasterMk cId="1777421864" sldId="2147483672"/>
            <pc:sldLayoutMk cId="538013602" sldId="2147483673"/>
          </pc:sldLayoutMkLst>
        </pc:sldLayoutChg>
        <pc:sldLayoutChg chg="modTransition">
          <pc:chgData name="Kelli Armstrong" userId="cb181be0376330a3" providerId="LiveId" clId="{CF4C88F0-0A6C-4E4B-B36B-D1CCF7FD9E16}" dt="2025-03-28T02:03:50.773" v="100"/>
          <pc:sldLayoutMkLst>
            <pc:docMk/>
            <pc:sldMasterMk cId="1777421864" sldId="2147483672"/>
            <pc:sldLayoutMk cId="1744661073" sldId="2147483674"/>
          </pc:sldLayoutMkLst>
        </pc:sldLayoutChg>
        <pc:sldLayoutChg chg="modTransition">
          <pc:chgData name="Kelli Armstrong" userId="cb181be0376330a3" providerId="LiveId" clId="{CF4C88F0-0A6C-4E4B-B36B-D1CCF7FD9E16}" dt="2025-03-28T02:03:50.773" v="100"/>
          <pc:sldLayoutMkLst>
            <pc:docMk/>
            <pc:sldMasterMk cId="1777421864" sldId="2147483672"/>
            <pc:sldLayoutMk cId="2833402940" sldId="2147483675"/>
          </pc:sldLayoutMkLst>
        </pc:sldLayoutChg>
        <pc:sldLayoutChg chg="modTransition">
          <pc:chgData name="Kelli Armstrong" userId="cb181be0376330a3" providerId="LiveId" clId="{CF4C88F0-0A6C-4E4B-B36B-D1CCF7FD9E16}" dt="2025-03-28T02:03:50.773" v="100"/>
          <pc:sldLayoutMkLst>
            <pc:docMk/>
            <pc:sldMasterMk cId="1777421864" sldId="2147483672"/>
            <pc:sldLayoutMk cId="1750921046" sldId="2147483676"/>
          </pc:sldLayoutMkLst>
        </pc:sldLayoutChg>
        <pc:sldLayoutChg chg="modTransition">
          <pc:chgData name="Kelli Armstrong" userId="cb181be0376330a3" providerId="LiveId" clId="{CF4C88F0-0A6C-4E4B-B36B-D1CCF7FD9E16}" dt="2025-03-28T02:03:50.773" v="100"/>
          <pc:sldLayoutMkLst>
            <pc:docMk/>
            <pc:sldMasterMk cId="1777421864" sldId="2147483672"/>
            <pc:sldLayoutMk cId="1136840970" sldId="2147483677"/>
          </pc:sldLayoutMkLst>
        </pc:sldLayoutChg>
        <pc:sldLayoutChg chg="modTransition">
          <pc:chgData name="Kelli Armstrong" userId="cb181be0376330a3" providerId="LiveId" clId="{CF4C88F0-0A6C-4E4B-B36B-D1CCF7FD9E16}" dt="2025-03-28T02:03:50.773" v="100"/>
          <pc:sldLayoutMkLst>
            <pc:docMk/>
            <pc:sldMasterMk cId="1777421864" sldId="2147483672"/>
            <pc:sldLayoutMk cId="2273593672" sldId="2147483678"/>
          </pc:sldLayoutMkLst>
        </pc:sldLayoutChg>
        <pc:sldLayoutChg chg="modTransition">
          <pc:chgData name="Kelli Armstrong" userId="cb181be0376330a3" providerId="LiveId" clId="{CF4C88F0-0A6C-4E4B-B36B-D1CCF7FD9E16}" dt="2025-03-28T02:03:50.773" v="100"/>
          <pc:sldLayoutMkLst>
            <pc:docMk/>
            <pc:sldMasterMk cId="1777421864" sldId="2147483672"/>
            <pc:sldLayoutMk cId="243882797" sldId="2147483679"/>
          </pc:sldLayoutMkLst>
        </pc:sldLayoutChg>
        <pc:sldLayoutChg chg="modTransition">
          <pc:chgData name="Kelli Armstrong" userId="cb181be0376330a3" providerId="LiveId" clId="{CF4C88F0-0A6C-4E4B-B36B-D1CCF7FD9E16}" dt="2025-03-28T02:03:50.773" v="100"/>
          <pc:sldLayoutMkLst>
            <pc:docMk/>
            <pc:sldMasterMk cId="1777421864" sldId="2147483672"/>
            <pc:sldLayoutMk cId="4197393881" sldId="2147483680"/>
          </pc:sldLayoutMkLst>
        </pc:sldLayoutChg>
        <pc:sldLayoutChg chg="modTransition">
          <pc:chgData name="Kelli Armstrong" userId="cb181be0376330a3" providerId="LiveId" clId="{CF4C88F0-0A6C-4E4B-B36B-D1CCF7FD9E16}" dt="2025-03-28T02:03:50.773" v="100"/>
          <pc:sldLayoutMkLst>
            <pc:docMk/>
            <pc:sldMasterMk cId="1777421864" sldId="2147483672"/>
            <pc:sldLayoutMk cId="2756254523" sldId="2147483681"/>
          </pc:sldLayoutMkLst>
        </pc:sldLayoutChg>
        <pc:sldLayoutChg chg="modTransition">
          <pc:chgData name="Kelli Armstrong" userId="cb181be0376330a3" providerId="LiveId" clId="{CF4C88F0-0A6C-4E4B-B36B-D1CCF7FD9E16}" dt="2025-03-28T02:03:50.773" v="100"/>
          <pc:sldLayoutMkLst>
            <pc:docMk/>
            <pc:sldMasterMk cId="1777421864" sldId="2147483672"/>
            <pc:sldLayoutMk cId="1505830606" sldId="2147483688"/>
          </pc:sldLayoutMkLst>
        </pc:sldLayoutChg>
        <pc:sldLayoutChg chg="modTransition">
          <pc:chgData name="Kelli Armstrong" userId="cb181be0376330a3" providerId="LiveId" clId="{CF4C88F0-0A6C-4E4B-B36B-D1CCF7FD9E16}" dt="2025-03-28T02:03:50.773" v="100"/>
          <pc:sldLayoutMkLst>
            <pc:docMk/>
            <pc:sldMasterMk cId="1777421864" sldId="2147483672"/>
            <pc:sldLayoutMk cId="916583439" sldId="2147483689"/>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597EDB-059C-4D60-995C-997B4F67C9B1}" type="doc">
      <dgm:prSet loTypeId="urn:microsoft.com/office/officeart/2016/7/layout/RepeatingBendingProcessNew" loCatId="process" qsTypeId="urn:microsoft.com/office/officeart/2005/8/quickstyle/simple5" qsCatId="simple" csTypeId="urn:microsoft.com/office/officeart/2005/8/colors/accent1_2" csCatId="accent1" phldr="1"/>
      <dgm:spPr/>
      <dgm:t>
        <a:bodyPr/>
        <a:lstStyle/>
        <a:p>
          <a:endParaRPr lang="en-US"/>
        </a:p>
      </dgm:t>
    </dgm:pt>
    <dgm:pt modelId="{C18844BA-FD9F-4AC4-8314-715C2CF8728C}">
      <dgm:prSet custT="1"/>
      <dgm:spPr/>
      <dgm:t>
        <a:bodyPr/>
        <a:lstStyle/>
        <a:p>
          <a:r>
            <a:rPr lang="en-US" sz="1400" b="1" dirty="0"/>
            <a:t>The Classic  $375</a:t>
          </a:r>
          <a:endParaRPr lang="en-US" sz="1400" dirty="0"/>
        </a:p>
      </dgm:t>
    </dgm:pt>
    <dgm:pt modelId="{34514937-26BB-44F3-BFEC-4DAD9D60CDFA}" type="parTrans" cxnId="{B31E3359-811E-47AF-84DC-3AA6355F3698}">
      <dgm:prSet/>
      <dgm:spPr/>
      <dgm:t>
        <a:bodyPr/>
        <a:lstStyle/>
        <a:p>
          <a:endParaRPr lang="en-US"/>
        </a:p>
      </dgm:t>
    </dgm:pt>
    <dgm:pt modelId="{4C2AAD89-3C01-4D51-9B1B-056F264820ED}" type="sibTrans" cxnId="{B31E3359-811E-47AF-84DC-3AA6355F3698}">
      <dgm:prSet/>
      <dgm:spPr/>
      <dgm:t>
        <a:bodyPr/>
        <a:lstStyle/>
        <a:p>
          <a:endParaRPr lang="en-US"/>
        </a:p>
      </dgm:t>
    </dgm:pt>
    <dgm:pt modelId="{2C24564F-6B40-4B36-93E2-A5677528F7F7}">
      <dgm:prSet/>
      <dgm:spPr/>
      <dgm:t>
        <a:bodyPr/>
        <a:lstStyle/>
        <a:p>
          <a:endParaRPr lang="en-US" dirty="0"/>
        </a:p>
        <a:p>
          <a:r>
            <a:rPr lang="en-US" dirty="0"/>
            <a:t>1 Premium Mix </a:t>
          </a:r>
        </a:p>
        <a:p>
          <a:r>
            <a:rPr lang="en-US" dirty="0"/>
            <a:t>&amp;</a:t>
          </a:r>
        </a:p>
        <a:p>
          <a:r>
            <a:rPr lang="en-US" dirty="0"/>
            <a:t>2 Standard Mixes</a:t>
          </a:r>
        </a:p>
      </dgm:t>
    </dgm:pt>
    <dgm:pt modelId="{E42AE867-8410-49DE-947D-4B4C9B149665}" type="parTrans" cxnId="{55B9966E-9204-44A6-9BCE-FBF91AD2748A}">
      <dgm:prSet/>
      <dgm:spPr/>
      <dgm:t>
        <a:bodyPr/>
        <a:lstStyle/>
        <a:p>
          <a:endParaRPr lang="en-US"/>
        </a:p>
      </dgm:t>
    </dgm:pt>
    <dgm:pt modelId="{41E8554F-9334-4218-8850-A2F0FC6D4958}" type="sibTrans" cxnId="{55B9966E-9204-44A6-9BCE-FBF91AD2748A}">
      <dgm:prSet/>
      <dgm:spPr/>
      <dgm:t>
        <a:bodyPr/>
        <a:lstStyle/>
        <a:p>
          <a:endParaRPr lang="en-US"/>
        </a:p>
      </dgm:t>
    </dgm:pt>
    <dgm:pt modelId="{7D427245-A505-4368-BDDB-A6CB2C3C0183}">
      <dgm:prSet custT="1"/>
      <dgm:spPr/>
      <dgm:t>
        <a:bodyPr/>
        <a:lstStyle/>
        <a:p>
          <a:r>
            <a:rPr lang="en-US" sz="1100" dirty="0"/>
            <a:t>Additional Costs: $25 extra Premium Mix; </a:t>
          </a:r>
        </a:p>
        <a:p>
          <a:r>
            <a:rPr lang="en-US" sz="1100" dirty="0"/>
            <a:t>$15 extra Standard Mix</a:t>
          </a:r>
        </a:p>
      </dgm:t>
    </dgm:pt>
    <dgm:pt modelId="{0F261DFA-A5DA-44A9-8CA9-015A224866FA}" type="parTrans" cxnId="{E44FD67E-563C-4E3C-AB65-8EC6434EDF99}">
      <dgm:prSet/>
      <dgm:spPr/>
      <dgm:t>
        <a:bodyPr/>
        <a:lstStyle/>
        <a:p>
          <a:endParaRPr lang="en-US"/>
        </a:p>
      </dgm:t>
    </dgm:pt>
    <dgm:pt modelId="{166ECFBF-59A4-4A05-8632-266251967656}" type="sibTrans" cxnId="{E44FD67E-563C-4E3C-AB65-8EC6434EDF99}">
      <dgm:prSet/>
      <dgm:spPr/>
      <dgm:t>
        <a:bodyPr/>
        <a:lstStyle/>
        <a:p>
          <a:endParaRPr lang="en-US"/>
        </a:p>
      </dgm:t>
    </dgm:pt>
    <dgm:pt modelId="{A1A8683A-FD2A-49D8-90AC-BD515E197DA0}">
      <dgm:prSet/>
      <dgm:spPr/>
      <dgm:t>
        <a:bodyPr/>
        <a:lstStyle/>
        <a:p>
          <a:r>
            <a:rPr lang="en-US" dirty="0"/>
            <a:t>Group Size: </a:t>
          </a:r>
        </a:p>
        <a:p>
          <a:r>
            <a:rPr lang="en-US" dirty="0"/>
            <a:t>15 –25 people </a:t>
          </a:r>
        </a:p>
        <a:p>
          <a:r>
            <a:rPr lang="en-US" dirty="0"/>
            <a:t> $15 per additional person</a:t>
          </a:r>
        </a:p>
      </dgm:t>
    </dgm:pt>
    <dgm:pt modelId="{84492BA9-5AE0-432B-95B0-315B848AB071}" type="parTrans" cxnId="{5E123220-080A-4954-8748-12584E0343B7}">
      <dgm:prSet/>
      <dgm:spPr/>
      <dgm:t>
        <a:bodyPr/>
        <a:lstStyle/>
        <a:p>
          <a:endParaRPr lang="en-US"/>
        </a:p>
      </dgm:t>
    </dgm:pt>
    <dgm:pt modelId="{A30804E3-EFFA-4AC1-B5CB-4DF5C362C3B7}" type="sibTrans" cxnId="{5E123220-080A-4954-8748-12584E0343B7}">
      <dgm:prSet/>
      <dgm:spPr/>
      <dgm:t>
        <a:bodyPr/>
        <a:lstStyle/>
        <a:p>
          <a:endParaRPr lang="en-US"/>
        </a:p>
      </dgm:t>
    </dgm:pt>
    <dgm:pt modelId="{D344184B-B718-4EC4-8086-0ECEF70DDA40}">
      <dgm:prSet custT="1"/>
      <dgm:spPr/>
      <dgm:t>
        <a:bodyPr/>
        <a:lstStyle/>
        <a:p>
          <a:r>
            <a:rPr lang="en-US" sz="1400" dirty="0"/>
            <a:t>Duration</a:t>
          </a:r>
        </a:p>
        <a:p>
          <a:r>
            <a:rPr lang="en-US" sz="1400" dirty="0"/>
            <a:t> 2 hours</a:t>
          </a:r>
          <a:endParaRPr lang="en-US" sz="1200" dirty="0"/>
        </a:p>
      </dgm:t>
    </dgm:pt>
    <dgm:pt modelId="{BC6C7E64-5E2E-4302-996E-E79EC7A0DE58}" type="parTrans" cxnId="{FC43AA68-E629-4395-BE85-06A144F7A1D2}">
      <dgm:prSet/>
      <dgm:spPr/>
      <dgm:t>
        <a:bodyPr/>
        <a:lstStyle/>
        <a:p>
          <a:endParaRPr lang="en-US"/>
        </a:p>
      </dgm:t>
    </dgm:pt>
    <dgm:pt modelId="{5937364B-E038-434D-B380-B6EB10E76993}" type="sibTrans" cxnId="{FC43AA68-E629-4395-BE85-06A144F7A1D2}">
      <dgm:prSet/>
      <dgm:spPr/>
      <dgm:t>
        <a:bodyPr/>
        <a:lstStyle/>
        <a:p>
          <a:endParaRPr lang="en-US"/>
        </a:p>
      </dgm:t>
    </dgm:pt>
    <dgm:pt modelId="{EF9890C8-B58B-47F9-BD2D-22CF3FF58C47}">
      <dgm:prSet/>
      <dgm:spPr/>
      <dgm:t>
        <a:bodyPr/>
        <a:lstStyle/>
        <a:p>
          <a:r>
            <a:rPr lang="en-US" dirty="0"/>
            <a:t>Featured Brands: Lemarco, Cooks, Wycliff</a:t>
          </a:r>
        </a:p>
      </dgm:t>
    </dgm:pt>
    <dgm:pt modelId="{BEF2B0FC-CB70-4FE5-BCC9-DA3E3E759A3C}" type="parTrans" cxnId="{CACA2158-AE8F-4170-B6B9-CDC95939F4D1}">
      <dgm:prSet/>
      <dgm:spPr/>
      <dgm:t>
        <a:bodyPr/>
        <a:lstStyle/>
        <a:p>
          <a:endParaRPr lang="en-US"/>
        </a:p>
      </dgm:t>
    </dgm:pt>
    <dgm:pt modelId="{1AD7C912-7891-44FA-8F4E-81FBB6ED27C2}" type="sibTrans" cxnId="{CACA2158-AE8F-4170-B6B9-CDC95939F4D1}">
      <dgm:prSet/>
      <dgm:spPr/>
      <dgm:t>
        <a:bodyPr/>
        <a:lstStyle/>
        <a:p>
          <a:endParaRPr lang="en-US"/>
        </a:p>
      </dgm:t>
    </dgm:pt>
    <dgm:pt modelId="{4A3923FD-AC1A-4716-8A7B-2D042EF2EE79}">
      <dgm:prSet custT="1"/>
      <dgm:spPr/>
      <dgm:t>
        <a:bodyPr/>
        <a:lstStyle/>
        <a:p>
          <a:r>
            <a:rPr lang="en-US" sz="1400" b="1" dirty="0"/>
            <a:t>The Celebration $575</a:t>
          </a:r>
          <a:endParaRPr lang="en-US" sz="1400" dirty="0"/>
        </a:p>
      </dgm:t>
    </dgm:pt>
    <dgm:pt modelId="{527F2EF1-DA62-4794-B4E9-B53EFB26DFF6}" type="parTrans" cxnId="{0D42507D-B62A-43A8-8231-A4E1CAE4CBC3}">
      <dgm:prSet/>
      <dgm:spPr/>
      <dgm:t>
        <a:bodyPr/>
        <a:lstStyle/>
        <a:p>
          <a:endParaRPr lang="en-US"/>
        </a:p>
      </dgm:t>
    </dgm:pt>
    <dgm:pt modelId="{3E3971B9-E3CD-4CCA-B112-F9E4B26F361D}" type="sibTrans" cxnId="{0D42507D-B62A-43A8-8231-A4E1CAE4CBC3}">
      <dgm:prSet/>
      <dgm:spPr/>
      <dgm:t>
        <a:bodyPr/>
        <a:lstStyle/>
        <a:p>
          <a:endParaRPr lang="en-US"/>
        </a:p>
      </dgm:t>
    </dgm:pt>
    <dgm:pt modelId="{8A301FBD-9253-4BF2-9EB2-56A1E7931813}">
      <dgm:prSet/>
      <dgm:spPr/>
      <dgm:t>
        <a:bodyPr/>
        <a:lstStyle/>
        <a:p>
          <a:endParaRPr lang="en-US" dirty="0"/>
        </a:p>
        <a:p>
          <a:r>
            <a:rPr lang="en-US" dirty="0"/>
            <a:t>2 Premium Mixes</a:t>
          </a:r>
        </a:p>
        <a:p>
          <a:r>
            <a:rPr lang="en-US" dirty="0"/>
            <a:t>&amp; </a:t>
          </a:r>
        </a:p>
        <a:p>
          <a:r>
            <a:rPr lang="en-US" dirty="0"/>
            <a:t>3 Standard Mixes</a:t>
          </a:r>
        </a:p>
      </dgm:t>
    </dgm:pt>
    <dgm:pt modelId="{8518BE32-0210-4CF5-907F-1C721C43603B}" type="parTrans" cxnId="{C42B7726-C8EE-4E06-8096-B666555B7840}">
      <dgm:prSet/>
      <dgm:spPr/>
      <dgm:t>
        <a:bodyPr/>
        <a:lstStyle/>
        <a:p>
          <a:endParaRPr lang="en-US"/>
        </a:p>
      </dgm:t>
    </dgm:pt>
    <dgm:pt modelId="{F5FD94F6-CBAF-4CFF-95D6-4A28720124F0}" type="sibTrans" cxnId="{C42B7726-C8EE-4E06-8096-B666555B7840}">
      <dgm:prSet/>
      <dgm:spPr/>
      <dgm:t>
        <a:bodyPr/>
        <a:lstStyle/>
        <a:p>
          <a:endParaRPr lang="en-US"/>
        </a:p>
      </dgm:t>
    </dgm:pt>
    <dgm:pt modelId="{E42BF566-8B6D-4ED9-915D-9F9D734D8013}">
      <dgm:prSet custT="1"/>
      <dgm:spPr/>
      <dgm:t>
        <a:bodyPr/>
        <a:lstStyle/>
        <a:p>
          <a:r>
            <a:rPr lang="en-US" sz="1100" dirty="0"/>
            <a:t>Additional Costs: $25 extra Premium Mix; $15 extra Standard Mix</a:t>
          </a:r>
        </a:p>
      </dgm:t>
    </dgm:pt>
    <dgm:pt modelId="{E2E36C06-CEAF-41C7-A39F-E53097DFFEC6}" type="parTrans" cxnId="{02A22599-5296-4E73-B38D-4D3147A53F7B}">
      <dgm:prSet/>
      <dgm:spPr/>
      <dgm:t>
        <a:bodyPr/>
        <a:lstStyle/>
        <a:p>
          <a:endParaRPr lang="en-US"/>
        </a:p>
      </dgm:t>
    </dgm:pt>
    <dgm:pt modelId="{6EBE49F2-7675-45BB-97AA-F1458F0DE8AD}" type="sibTrans" cxnId="{02A22599-5296-4E73-B38D-4D3147A53F7B}">
      <dgm:prSet/>
      <dgm:spPr/>
      <dgm:t>
        <a:bodyPr/>
        <a:lstStyle/>
        <a:p>
          <a:endParaRPr lang="en-US"/>
        </a:p>
      </dgm:t>
    </dgm:pt>
    <dgm:pt modelId="{511D71AC-6945-4E9F-97EE-F294DA6D7AB9}">
      <dgm:prSet/>
      <dgm:spPr/>
      <dgm:t>
        <a:bodyPr/>
        <a:lstStyle/>
        <a:p>
          <a:r>
            <a:rPr lang="en-US" dirty="0"/>
            <a:t>Group Size:</a:t>
          </a:r>
        </a:p>
        <a:p>
          <a:r>
            <a:rPr lang="en-US" dirty="0"/>
            <a:t> 26 -35 people</a:t>
          </a:r>
        </a:p>
        <a:p>
          <a:r>
            <a:rPr lang="en-US" dirty="0"/>
            <a:t> $15 per additional person </a:t>
          </a:r>
        </a:p>
      </dgm:t>
    </dgm:pt>
    <dgm:pt modelId="{B04A37E0-31B6-4208-ADAC-DDEDDF45C98A}" type="parTrans" cxnId="{E22194B6-B3E2-48EB-9270-FCBFBC86404C}">
      <dgm:prSet/>
      <dgm:spPr/>
      <dgm:t>
        <a:bodyPr/>
        <a:lstStyle/>
        <a:p>
          <a:endParaRPr lang="en-US"/>
        </a:p>
      </dgm:t>
    </dgm:pt>
    <dgm:pt modelId="{355FAD83-D559-4194-AAA1-E43CCD7FD236}" type="sibTrans" cxnId="{E22194B6-B3E2-48EB-9270-FCBFBC86404C}">
      <dgm:prSet/>
      <dgm:spPr/>
      <dgm:t>
        <a:bodyPr/>
        <a:lstStyle/>
        <a:p>
          <a:endParaRPr lang="en-US"/>
        </a:p>
      </dgm:t>
    </dgm:pt>
    <dgm:pt modelId="{6ADA308A-AF85-4C7A-B397-6AC4EEBC5934}">
      <dgm:prSet custT="1"/>
      <dgm:spPr/>
      <dgm:t>
        <a:bodyPr/>
        <a:lstStyle/>
        <a:p>
          <a:r>
            <a:rPr lang="en-US" sz="1400" dirty="0"/>
            <a:t>Duration</a:t>
          </a:r>
        </a:p>
        <a:p>
          <a:r>
            <a:rPr lang="en-US" sz="1400" dirty="0"/>
            <a:t> 2 hours</a:t>
          </a:r>
          <a:endParaRPr lang="en-US" sz="1200" dirty="0"/>
        </a:p>
      </dgm:t>
    </dgm:pt>
    <dgm:pt modelId="{CEE5C6A2-EC08-4B3F-90F3-68D83E905E2F}" type="parTrans" cxnId="{3AEC52FE-D645-4199-811D-F45B034D2F29}">
      <dgm:prSet/>
      <dgm:spPr/>
      <dgm:t>
        <a:bodyPr/>
        <a:lstStyle/>
        <a:p>
          <a:endParaRPr lang="en-US"/>
        </a:p>
      </dgm:t>
    </dgm:pt>
    <dgm:pt modelId="{B7A07ECB-CDAF-4387-BC8E-8620DD016060}" type="sibTrans" cxnId="{3AEC52FE-D645-4199-811D-F45B034D2F29}">
      <dgm:prSet/>
      <dgm:spPr/>
      <dgm:t>
        <a:bodyPr/>
        <a:lstStyle/>
        <a:p>
          <a:endParaRPr lang="en-US"/>
        </a:p>
      </dgm:t>
    </dgm:pt>
    <dgm:pt modelId="{5E20454C-D4E5-47B6-943E-024583EF6BAA}">
      <dgm:prSet/>
      <dgm:spPr/>
      <dgm:t>
        <a:bodyPr/>
        <a:lstStyle/>
        <a:p>
          <a:r>
            <a:rPr lang="en-US" dirty="0"/>
            <a:t>Featured Brands: Moet &amp; Chandon, Chandon California Brut</a:t>
          </a:r>
        </a:p>
      </dgm:t>
    </dgm:pt>
    <dgm:pt modelId="{73EF0D9A-4C15-4789-814C-42DEBD7803A3}" type="parTrans" cxnId="{27BB270A-CBDE-4BD6-A047-2757B359BC12}">
      <dgm:prSet/>
      <dgm:spPr/>
      <dgm:t>
        <a:bodyPr/>
        <a:lstStyle/>
        <a:p>
          <a:endParaRPr lang="en-US"/>
        </a:p>
      </dgm:t>
    </dgm:pt>
    <dgm:pt modelId="{ED13FD66-AE4E-4D1D-B0A1-7E776E90CD35}" type="sibTrans" cxnId="{27BB270A-CBDE-4BD6-A047-2757B359BC12}">
      <dgm:prSet/>
      <dgm:spPr/>
      <dgm:t>
        <a:bodyPr/>
        <a:lstStyle/>
        <a:p>
          <a:endParaRPr lang="en-US"/>
        </a:p>
      </dgm:t>
    </dgm:pt>
    <dgm:pt modelId="{8BD3F69D-8514-4499-B7E8-A67B229BC958}">
      <dgm:prSet custT="1"/>
      <dgm:spPr/>
      <dgm:t>
        <a:bodyPr/>
        <a:lstStyle/>
        <a:p>
          <a:r>
            <a:rPr lang="en-US" sz="1400" b="1" dirty="0"/>
            <a:t>The Luxury</a:t>
          </a:r>
        </a:p>
        <a:p>
          <a:r>
            <a:rPr lang="en-US" sz="1400" b="1" dirty="0"/>
            <a:t> $775</a:t>
          </a:r>
          <a:endParaRPr lang="en-US" sz="1400" dirty="0"/>
        </a:p>
      </dgm:t>
    </dgm:pt>
    <dgm:pt modelId="{9D70393D-EA81-4AE0-B1F4-05D86EE8043B}" type="parTrans" cxnId="{0EFA5B2D-E594-4D6D-801D-833FD1D909E1}">
      <dgm:prSet/>
      <dgm:spPr/>
      <dgm:t>
        <a:bodyPr/>
        <a:lstStyle/>
        <a:p>
          <a:endParaRPr lang="en-US"/>
        </a:p>
      </dgm:t>
    </dgm:pt>
    <dgm:pt modelId="{10E2B42F-F8AA-4F94-A0A5-B460BC548D59}" type="sibTrans" cxnId="{0EFA5B2D-E594-4D6D-801D-833FD1D909E1}">
      <dgm:prSet/>
      <dgm:spPr/>
      <dgm:t>
        <a:bodyPr/>
        <a:lstStyle/>
        <a:p>
          <a:endParaRPr lang="en-US"/>
        </a:p>
      </dgm:t>
    </dgm:pt>
    <dgm:pt modelId="{E18293BA-09BF-4D55-AF51-1306E17EC8E9}">
      <dgm:prSet/>
      <dgm:spPr/>
      <dgm:t>
        <a:bodyPr/>
        <a:lstStyle/>
        <a:p>
          <a:endParaRPr lang="en-US" dirty="0"/>
        </a:p>
        <a:p>
          <a:r>
            <a:rPr lang="en-US" dirty="0"/>
            <a:t>3 Premium Mixes</a:t>
          </a:r>
        </a:p>
        <a:p>
          <a:r>
            <a:rPr lang="en-US" dirty="0"/>
            <a:t>&amp;</a:t>
          </a:r>
        </a:p>
        <a:p>
          <a:r>
            <a:rPr lang="en-US" dirty="0"/>
            <a:t> 4 Standard Mixes</a:t>
          </a:r>
        </a:p>
      </dgm:t>
    </dgm:pt>
    <dgm:pt modelId="{D061C862-7AF7-4BEE-80B2-1999561CFEF4}" type="parTrans" cxnId="{69A952D3-494E-418D-838D-DB1A3516BA7E}">
      <dgm:prSet/>
      <dgm:spPr/>
      <dgm:t>
        <a:bodyPr/>
        <a:lstStyle/>
        <a:p>
          <a:endParaRPr lang="en-US"/>
        </a:p>
      </dgm:t>
    </dgm:pt>
    <dgm:pt modelId="{0611680D-2831-403C-AE12-5759BB807967}" type="sibTrans" cxnId="{69A952D3-494E-418D-838D-DB1A3516BA7E}">
      <dgm:prSet/>
      <dgm:spPr/>
      <dgm:t>
        <a:bodyPr/>
        <a:lstStyle/>
        <a:p>
          <a:endParaRPr lang="en-US"/>
        </a:p>
      </dgm:t>
    </dgm:pt>
    <dgm:pt modelId="{58702755-F949-4F4C-874A-A407D54BC103}">
      <dgm:prSet custT="1"/>
      <dgm:spPr/>
      <dgm:t>
        <a:bodyPr/>
        <a:lstStyle/>
        <a:p>
          <a:r>
            <a:rPr lang="en-US" sz="1100" dirty="0"/>
            <a:t>Additional Costs: $25 per extra Premium Mix; </a:t>
          </a:r>
        </a:p>
        <a:p>
          <a:r>
            <a:rPr lang="en-US" sz="1100" dirty="0"/>
            <a:t>$15 extra Standard Mix</a:t>
          </a:r>
        </a:p>
      </dgm:t>
    </dgm:pt>
    <dgm:pt modelId="{2EDBBAF2-C7E7-44D3-8794-5387BACE5CC1}" type="parTrans" cxnId="{02910E20-A9A5-40A7-BAFF-632DE0F034C9}">
      <dgm:prSet/>
      <dgm:spPr/>
      <dgm:t>
        <a:bodyPr/>
        <a:lstStyle/>
        <a:p>
          <a:endParaRPr lang="en-US"/>
        </a:p>
      </dgm:t>
    </dgm:pt>
    <dgm:pt modelId="{054534BF-A1A3-4570-A8B9-A7DA1B368121}" type="sibTrans" cxnId="{02910E20-A9A5-40A7-BAFF-632DE0F034C9}">
      <dgm:prSet/>
      <dgm:spPr/>
      <dgm:t>
        <a:bodyPr/>
        <a:lstStyle/>
        <a:p>
          <a:endParaRPr lang="en-US"/>
        </a:p>
      </dgm:t>
    </dgm:pt>
    <dgm:pt modelId="{45038311-3AEA-48B9-8603-927B0ACC884D}">
      <dgm:prSet/>
      <dgm:spPr/>
      <dgm:t>
        <a:bodyPr/>
        <a:lstStyle/>
        <a:p>
          <a:r>
            <a:rPr lang="en-US" dirty="0"/>
            <a:t>Group Size: </a:t>
          </a:r>
        </a:p>
        <a:p>
          <a:r>
            <a:rPr lang="en-US" dirty="0"/>
            <a:t>36–50 people </a:t>
          </a:r>
        </a:p>
        <a:p>
          <a:r>
            <a:rPr lang="en-US" dirty="0"/>
            <a:t>$15 per additional person </a:t>
          </a:r>
        </a:p>
      </dgm:t>
    </dgm:pt>
    <dgm:pt modelId="{D79DB256-F477-4185-B26D-22FA68BA85CC}" type="parTrans" cxnId="{783C8D07-AC75-4A26-A97F-F8F396E25507}">
      <dgm:prSet/>
      <dgm:spPr/>
      <dgm:t>
        <a:bodyPr/>
        <a:lstStyle/>
        <a:p>
          <a:endParaRPr lang="en-US"/>
        </a:p>
      </dgm:t>
    </dgm:pt>
    <dgm:pt modelId="{1E8C6AC7-9A3F-4035-AFC4-A3DD6B1C6825}" type="sibTrans" cxnId="{783C8D07-AC75-4A26-A97F-F8F396E25507}">
      <dgm:prSet/>
      <dgm:spPr/>
      <dgm:t>
        <a:bodyPr/>
        <a:lstStyle/>
        <a:p>
          <a:endParaRPr lang="en-US"/>
        </a:p>
      </dgm:t>
    </dgm:pt>
    <dgm:pt modelId="{CD47C186-A741-43B4-BEE0-6CB292A5719F}">
      <dgm:prSet custT="1"/>
      <dgm:spPr/>
      <dgm:t>
        <a:bodyPr/>
        <a:lstStyle/>
        <a:p>
          <a:r>
            <a:rPr lang="en-US" sz="1400" dirty="0"/>
            <a:t>Duration</a:t>
          </a:r>
        </a:p>
        <a:p>
          <a:r>
            <a:rPr lang="en-US" sz="1400" dirty="0"/>
            <a:t> 2 hours</a:t>
          </a:r>
          <a:endParaRPr lang="en-US" sz="1200" dirty="0"/>
        </a:p>
      </dgm:t>
    </dgm:pt>
    <dgm:pt modelId="{E851543B-4462-4A81-8666-A88804DACCC2}" type="parTrans" cxnId="{4E4A8BD9-B4F8-4E6D-860E-111CC4EF41DC}">
      <dgm:prSet/>
      <dgm:spPr/>
      <dgm:t>
        <a:bodyPr/>
        <a:lstStyle/>
        <a:p>
          <a:endParaRPr lang="en-US"/>
        </a:p>
      </dgm:t>
    </dgm:pt>
    <dgm:pt modelId="{8B5C0DB5-6639-435E-B310-4190C7E777AF}" type="sibTrans" cxnId="{4E4A8BD9-B4F8-4E6D-860E-111CC4EF41DC}">
      <dgm:prSet/>
      <dgm:spPr/>
      <dgm:t>
        <a:bodyPr/>
        <a:lstStyle/>
        <a:p>
          <a:endParaRPr lang="en-US"/>
        </a:p>
      </dgm:t>
    </dgm:pt>
    <dgm:pt modelId="{F7419B6A-D05F-4655-A385-1ECB0FAA5AC3}">
      <dgm:prSet/>
      <dgm:spPr/>
      <dgm:t>
        <a:bodyPr/>
        <a:lstStyle/>
        <a:p>
          <a:r>
            <a:rPr lang="en-US"/>
            <a:t>Featured Brands: Veuve Clicquot, Krug Grand Cuvée</a:t>
          </a:r>
        </a:p>
      </dgm:t>
    </dgm:pt>
    <dgm:pt modelId="{1EC6D950-87E9-44A5-BAE7-36B5C0FC8D2A}" type="parTrans" cxnId="{32275E49-3A6A-46EC-B576-3295A7588F7D}">
      <dgm:prSet/>
      <dgm:spPr/>
      <dgm:t>
        <a:bodyPr/>
        <a:lstStyle/>
        <a:p>
          <a:endParaRPr lang="en-US"/>
        </a:p>
      </dgm:t>
    </dgm:pt>
    <dgm:pt modelId="{464931F6-EB5E-4F8F-863A-4FD52AA3D22B}" type="sibTrans" cxnId="{32275E49-3A6A-46EC-B576-3295A7588F7D}">
      <dgm:prSet/>
      <dgm:spPr/>
      <dgm:t>
        <a:bodyPr/>
        <a:lstStyle/>
        <a:p>
          <a:endParaRPr lang="en-US"/>
        </a:p>
      </dgm:t>
    </dgm:pt>
    <dgm:pt modelId="{9F24B562-24E2-4E44-84E5-597CA7B5B8AA}" type="pres">
      <dgm:prSet presAssocID="{BD597EDB-059C-4D60-995C-997B4F67C9B1}" presName="Name0" presStyleCnt="0">
        <dgm:presLayoutVars>
          <dgm:dir/>
          <dgm:resizeHandles val="exact"/>
        </dgm:presLayoutVars>
      </dgm:prSet>
      <dgm:spPr/>
    </dgm:pt>
    <dgm:pt modelId="{3DF976BA-A836-495B-8FDD-BAE9CC91ABEA}" type="pres">
      <dgm:prSet presAssocID="{C18844BA-FD9F-4AC4-8314-715C2CF8728C}" presName="node" presStyleLbl="node1" presStyleIdx="0" presStyleCnt="18">
        <dgm:presLayoutVars>
          <dgm:bulletEnabled val="1"/>
        </dgm:presLayoutVars>
      </dgm:prSet>
      <dgm:spPr/>
    </dgm:pt>
    <dgm:pt modelId="{AAA5C049-580F-4754-A130-C6E1C9278B64}" type="pres">
      <dgm:prSet presAssocID="{4C2AAD89-3C01-4D51-9B1B-056F264820ED}" presName="sibTrans" presStyleLbl="sibTrans1D1" presStyleIdx="0" presStyleCnt="17"/>
      <dgm:spPr/>
    </dgm:pt>
    <dgm:pt modelId="{C8BA2A14-7CC5-4284-BFC5-09876BB72CE5}" type="pres">
      <dgm:prSet presAssocID="{4C2AAD89-3C01-4D51-9B1B-056F264820ED}" presName="connectorText" presStyleLbl="sibTrans1D1" presStyleIdx="0" presStyleCnt="17"/>
      <dgm:spPr/>
    </dgm:pt>
    <dgm:pt modelId="{F8DB8CB8-CCFD-4FAA-B6FC-621B9FD79868}" type="pres">
      <dgm:prSet presAssocID="{2C24564F-6B40-4B36-93E2-A5677528F7F7}" presName="node" presStyleLbl="node1" presStyleIdx="1" presStyleCnt="18">
        <dgm:presLayoutVars>
          <dgm:bulletEnabled val="1"/>
        </dgm:presLayoutVars>
      </dgm:prSet>
      <dgm:spPr/>
    </dgm:pt>
    <dgm:pt modelId="{B5650E5A-261F-4E6B-AB62-9A47A1B286DA}" type="pres">
      <dgm:prSet presAssocID="{41E8554F-9334-4218-8850-A2F0FC6D4958}" presName="sibTrans" presStyleLbl="sibTrans1D1" presStyleIdx="1" presStyleCnt="17"/>
      <dgm:spPr/>
    </dgm:pt>
    <dgm:pt modelId="{40B966B0-204A-4893-8C47-F2E7605D8634}" type="pres">
      <dgm:prSet presAssocID="{41E8554F-9334-4218-8850-A2F0FC6D4958}" presName="connectorText" presStyleLbl="sibTrans1D1" presStyleIdx="1" presStyleCnt="17"/>
      <dgm:spPr/>
    </dgm:pt>
    <dgm:pt modelId="{B357AF6D-3BA1-4D43-BB92-228196AD2500}" type="pres">
      <dgm:prSet presAssocID="{7D427245-A505-4368-BDDB-A6CB2C3C0183}" presName="node" presStyleLbl="node1" presStyleIdx="2" presStyleCnt="18">
        <dgm:presLayoutVars>
          <dgm:bulletEnabled val="1"/>
        </dgm:presLayoutVars>
      </dgm:prSet>
      <dgm:spPr/>
    </dgm:pt>
    <dgm:pt modelId="{666C78C7-F66A-4355-ADE0-26D5CB0E0E2B}" type="pres">
      <dgm:prSet presAssocID="{166ECFBF-59A4-4A05-8632-266251967656}" presName="sibTrans" presStyleLbl="sibTrans1D1" presStyleIdx="2" presStyleCnt="17"/>
      <dgm:spPr/>
    </dgm:pt>
    <dgm:pt modelId="{E7D7AA3F-E076-4CC1-8C5C-4936FBC09004}" type="pres">
      <dgm:prSet presAssocID="{166ECFBF-59A4-4A05-8632-266251967656}" presName="connectorText" presStyleLbl="sibTrans1D1" presStyleIdx="2" presStyleCnt="17"/>
      <dgm:spPr/>
    </dgm:pt>
    <dgm:pt modelId="{8B0EAA0E-4D9C-49E5-A125-BF461837E5EF}" type="pres">
      <dgm:prSet presAssocID="{A1A8683A-FD2A-49D8-90AC-BD515E197DA0}" presName="node" presStyleLbl="node1" presStyleIdx="3" presStyleCnt="18">
        <dgm:presLayoutVars>
          <dgm:bulletEnabled val="1"/>
        </dgm:presLayoutVars>
      </dgm:prSet>
      <dgm:spPr/>
    </dgm:pt>
    <dgm:pt modelId="{FD933BDF-8371-47C3-BFA1-23585D00498B}" type="pres">
      <dgm:prSet presAssocID="{A30804E3-EFFA-4AC1-B5CB-4DF5C362C3B7}" presName="sibTrans" presStyleLbl="sibTrans1D1" presStyleIdx="3" presStyleCnt="17"/>
      <dgm:spPr/>
    </dgm:pt>
    <dgm:pt modelId="{52184778-2C59-443A-9F82-A3608733D61F}" type="pres">
      <dgm:prSet presAssocID="{A30804E3-EFFA-4AC1-B5CB-4DF5C362C3B7}" presName="connectorText" presStyleLbl="sibTrans1D1" presStyleIdx="3" presStyleCnt="17"/>
      <dgm:spPr/>
    </dgm:pt>
    <dgm:pt modelId="{D08D4FA4-3E33-4E74-8F07-A32D40413E02}" type="pres">
      <dgm:prSet presAssocID="{D344184B-B718-4EC4-8086-0ECEF70DDA40}" presName="node" presStyleLbl="node1" presStyleIdx="4" presStyleCnt="18">
        <dgm:presLayoutVars>
          <dgm:bulletEnabled val="1"/>
        </dgm:presLayoutVars>
      </dgm:prSet>
      <dgm:spPr/>
    </dgm:pt>
    <dgm:pt modelId="{36A86F0F-AFEF-485B-8CCA-520EA3FDF81C}" type="pres">
      <dgm:prSet presAssocID="{5937364B-E038-434D-B380-B6EB10E76993}" presName="sibTrans" presStyleLbl="sibTrans1D1" presStyleIdx="4" presStyleCnt="17"/>
      <dgm:spPr/>
    </dgm:pt>
    <dgm:pt modelId="{70BB2376-10CD-4297-9048-A284F6C9F308}" type="pres">
      <dgm:prSet presAssocID="{5937364B-E038-434D-B380-B6EB10E76993}" presName="connectorText" presStyleLbl="sibTrans1D1" presStyleIdx="4" presStyleCnt="17"/>
      <dgm:spPr/>
    </dgm:pt>
    <dgm:pt modelId="{5603DA87-AC3C-4BD2-960A-BA113E285BF3}" type="pres">
      <dgm:prSet presAssocID="{EF9890C8-B58B-47F9-BD2D-22CF3FF58C47}" presName="node" presStyleLbl="node1" presStyleIdx="5" presStyleCnt="18">
        <dgm:presLayoutVars>
          <dgm:bulletEnabled val="1"/>
        </dgm:presLayoutVars>
      </dgm:prSet>
      <dgm:spPr/>
    </dgm:pt>
    <dgm:pt modelId="{69B99AF3-42E1-48CE-9F30-721146B57A7B}" type="pres">
      <dgm:prSet presAssocID="{1AD7C912-7891-44FA-8F4E-81FBB6ED27C2}" presName="sibTrans" presStyleLbl="sibTrans1D1" presStyleIdx="5" presStyleCnt="17"/>
      <dgm:spPr/>
    </dgm:pt>
    <dgm:pt modelId="{06F3AF3E-8302-44F4-A7BA-5878F8133F4D}" type="pres">
      <dgm:prSet presAssocID="{1AD7C912-7891-44FA-8F4E-81FBB6ED27C2}" presName="connectorText" presStyleLbl="sibTrans1D1" presStyleIdx="5" presStyleCnt="17"/>
      <dgm:spPr/>
    </dgm:pt>
    <dgm:pt modelId="{FB9B8574-2C7B-4EB2-ABD6-86B61423E7DD}" type="pres">
      <dgm:prSet presAssocID="{4A3923FD-AC1A-4716-8A7B-2D042EF2EE79}" presName="node" presStyleLbl="node1" presStyleIdx="6" presStyleCnt="18">
        <dgm:presLayoutVars>
          <dgm:bulletEnabled val="1"/>
        </dgm:presLayoutVars>
      </dgm:prSet>
      <dgm:spPr/>
    </dgm:pt>
    <dgm:pt modelId="{3E921EDA-DB39-4032-8698-3B8C1ED6150F}" type="pres">
      <dgm:prSet presAssocID="{3E3971B9-E3CD-4CCA-B112-F9E4B26F361D}" presName="sibTrans" presStyleLbl="sibTrans1D1" presStyleIdx="6" presStyleCnt="17"/>
      <dgm:spPr/>
    </dgm:pt>
    <dgm:pt modelId="{25CF9022-5E3F-4232-B812-4DB41292B3B5}" type="pres">
      <dgm:prSet presAssocID="{3E3971B9-E3CD-4CCA-B112-F9E4B26F361D}" presName="connectorText" presStyleLbl="sibTrans1D1" presStyleIdx="6" presStyleCnt="17"/>
      <dgm:spPr/>
    </dgm:pt>
    <dgm:pt modelId="{4CEEF4F0-286A-47C4-8621-7607DA157855}" type="pres">
      <dgm:prSet presAssocID="{8A301FBD-9253-4BF2-9EB2-56A1E7931813}" presName="node" presStyleLbl="node1" presStyleIdx="7" presStyleCnt="18">
        <dgm:presLayoutVars>
          <dgm:bulletEnabled val="1"/>
        </dgm:presLayoutVars>
      </dgm:prSet>
      <dgm:spPr/>
    </dgm:pt>
    <dgm:pt modelId="{D5BDC3E5-034A-4DE6-A03C-28E277D16F34}" type="pres">
      <dgm:prSet presAssocID="{F5FD94F6-CBAF-4CFF-95D6-4A28720124F0}" presName="sibTrans" presStyleLbl="sibTrans1D1" presStyleIdx="7" presStyleCnt="17"/>
      <dgm:spPr/>
    </dgm:pt>
    <dgm:pt modelId="{94DD5ED9-07A7-4BEF-9AF1-1267720F097D}" type="pres">
      <dgm:prSet presAssocID="{F5FD94F6-CBAF-4CFF-95D6-4A28720124F0}" presName="connectorText" presStyleLbl="sibTrans1D1" presStyleIdx="7" presStyleCnt="17"/>
      <dgm:spPr/>
    </dgm:pt>
    <dgm:pt modelId="{E220FF42-84D2-4707-A4F5-D7C91F9D14E9}" type="pres">
      <dgm:prSet presAssocID="{E42BF566-8B6D-4ED9-915D-9F9D734D8013}" presName="node" presStyleLbl="node1" presStyleIdx="8" presStyleCnt="18">
        <dgm:presLayoutVars>
          <dgm:bulletEnabled val="1"/>
        </dgm:presLayoutVars>
      </dgm:prSet>
      <dgm:spPr/>
    </dgm:pt>
    <dgm:pt modelId="{911E1240-D428-4789-B500-18566DE536E8}" type="pres">
      <dgm:prSet presAssocID="{6EBE49F2-7675-45BB-97AA-F1458F0DE8AD}" presName="sibTrans" presStyleLbl="sibTrans1D1" presStyleIdx="8" presStyleCnt="17"/>
      <dgm:spPr/>
    </dgm:pt>
    <dgm:pt modelId="{AE3FBB98-7F21-4DE2-8B97-713EAFA6622E}" type="pres">
      <dgm:prSet presAssocID="{6EBE49F2-7675-45BB-97AA-F1458F0DE8AD}" presName="connectorText" presStyleLbl="sibTrans1D1" presStyleIdx="8" presStyleCnt="17"/>
      <dgm:spPr/>
    </dgm:pt>
    <dgm:pt modelId="{AE704EA5-0493-403B-AA0A-136100B66A9F}" type="pres">
      <dgm:prSet presAssocID="{511D71AC-6945-4E9F-97EE-F294DA6D7AB9}" presName="node" presStyleLbl="node1" presStyleIdx="9" presStyleCnt="18">
        <dgm:presLayoutVars>
          <dgm:bulletEnabled val="1"/>
        </dgm:presLayoutVars>
      </dgm:prSet>
      <dgm:spPr/>
    </dgm:pt>
    <dgm:pt modelId="{E12E8B6B-1C14-47AC-8692-5014531BFE8B}" type="pres">
      <dgm:prSet presAssocID="{355FAD83-D559-4194-AAA1-E43CCD7FD236}" presName="sibTrans" presStyleLbl="sibTrans1D1" presStyleIdx="9" presStyleCnt="17"/>
      <dgm:spPr/>
    </dgm:pt>
    <dgm:pt modelId="{A5FB34AF-CDA1-45B8-BB6B-917107C83531}" type="pres">
      <dgm:prSet presAssocID="{355FAD83-D559-4194-AAA1-E43CCD7FD236}" presName="connectorText" presStyleLbl="sibTrans1D1" presStyleIdx="9" presStyleCnt="17"/>
      <dgm:spPr/>
    </dgm:pt>
    <dgm:pt modelId="{7521B547-8E09-4F72-BB7E-BE0B946F5D4C}" type="pres">
      <dgm:prSet presAssocID="{6ADA308A-AF85-4C7A-B397-6AC4EEBC5934}" presName="node" presStyleLbl="node1" presStyleIdx="10" presStyleCnt="18">
        <dgm:presLayoutVars>
          <dgm:bulletEnabled val="1"/>
        </dgm:presLayoutVars>
      </dgm:prSet>
      <dgm:spPr/>
    </dgm:pt>
    <dgm:pt modelId="{99AA27C0-45F4-4E9A-83C5-B0288533E103}" type="pres">
      <dgm:prSet presAssocID="{B7A07ECB-CDAF-4387-BC8E-8620DD016060}" presName="sibTrans" presStyleLbl="sibTrans1D1" presStyleIdx="10" presStyleCnt="17"/>
      <dgm:spPr/>
    </dgm:pt>
    <dgm:pt modelId="{AD325DEC-B273-4A82-A89C-54C1BA7782DB}" type="pres">
      <dgm:prSet presAssocID="{B7A07ECB-CDAF-4387-BC8E-8620DD016060}" presName="connectorText" presStyleLbl="sibTrans1D1" presStyleIdx="10" presStyleCnt="17"/>
      <dgm:spPr/>
    </dgm:pt>
    <dgm:pt modelId="{95B27849-EE1A-449F-96B9-FF722D99A19F}" type="pres">
      <dgm:prSet presAssocID="{5E20454C-D4E5-47B6-943E-024583EF6BAA}" presName="node" presStyleLbl="node1" presStyleIdx="11" presStyleCnt="18">
        <dgm:presLayoutVars>
          <dgm:bulletEnabled val="1"/>
        </dgm:presLayoutVars>
      </dgm:prSet>
      <dgm:spPr/>
    </dgm:pt>
    <dgm:pt modelId="{BF3D8A4D-4EAB-4E09-94D1-2155BBBCC3A8}" type="pres">
      <dgm:prSet presAssocID="{ED13FD66-AE4E-4D1D-B0A1-7E776E90CD35}" presName="sibTrans" presStyleLbl="sibTrans1D1" presStyleIdx="11" presStyleCnt="17"/>
      <dgm:spPr/>
    </dgm:pt>
    <dgm:pt modelId="{C56ECEAC-F98C-4D82-A5BB-9B656F0C11F4}" type="pres">
      <dgm:prSet presAssocID="{ED13FD66-AE4E-4D1D-B0A1-7E776E90CD35}" presName="connectorText" presStyleLbl="sibTrans1D1" presStyleIdx="11" presStyleCnt="17"/>
      <dgm:spPr/>
    </dgm:pt>
    <dgm:pt modelId="{4B427C3F-BDCB-46EE-AACA-C976CD572367}" type="pres">
      <dgm:prSet presAssocID="{8BD3F69D-8514-4499-B7E8-A67B229BC958}" presName="node" presStyleLbl="node1" presStyleIdx="12" presStyleCnt="18">
        <dgm:presLayoutVars>
          <dgm:bulletEnabled val="1"/>
        </dgm:presLayoutVars>
      </dgm:prSet>
      <dgm:spPr/>
    </dgm:pt>
    <dgm:pt modelId="{8F894763-0A00-40C5-96E6-BA595B9F15AD}" type="pres">
      <dgm:prSet presAssocID="{10E2B42F-F8AA-4F94-A0A5-B460BC548D59}" presName="sibTrans" presStyleLbl="sibTrans1D1" presStyleIdx="12" presStyleCnt="17"/>
      <dgm:spPr/>
    </dgm:pt>
    <dgm:pt modelId="{0F758368-741F-4501-989C-6F547912B29A}" type="pres">
      <dgm:prSet presAssocID="{10E2B42F-F8AA-4F94-A0A5-B460BC548D59}" presName="connectorText" presStyleLbl="sibTrans1D1" presStyleIdx="12" presStyleCnt="17"/>
      <dgm:spPr/>
    </dgm:pt>
    <dgm:pt modelId="{545D0211-2F4C-4A78-BFE6-4CEF94B021CF}" type="pres">
      <dgm:prSet presAssocID="{E18293BA-09BF-4D55-AF51-1306E17EC8E9}" presName="node" presStyleLbl="node1" presStyleIdx="13" presStyleCnt="18" custScaleX="101717" custScaleY="95061">
        <dgm:presLayoutVars>
          <dgm:bulletEnabled val="1"/>
        </dgm:presLayoutVars>
      </dgm:prSet>
      <dgm:spPr/>
    </dgm:pt>
    <dgm:pt modelId="{D5B7B018-FC95-47FD-9B59-ED27E996D31C}" type="pres">
      <dgm:prSet presAssocID="{0611680D-2831-403C-AE12-5759BB807967}" presName="sibTrans" presStyleLbl="sibTrans1D1" presStyleIdx="13" presStyleCnt="17"/>
      <dgm:spPr/>
    </dgm:pt>
    <dgm:pt modelId="{516FD3CA-6A46-4D75-993F-191775073999}" type="pres">
      <dgm:prSet presAssocID="{0611680D-2831-403C-AE12-5759BB807967}" presName="connectorText" presStyleLbl="sibTrans1D1" presStyleIdx="13" presStyleCnt="17"/>
      <dgm:spPr/>
    </dgm:pt>
    <dgm:pt modelId="{B2D9A845-0D34-4363-8962-2910CB7A433F}" type="pres">
      <dgm:prSet presAssocID="{58702755-F949-4F4C-874A-A407D54BC103}" presName="node" presStyleLbl="node1" presStyleIdx="14" presStyleCnt="18">
        <dgm:presLayoutVars>
          <dgm:bulletEnabled val="1"/>
        </dgm:presLayoutVars>
      </dgm:prSet>
      <dgm:spPr/>
    </dgm:pt>
    <dgm:pt modelId="{E9DD79CA-3DA0-4273-87B7-71F0B7A7174D}" type="pres">
      <dgm:prSet presAssocID="{054534BF-A1A3-4570-A8B9-A7DA1B368121}" presName="sibTrans" presStyleLbl="sibTrans1D1" presStyleIdx="14" presStyleCnt="17"/>
      <dgm:spPr/>
    </dgm:pt>
    <dgm:pt modelId="{B48D03C5-9951-4976-AC96-A0A51652AC1B}" type="pres">
      <dgm:prSet presAssocID="{054534BF-A1A3-4570-A8B9-A7DA1B368121}" presName="connectorText" presStyleLbl="sibTrans1D1" presStyleIdx="14" presStyleCnt="17"/>
      <dgm:spPr/>
    </dgm:pt>
    <dgm:pt modelId="{83D1D0B7-6FAF-452B-BC1E-A69EDAA31CCD}" type="pres">
      <dgm:prSet presAssocID="{45038311-3AEA-48B9-8603-927B0ACC884D}" presName="node" presStyleLbl="node1" presStyleIdx="15" presStyleCnt="18">
        <dgm:presLayoutVars>
          <dgm:bulletEnabled val="1"/>
        </dgm:presLayoutVars>
      </dgm:prSet>
      <dgm:spPr/>
    </dgm:pt>
    <dgm:pt modelId="{9E3739F8-ED3D-46A5-AD1F-69B5C3B5F72B}" type="pres">
      <dgm:prSet presAssocID="{1E8C6AC7-9A3F-4035-AFC4-A3DD6B1C6825}" presName="sibTrans" presStyleLbl="sibTrans1D1" presStyleIdx="15" presStyleCnt="17"/>
      <dgm:spPr/>
    </dgm:pt>
    <dgm:pt modelId="{1361735F-8FC8-4974-A4D0-993EECE96C1A}" type="pres">
      <dgm:prSet presAssocID="{1E8C6AC7-9A3F-4035-AFC4-A3DD6B1C6825}" presName="connectorText" presStyleLbl="sibTrans1D1" presStyleIdx="15" presStyleCnt="17"/>
      <dgm:spPr/>
    </dgm:pt>
    <dgm:pt modelId="{1B4111A8-6C16-4AB8-978B-7887C9AA5801}" type="pres">
      <dgm:prSet presAssocID="{CD47C186-A741-43B4-BEE0-6CB292A5719F}" presName="node" presStyleLbl="node1" presStyleIdx="16" presStyleCnt="18">
        <dgm:presLayoutVars>
          <dgm:bulletEnabled val="1"/>
        </dgm:presLayoutVars>
      </dgm:prSet>
      <dgm:spPr/>
    </dgm:pt>
    <dgm:pt modelId="{A23693B2-B3C6-4350-912F-7B74AEA3F897}" type="pres">
      <dgm:prSet presAssocID="{8B5C0DB5-6639-435E-B310-4190C7E777AF}" presName="sibTrans" presStyleLbl="sibTrans1D1" presStyleIdx="16" presStyleCnt="17"/>
      <dgm:spPr/>
    </dgm:pt>
    <dgm:pt modelId="{8DF441F2-2166-437B-8930-4F9387B2628E}" type="pres">
      <dgm:prSet presAssocID="{8B5C0DB5-6639-435E-B310-4190C7E777AF}" presName="connectorText" presStyleLbl="sibTrans1D1" presStyleIdx="16" presStyleCnt="17"/>
      <dgm:spPr/>
    </dgm:pt>
    <dgm:pt modelId="{87A70FE3-ADD2-4E5F-A1D1-50D927A6EE2F}" type="pres">
      <dgm:prSet presAssocID="{F7419B6A-D05F-4655-A385-1ECB0FAA5AC3}" presName="node" presStyleLbl="node1" presStyleIdx="17" presStyleCnt="18">
        <dgm:presLayoutVars>
          <dgm:bulletEnabled val="1"/>
        </dgm:presLayoutVars>
      </dgm:prSet>
      <dgm:spPr/>
    </dgm:pt>
  </dgm:ptLst>
  <dgm:cxnLst>
    <dgm:cxn modelId="{783C8D07-AC75-4A26-A97F-F8F396E25507}" srcId="{BD597EDB-059C-4D60-995C-997B4F67C9B1}" destId="{45038311-3AEA-48B9-8603-927B0ACC884D}" srcOrd="15" destOrd="0" parTransId="{D79DB256-F477-4185-B26D-22FA68BA85CC}" sibTransId="{1E8C6AC7-9A3F-4035-AFC4-A3DD6B1C6825}"/>
    <dgm:cxn modelId="{27BB270A-CBDE-4BD6-A047-2757B359BC12}" srcId="{BD597EDB-059C-4D60-995C-997B4F67C9B1}" destId="{5E20454C-D4E5-47B6-943E-024583EF6BAA}" srcOrd="11" destOrd="0" parTransId="{73EF0D9A-4C15-4789-814C-42DEBD7803A3}" sibTransId="{ED13FD66-AE4E-4D1D-B0A1-7E776E90CD35}"/>
    <dgm:cxn modelId="{70F9B212-4D9A-4884-A52A-5E47D8E4803E}" type="presOf" srcId="{1AD7C912-7891-44FA-8F4E-81FBB6ED27C2}" destId="{06F3AF3E-8302-44F4-A7BA-5878F8133F4D}" srcOrd="1" destOrd="0" presId="urn:microsoft.com/office/officeart/2016/7/layout/RepeatingBendingProcessNew"/>
    <dgm:cxn modelId="{C2106F19-C7D3-4778-837B-DC4BCAF64BCE}" type="presOf" srcId="{E18293BA-09BF-4D55-AF51-1306E17EC8E9}" destId="{545D0211-2F4C-4A78-BFE6-4CEF94B021CF}" srcOrd="0" destOrd="0" presId="urn:microsoft.com/office/officeart/2016/7/layout/RepeatingBendingProcessNew"/>
    <dgm:cxn modelId="{EC7FFA1A-7FFA-4868-982B-BEE0AABE6F8D}" type="presOf" srcId="{355FAD83-D559-4194-AAA1-E43CCD7FD236}" destId="{E12E8B6B-1C14-47AC-8692-5014531BFE8B}" srcOrd="0" destOrd="0" presId="urn:microsoft.com/office/officeart/2016/7/layout/RepeatingBendingProcessNew"/>
    <dgm:cxn modelId="{02910E20-A9A5-40A7-BAFF-632DE0F034C9}" srcId="{BD597EDB-059C-4D60-995C-997B4F67C9B1}" destId="{58702755-F949-4F4C-874A-A407D54BC103}" srcOrd="14" destOrd="0" parTransId="{2EDBBAF2-C7E7-44D3-8794-5387BACE5CC1}" sibTransId="{054534BF-A1A3-4570-A8B9-A7DA1B368121}"/>
    <dgm:cxn modelId="{5E123220-080A-4954-8748-12584E0343B7}" srcId="{BD597EDB-059C-4D60-995C-997B4F67C9B1}" destId="{A1A8683A-FD2A-49D8-90AC-BD515E197DA0}" srcOrd="3" destOrd="0" parTransId="{84492BA9-5AE0-432B-95B0-315B848AB071}" sibTransId="{A30804E3-EFFA-4AC1-B5CB-4DF5C362C3B7}"/>
    <dgm:cxn modelId="{E793E721-5DAF-4D0D-889F-6E86D09C4BFF}" type="presOf" srcId="{D344184B-B718-4EC4-8086-0ECEF70DDA40}" destId="{D08D4FA4-3E33-4E74-8F07-A32D40413E02}" srcOrd="0" destOrd="0" presId="urn:microsoft.com/office/officeart/2016/7/layout/RepeatingBendingProcessNew"/>
    <dgm:cxn modelId="{C9C14825-F39C-4F1D-9724-AF633A564F78}" type="presOf" srcId="{10E2B42F-F8AA-4F94-A0A5-B460BC548D59}" destId="{8F894763-0A00-40C5-96E6-BA595B9F15AD}" srcOrd="0" destOrd="0" presId="urn:microsoft.com/office/officeart/2016/7/layout/RepeatingBendingProcessNew"/>
    <dgm:cxn modelId="{B5E39925-A2E3-4232-B642-2778E40B8B57}" type="presOf" srcId="{166ECFBF-59A4-4A05-8632-266251967656}" destId="{666C78C7-F66A-4355-ADE0-26D5CB0E0E2B}" srcOrd="0" destOrd="0" presId="urn:microsoft.com/office/officeart/2016/7/layout/RepeatingBendingProcessNew"/>
    <dgm:cxn modelId="{93B8DF25-12D4-4D18-9FC0-B9A3A05A025E}" type="presOf" srcId="{1E8C6AC7-9A3F-4035-AFC4-A3DD6B1C6825}" destId="{9E3739F8-ED3D-46A5-AD1F-69B5C3B5F72B}" srcOrd="0" destOrd="0" presId="urn:microsoft.com/office/officeart/2016/7/layout/RepeatingBendingProcessNew"/>
    <dgm:cxn modelId="{C42B7726-C8EE-4E06-8096-B666555B7840}" srcId="{BD597EDB-059C-4D60-995C-997B4F67C9B1}" destId="{8A301FBD-9253-4BF2-9EB2-56A1E7931813}" srcOrd="7" destOrd="0" parTransId="{8518BE32-0210-4CF5-907F-1C721C43603B}" sibTransId="{F5FD94F6-CBAF-4CFF-95D6-4A28720124F0}"/>
    <dgm:cxn modelId="{EC9EBF27-83DC-4329-ADBB-FEDEFBB5FE9D}" type="presOf" srcId="{EF9890C8-B58B-47F9-BD2D-22CF3FF58C47}" destId="{5603DA87-AC3C-4BD2-960A-BA113E285BF3}" srcOrd="0" destOrd="0" presId="urn:microsoft.com/office/officeart/2016/7/layout/RepeatingBendingProcessNew"/>
    <dgm:cxn modelId="{0EFA5B2D-E594-4D6D-801D-833FD1D909E1}" srcId="{BD597EDB-059C-4D60-995C-997B4F67C9B1}" destId="{8BD3F69D-8514-4499-B7E8-A67B229BC958}" srcOrd="12" destOrd="0" parTransId="{9D70393D-EA81-4AE0-B1F4-05D86EE8043B}" sibTransId="{10E2B42F-F8AA-4F94-A0A5-B460BC548D59}"/>
    <dgm:cxn modelId="{8E048E2F-FBC6-441F-95B7-E2A2899F384C}" type="presOf" srcId="{1AD7C912-7891-44FA-8F4E-81FBB6ED27C2}" destId="{69B99AF3-42E1-48CE-9F30-721146B57A7B}" srcOrd="0" destOrd="0" presId="urn:microsoft.com/office/officeart/2016/7/layout/RepeatingBendingProcessNew"/>
    <dgm:cxn modelId="{6E97065C-11DB-43C8-A8BE-CA82FFFAF13E}" type="presOf" srcId="{A1A8683A-FD2A-49D8-90AC-BD515E197DA0}" destId="{8B0EAA0E-4D9C-49E5-A125-BF461837E5EF}" srcOrd="0" destOrd="0" presId="urn:microsoft.com/office/officeart/2016/7/layout/RepeatingBendingProcessNew"/>
    <dgm:cxn modelId="{FF0ADA47-5466-40EE-BC35-D59AF90B412C}" type="presOf" srcId="{2C24564F-6B40-4B36-93E2-A5677528F7F7}" destId="{F8DB8CB8-CCFD-4FAA-B6FC-621B9FD79868}" srcOrd="0" destOrd="0" presId="urn:microsoft.com/office/officeart/2016/7/layout/RepeatingBendingProcessNew"/>
    <dgm:cxn modelId="{D3AF9748-7E8F-4929-8B08-6FF3FA7CD240}" type="presOf" srcId="{3E3971B9-E3CD-4CCA-B112-F9E4B26F361D}" destId="{25CF9022-5E3F-4232-B812-4DB41292B3B5}" srcOrd="1" destOrd="0" presId="urn:microsoft.com/office/officeart/2016/7/layout/RepeatingBendingProcessNew"/>
    <dgm:cxn modelId="{FC43AA68-E629-4395-BE85-06A144F7A1D2}" srcId="{BD597EDB-059C-4D60-995C-997B4F67C9B1}" destId="{D344184B-B718-4EC4-8086-0ECEF70DDA40}" srcOrd="4" destOrd="0" parTransId="{BC6C7E64-5E2E-4302-996E-E79EC7A0DE58}" sibTransId="{5937364B-E038-434D-B380-B6EB10E76993}"/>
    <dgm:cxn modelId="{32275E49-3A6A-46EC-B576-3295A7588F7D}" srcId="{BD597EDB-059C-4D60-995C-997B4F67C9B1}" destId="{F7419B6A-D05F-4655-A385-1ECB0FAA5AC3}" srcOrd="17" destOrd="0" parTransId="{1EC6D950-87E9-44A5-BAE7-36B5C0FC8D2A}" sibTransId="{464931F6-EB5E-4F8F-863A-4FD52AA3D22B}"/>
    <dgm:cxn modelId="{FC59306B-AB2C-453C-A030-F9B12BC53143}" type="presOf" srcId="{10E2B42F-F8AA-4F94-A0A5-B460BC548D59}" destId="{0F758368-741F-4501-989C-6F547912B29A}" srcOrd="1" destOrd="0" presId="urn:microsoft.com/office/officeart/2016/7/layout/RepeatingBendingProcessNew"/>
    <dgm:cxn modelId="{1BA9FC6B-75E0-4846-94F0-7000B87EB5DA}" type="presOf" srcId="{B7A07ECB-CDAF-4387-BC8E-8620DD016060}" destId="{AD325DEC-B273-4A82-A89C-54C1BA7782DB}" srcOrd="1" destOrd="0" presId="urn:microsoft.com/office/officeart/2016/7/layout/RepeatingBendingProcessNew"/>
    <dgm:cxn modelId="{55B9966E-9204-44A6-9BCE-FBF91AD2748A}" srcId="{BD597EDB-059C-4D60-995C-997B4F67C9B1}" destId="{2C24564F-6B40-4B36-93E2-A5677528F7F7}" srcOrd="1" destOrd="0" parTransId="{E42AE867-8410-49DE-947D-4B4C9B149665}" sibTransId="{41E8554F-9334-4218-8850-A2F0FC6D4958}"/>
    <dgm:cxn modelId="{E372F650-D284-4898-804C-CA25904BCB7E}" type="presOf" srcId="{4A3923FD-AC1A-4716-8A7B-2D042EF2EE79}" destId="{FB9B8574-2C7B-4EB2-ABD6-86B61423E7DD}" srcOrd="0" destOrd="0" presId="urn:microsoft.com/office/officeart/2016/7/layout/RepeatingBendingProcessNew"/>
    <dgm:cxn modelId="{2EAEE974-AA2A-43D4-8C77-099453BB3940}" type="presOf" srcId="{6ADA308A-AF85-4C7A-B397-6AC4EEBC5934}" destId="{7521B547-8E09-4F72-BB7E-BE0B946F5D4C}" srcOrd="0" destOrd="0" presId="urn:microsoft.com/office/officeart/2016/7/layout/RepeatingBendingProcessNew"/>
    <dgm:cxn modelId="{45413476-948A-43C4-A7F4-99AA119BC973}" type="presOf" srcId="{41E8554F-9334-4218-8850-A2F0FC6D4958}" destId="{40B966B0-204A-4893-8C47-F2E7605D8634}" srcOrd="1" destOrd="0" presId="urn:microsoft.com/office/officeart/2016/7/layout/RepeatingBendingProcessNew"/>
    <dgm:cxn modelId="{B879EF76-7815-47F4-B2BF-29E0DC098CDE}" type="presOf" srcId="{6EBE49F2-7675-45BB-97AA-F1458F0DE8AD}" destId="{AE3FBB98-7F21-4DE2-8B97-713EAFA6622E}" srcOrd="1" destOrd="0" presId="urn:microsoft.com/office/officeart/2016/7/layout/RepeatingBendingProcessNew"/>
    <dgm:cxn modelId="{CACA2158-AE8F-4170-B6B9-CDC95939F4D1}" srcId="{BD597EDB-059C-4D60-995C-997B4F67C9B1}" destId="{EF9890C8-B58B-47F9-BD2D-22CF3FF58C47}" srcOrd="5" destOrd="0" parTransId="{BEF2B0FC-CB70-4FE5-BCC9-DA3E3E759A3C}" sibTransId="{1AD7C912-7891-44FA-8F4E-81FBB6ED27C2}"/>
    <dgm:cxn modelId="{E81C3B58-13EA-42B1-A7D0-34373C33610C}" type="presOf" srcId="{ED13FD66-AE4E-4D1D-B0A1-7E776E90CD35}" destId="{C56ECEAC-F98C-4D82-A5BB-9B656F0C11F4}" srcOrd="1" destOrd="0" presId="urn:microsoft.com/office/officeart/2016/7/layout/RepeatingBendingProcessNew"/>
    <dgm:cxn modelId="{B31E3359-811E-47AF-84DC-3AA6355F3698}" srcId="{BD597EDB-059C-4D60-995C-997B4F67C9B1}" destId="{C18844BA-FD9F-4AC4-8314-715C2CF8728C}" srcOrd="0" destOrd="0" parTransId="{34514937-26BB-44F3-BFEC-4DAD9D60CDFA}" sibTransId="{4C2AAD89-3C01-4D51-9B1B-056F264820ED}"/>
    <dgm:cxn modelId="{0D42507D-B62A-43A8-8231-A4E1CAE4CBC3}" srcId="{BD597EDB-059C-4D60-995C-997B4F67C9B1}" destId="{4A3923FD-AC1A-4716-8A7B-2D042EF2EE79}" srcOrd="6" destOrd="0" parTransId="{527F2EF1-DA62-4794-B4E9-B53EFB26DFF6}" sibTransId="{3E3971B9-E3CD-4CCA-B112-F9E4B26F361D}"/>
    <dgm:cxn modelId="{E44FD67E-563C-4E3C-AB65-8EC6434EDF99}" srcId="{BD597EDB-059C-4D60-995C-997B4F67C9B1}" destId="{7D427245-A505-4368-BDDB-A6CB2C3C0183}" srcOrd="2" destOrd="0" parTransId="{0F261DFA-A5DA-44A9-8CA9-015A224866FA}" sibTransId="{166ECFBF-59A4-4A05-8632-266251967656}"/>
    <dgm:cxn modelId="{98B46B7F-1107-4A55-8530-08D5C6508BB0}" type="presOf" srcId="{0611680D-2831-403C-AE12-5759BB807967}" destId="{D5B7B018-FC95-47FD-9B59-ED27E996D31C}" srcOrd="0" destOrd="0" presId="urn:microsoft.com/office/officeart/2016/7/layout/RepeatingBendingProcessNew"/>
    <dgm:cxn modelId="{7186F08A-34AE-4E21-81B8-347D14E4A8D9}" type="presOf" srcId="{F5FD94F6-CBAF-4CFF-95D6-4A28720124F0}" destId="{D5BDC3E5-034A-4DE6-A03C-28E277D16F34}" srcOrd="0" destOrd="0" presId="urn:microsoft.com/office/officeart/2016/7/layout/RepeatingBendingProcessNew"/>
    <dgm:cxn modelId="{7D67118B-F277-40D2-BBE6-E314B5A72C1A}" type="presOf" srcId="{8B5C0DB5-6639-435E-B310-4190C7E777AF}" destId="{8DF441F2-2166-437B-8930-4F9387B2628E}" srcOrd="1" destOrd="0" presId="urn:microsoft.com/office/officeart/2016/7/layout/RepeatingBendingProcessNew"/>
    <dgm:cxn modelId="{A908378C-492D-4B4B-80FF-FA45581DAF9A}" type="presOf" srcId="{8B5C0DB5-6639-435E-B310-4190C7E777AF}" destId="{A23693B2-B3C6-4350-912F-7B74AEA3F897}" srcOrd="0" destOrd="0" presId="urn:microsoft.com/office/officeart/2016/7/layout/RepeatingBendingProcessNew"/>
    <dgm:cxn modelId="{A63E3492-12DA-46E7-BAB9-D74EBCF2ED3A}" type="presOf" srcId="{41E8554F-9334-4218-8850-A2F0FC6D4958}" destId="{B5650E5A-261F-4E6B-AB62-9A47A1B286DA}" srcOrd="0" destOrd="0" presId="urn:microsoft.com/office/officeart/2016/7/layout/RepeatingBendingProcessNew"/>
    <dgm:cxn modelId="{34F95594-D233-4B62-905E-6C83D8E675BF}" type="presOf" srcId="{5937364B-E038-434D-B380-B6EB10E76993}" destId="{36A86F0F-AFEF-485B-8CCA-520EA3FDF81C}" srcOrd="0" destOrd="0" presId="urn:microsoft.com/office/officeart/2016/7/layout/RepeatingBendingProcessNew"/>
    <dgm:cxn modelId="{C9251A97-114C-43FB-A193-91929D1E2165}" type="presOf" srcId="{355FAD83-D559-4194-AAA1-E43CCD7FD236}" destId="{A5FB34AF-CDA1-45B8-BB6B-917107C83531}" srcOrd="1" destOrd="0" presId="urn:microsoft.com/office/officeart/2016/7/layout/RepeatingBendingProcessNew"/>
    <dgm:cxn modelId="{316ABB97-880A-47DB-A2AA-CB34B5097BBC}" type="presOf" srcId="{5E20454C-D4E5-47B6-943E-024583EF6BAA}" destId="{95B27849-EE1A-449F-96B9-FF722D99A19F}" srcOrd="0" destOrd="0" presId="urn:microsoft.com/office/officeart/2016/7/layout/RepeatingBendingProcessNew"/>
    <dgm:cxn modelId="{02A22599-5296-4E73-B38D-4D3147A53F7B}" srcId="{BD597EDB-059C-4D60-995C-997B4F67C9B1}" destId="{E42BF566-8B6D-4ED9-915D-9F9D734D8013}" srcOrd="8" destOrd="0" parTransId="{E2E36C06-CEAF-41C7-A39F-E53097DFFEC6}" sibTransId="{6EBE49F2-7675-45BB-97AA-F1458F0DE8AD}"/>
    <dgm:cxn modelId="{C866EB9E-15FE-4AB3-9442-5730052D30EA}" type="presOf" srcId="{8BD3F69D-8514-4499-B7E8-A67B229BC958}" destId="{4B427C3F-BDCB-46EE-AACA-C976CD572367}" srcOrd="0" destOrd="0" presId="urn:microsoft.com/office/officeart/2016/7/layout/RepeatingBendingProcessNew"/>
    <dgm:cxn modelId="{28B002A0-A428-48A6-A31B-5C8A17DB7521}" type="presOf" srcId="{BD597EDB-059C-4D60-995C-997B4F67C9B1}" destId="{9F24B562-24E2-4E44-84E5-597CA7B5B8AA}" srcOrd="0" destOrd="0" presId="urn:microsoft.com/office/officeart/2016/7/layout/RepeatingBendingProcessNew"/>
    <dgm:cxn modelId="{829128A0-A500-453F-9A73-E3DD6F831EA3}" type="presOf" srcId="{A30804E3-EFFA-4AC1-B5CB-4DF5C362C3B7}" destId="{52184778-2C59-443A-9F82-A3608733D61F}" srcOrd="1" destOrd="0" presId="urn:microsoft.com/office/officeart/2016/7/layout/RepeatingBendingProcessNew"/>
    <dgm:cxn modelId="{BD6218A7-EFEC-43AC-90AC-D905EBB381C5}" type="presOf" srcId="{ED13FD66-AE4E-4D1D-B0A1-7E776E90CD35}" destId="{BF3D8A4D-4EAB-4E09-94D1-2155BBBCC3A8}" srcOrd="0" destOrd="0" presId="urn:microsoft.com/office/officeart/2016/7/layout/RepeatingBendingProcessNew"/>
    <dgm:cxn modelId="{E021CEA9-1FCE-42C8-9FFE-7BA43851D61E}" type="presOf" srcId="{054534BF-A1A3-4570-A8B9-A7DA1B368121}" destId="{B48D03C5-9951-4976-AC96-A0A51652AC1B}" srcOrd="1" destOrd="0" presId="urn:microsoft.com/office/officeart/2016/7/layout/RepeatingBendingProcessNew"/>
    <dgm:cxn modelId="{583FB0B1-B969-408F-ABD6-10617C10DA72}" type="presOf" srcId="{B7A07ECB-CDAF-4387-BC8E-8620DD016060}" destId="{99AA27C0-45F4-4E9A-83C5-B0288533E103}" srcOrd="0" destOrd="0" presId="urn:microsoft.com/office/officeart/2016/7/layout/RepeatingBendingProcessNew"/>
    <dgm:cxn modelId="{7E031FB2-2E5C-4D33-9AB9-184D629F246E}" type="presOf" srcId="{7D427245-A505-4368-BDDB-A6CB2C3C0183}" destId="{B357AF6D-3BA1-4D43-BB92-228196AD2500}" srcOrd="0" destOrd="0" presId="urn:microsoft.com/office/officeart/2016/7/layout/RepeatingBendingProcessNew"/>
    <dgm:cxn modelId="{E15DF7B4-46BE-48B3-84B9-DA039FC7B422}" type="presOf" srcId="{5937364B-E038-434D-B380-B6EB10E76993}" destId="{70BB2376-10CD-4297-9048-A284F6C9F308}" srcOrd="1" destOrd="0" presId="urn:microsoft.com/office/officeart/2016/7/layout/RepeatingBendingProcessNew"/>
    <dgm:cxn modelId="{E22194B6-B3E2-48EB-9270-FCBFBC86404C}" srcId="{BD597EDB-059C-4D60-995C-997B4F67C9B1}" destId="{511D71AC-6945-4E9F-97EE-F294DA6D7AB9}" srcOrd="9" destOrd="0" parTransId="{B04A37E0-31B6-4208-ADAC-DDEDDF45C98A}" sibTransId="{355FAD83-D559-4194-AAA1-E43CCD7FD236}"/>
    <dgm:cxn modelId="{D37B56BE-B041-4EE2-B893-1D25D72DA29F}" type="presOf" srcId="{E42BF566-8B6D-4ED9-915D-9F9D734D8013}" destId="{E220FF42-84D2-4707-A4F5-D7C91F9D14E9}" srcOrd="0" destOrd="0" presId="urn:microsoft.com/office/officeart/2016/7/layout/RepeatingBendingProcessNew"/>
    <dgm:cxn modelId="{CC1CA2BE-0E4A-4779-B094-64C2576F0863}" type="presOf" srcId="{CD47C186-A741-43B4-BEE0-6CB292A5719F}" destId="{1B4111A8-6C16-4AB8-978B-7887C9AA5801}" srcOrd="0" destOrd="0" presId="urn:microsoft.com/office/officeart/2016/7/layout/RepeatingBendingProcessNew"/>
    <dgm:cxn modelId="{3817D4C0-73DC-4733-A9E7-769736D48242}" type="presOf" srcId="{58702755-F949-4F4C-874A-A407D54BC103}" destId="{B2D9A845-0D34-4363-8962-2910CB7A433F}" srcOrd="0" destOrd="0" presId="urn:microsoft.com/office/officeart/2016/7/layout/RepeatingBendingProcessNew"/>
    <dgm:cxn modelId="{B224A7C2-1B5C-4080-97BC-68259514073E}" type="presOf" srcId="{511D71AC-6945-4E9F-97EE-F294DA6D7AB9}" destId="{AE704EA5-0493-403B-AA0A-136100B66A9F}" srcOrd="0" destOrd="0" presId="urn:microsoft.com/office/officeart/2016/7/layout/RepeatingBendingProcessNew"/>
    <dgm:cxn modelId="{19ACF1C6-0604-404D-9904-C96814B3F1F7}" type="presOf" srcId="{3E3971B9-E3CD-4CCA-B112-F9E4B26F361D}" destId="{3E921EDA-DB39-4032-8698-3B8C1ED6150F}" srcOrd="0" destOrd="0" presId="urn:microsoft.com/office/officeart/2016/7/layout/RepeatingBendingProcessNew"/>
    <dgm:cxn modelId="{7459D4C7-B077-4718-A960-3259B5E6848A}" type="presOf" srcId="{F7419B6A-D05F-4655-A385-1ECB0FAA5AC3}" destId="{87A70FE3-ADD2-4E5F-A1D1-50D927A6EE2F}" srcOrd="0" destOrd="0" presId="urn:microsoft.com/office/officeart/2016/7/layout/RepeatingBendingProcessNew"/>
    <dgm:cxn modelId="{795269CB-B677-4716-BE2D-A64DE12CAFE7}" type="presOf" srcId="{45038311-3AEA-48B9-8603-927B0ACC884D}" destId="{83D1D0B7-6FAF-452B-BC1E-A69EDAA31CCD}" srcOrd="0" destOrd="0" presId="urn:microsoft.com/office/officeart/2016/7/layout/RepeatingBendingProcessNew"/>
    <dgm:cxn modelId="{69A952D3-494E-418D-838D-DB1A3516BA7E}" srcId="{BD597EDB-059C-4D60-995C-997B4F67C9B1}" destId="{E18293BA-09BF-4D55-AF51-1306E17EC8E9}" srcOrd="13" destOrd="0" parTransId="{D061C862-7AF7-4BEE-80B2-1999561CFEF4}" sibTransId="{0611680D-2831-403C-AE12-5759BB807967}"/>
    <dgm:cxn modelId="{B62CACD7-FF53-43D4-8086-40EF920605E6}" type="presOf" srcId="{C18844BA-FD9F-4AC4-8314-715C2CF8728C}" destId="{3DF976BA-A836-495B-8FDD-BAE9CC91ABEA}" srcOrd="0" destOrd="0" presId="urn:microsoft.com/office/officeart/2016/7/layout/RepeatingBendingProcessNew"/>
    <dgm:cxn modelId="{E1B6B0D7-522D-482F-AC2D-92A2E8FF7459}" type="presOf" srcId="{6EBE49F2-7675-45BB-97AA-F1458F0DE8AD}" destId="{911E1240-D428-4789-B500-18566DE536E8}" srcOrd="0" destOrd="0" presId="urn:microsoft.com/office/officeart/2016/7/layout/RepeatingBendingProcessNew"/>
    <dgm:cxn modelId="{913AF8D8-146C-43A4-8D34-B3FA770D4D73}" type="presOf" srcId="{4C2AAD89-3C01-4D51-9B1B-056F264820ED}" destId="{AAA5C049-580F-4754-A130-C6E1C9278B64}" srcOrd="0" destOrd="0" presId="urn:microsoft.com/office/officeart/2016/7/layout/RepeatingBendingProcessNew"/>
    <dgm:cxn modelId="{4E4A8BD9-B4F8-4E6D-860E-111CC4EF41DC}" srcId="{BD597EDB-059C-4D60-995C-997B4F67C9B1}" destId="{CD47C186-A741-43B4-BEE0-6CB292A5719F}" srcOrd="16" destOrd="0" parTransId="{E851543B-4462-4A81-8666-A88804DACCC2}" sibTransId="{8B5C0DB5-6639-435E-B310-4190C7E777AF}"/>
    <dgm:cxn modelId="{35A2CBDB-E068-498D-8ECF-7E0278256ADE}" type="presOf" srcId="{8A301FBD-9253-4BF2-9EB2-56A1E7931813}" destId="{4CEEF4F0-286A-47C4-8621-7607DA157855}" srcOrd="0" destOrd="0" presId="urn:microsoft.com/office/officeart/2016/7/layout/RepeatingBendingProcessNew"/>
    <dgm:cxn modelId="{BFEFA7E8-B848-47E6-8BBD-16367BB42969}" type="presOf" srcId="{F5FD94F6-CBAF-4CFF-95D6-4A28720124F0}" destId="{94DD5ED9-07A7-4BEF-9AF1-1267720F097D}" srcOrd="1" destOrd="0" presId="urn:microsoft.com/office/officeart/2016/7/layout/RepeatingBendingProcessNew"/>
    <dgm:cxn modelId="{3737FEEB-FB3C-437F-B069-041695BCF62A}" type="presOf" srcId="{A30804E3-EFFA-4AC1-B5CB-4DF5C362C3B7}" destId="{FD933BDF-8371-47C3-BFA1-23585D00498B}" srcOrd="0" destOrd="0" presId="urn:microsoft.com/office/officeart/2016/7/layout/RepeatingBendingProcessNew"/>
    <dgm:cxn modelId="{1707F5EF-87B5-453E-B168-29B183C3C486}" type="presOf" srcId="{1E8C6AC7-9A3F-4035-AFC4-A3DD6B1C6825}" destId="{1361735F-8FC8-4974-A4D0-993EECE96C1A}" srcOrd="1" destOrd="0" presId="urn:microsoft.com/office/officeart/2016/7/layout/RepeatingBendingProcessNew"/>
    <dgm:cxn modelId="{C74936F5-50C8-4828-BAAC-5C0BF654B049}" type="presOf" srcId="{4C2AAD89-3C01-4D51-9B1B-056F264820ED}" destId="{C8BA2A14-7CC5-4284-BFC5-09876BB72CE5}" srcOrd="1" destOrd="0" presId="urn:microsoft.com/office/officeart/2016/7/layout/RepeatingBendingProcessNew"/>
    <dgm:cxn modelId="{D4A039F6-C27A-45E9-A362-AE734396EDE3}" type="presOf" srcId="{054534BF-A1A3-4570-A8B9-A7DA1B368121}" destId="{E9DD79CA-3DA0-4273-87B7-71F0B7A7174D}" srcOrd="0" destOrd="0" presId="urn:microsoft.com/office/officeart/2016/7/layout/RepeatingBendingProcessNew"/>
    <dgm:cxn modelId="{C202F8FB-469A-46CC-89AC-E61A56674AC7}" type="presOf" srcId="{0611680D-2831-403C-AE12-5759BB807967}" destId="{516FD3CA-6A46-4D75-993F-191775073999}" srcOrd="1" destOrd="0" presId="urn:microsoft.com/office/officeart/2016/7/layout/RepeatingBendingProcessNew"/>
    <dgm:cxn modelId="{3AEC52FE-D645-4199-811D-F45B034D2F29}" srcId="{BD597EDB-059C-4D60-995C-997B4F67C9B1}" destId="{6ADA308A-AF85-4C7A-B397-6AC4EEBC5934}" srcOrd="10" destOrd="0" parTransId="{CEE5C6A2-EC08-4B3F-90F3-68D83E905E2F}" sibTransId="{B7A07ECB-CDAF-4387-BC8E-8620DD016060}"/>
    <dgm:cxn modelId="{248225FF-997D-4FC9-821C-46F076DA580B}" type="presOf" srcId="{166ECFBF-59A4-4A05-8632-266251967656}" destId="{E7D7AA3F-E076-4CC1-8C5C-4936FBC09004}" srcOrd="1" destOrd="0" presId="urn:microsoft.com/office/officeart/2016/7/layout/RepeatingBendingProcessNew"/>
    <dgm:cxn modelId="{2560B3A5-31D9-4A33-9DF1-5FF3099FA9C7}" type="presParOf" srcId="{9F24B562-24E2-4E44-84E5-597CA7B5B8AA}" destId="{3DF976BA-A836-495B-8FDD-BAE9CC91ABEA}" srcOrd="0" destOrd="0" presId="urn:microsoft.com/office/officeart/2016/7/layout/RepeatingBendingProcessNew"/>
    <dgm:cxn modelId="{F91D6CDC-4415-4F95-9854-1314C268C186}" type="presParOf" srcId="{9F24B562-24E2-4E44-84E5-597CA7B5B8AA}" destId="{AAA5C049-580F-4754-A130-C6E1C9278B64}" srcOrd="1" destOrd="0" presId="urn:microsoft.com/office/officeart/2016/7/layout/RepeatingBendingProcessNew"/>
    <dgm:cxn modelId="{B294A493-154A-4BC8-9EF4-D940EFB74A27}" type="presParOf" srcId="{AAA5C049-580F-4754-A130-C6E1C9278B64}" destId="{C8BA2A14-7CC5-4284-BFC5-09876BB72CE5}" srcOrd="0" destOrd="0" presId="urn:microsoft.com/office/officeart/2016/7/layout/RepeatingBendingProcessNew"/>
    <dgm:cxn modelId="{1C72ABCB-E282-47D1-831A-5500C90AC189}" type="presParOf" srcId="{9F24B562-24E2-4E44-84E5-597CA7B5B8AA}" destId="{F8DB8CB8-CCFD-4FAA-B6FC-621B9FD79868}" srcOrd="2" destOrd="0" presId="urn:microsoft.com/office/officeart/2016/7/layout/RepeatingBendingProcessNew"/>
    <dgm:cxn modelId="{F76E34DF-1271-4999-B3EA-14C1F0A93B3D}" type="presParOf" srcId="{9F24B562-24E2-4E44-84E5-597CA7B5B8AA}" destId="{B5650E5A-261F-4E6B-AB62-9A47A1B286DA}" srcOrd="3" destOrd="0" presId="urn:microsoft.com/office/officeart/2016/7/layout/RepeatingBendingProcessNew"/>
    <dgm:cxn modelId="{3A778753-D2B9-4AE6-AB97-C035054E93CC}" type="presParOf" srcId="{B5650E5A-261F-4E6B-AB62-9A47A1B286DA}" destId="{40B966B0-204A-4893-8C47-F2E7605D8634}" srcOrd="0" destOrd="0" presId="urn:microsoft.com/office/officeart/2016/7/layout/RepeatingBendingProcessNew"/>
    <dgm:cxn modelId="{D1CC317D-2C44-4FA5-9431-9065B3C797C6}" type="presParOf" srcId="{9F24B562-24E2-4E44-84E5-597CA7B5B8AA}" destId="{B357AF6D-3BA1-4D43-BB92-228196AD2500}" srcOrd="4" destOrd="0" presId="urn:microsoft.com/office/officeart/2016/7/layout/RepeatingBendingProcessNew"/>
    <dgm:cxn modelId="{CDC0CF77-35BC-4996-A710-FA8BEE114730}" type="presParOf" srcId="{9F24B562-24E2-4E44-84E5-597CA7B5B8AA}" destId="{666C78C7-F66A-4355-ADE0-26D5CB0E0E2B}" srcOrd="5" destOrd="0" presId="urn:microsoft.com/office/officeart/2016/7/layout/RepeatingBendingProcessNew"/>
    <dgm:cxn modelId="{6DC249B2-52DD-47FC-878A-D345C60C50BD}" type="presParOf" srcId="{666C78C7-F66A-4355-ADE0-26D5CB0E0E2B}" destId="{E7D7AA3F-E076-4CC1-8C5C-4936FBC09004}" srcOrd="0" destOrd="0" presId="urn:microsoft.com/office/officeart/2016/7/layout/RepeatingBendingProcessNew"/>
    <dgm:cxn modelId="{AE796810-7EE8-4C79-B4A1-DAE06442DB52}" type="presParOf" srcId="{9F24B562-24E2-4E44-84E5-597CA7B5B8AA}" destId="{8B0EAA0E-4D9C-49E5-A125-BF461837E5EF}" srcOrd="6" destOrd="0" presId="urn:microsoft.com/office/officeart/2016/7/layout/RepeatingBendingProcessNew"/>
    <dgm:cxn modelId="{5904BFAB-88F5-4DD4-8AD0-31382D44472D}" type="presParOf" srcId="{9F24B562-24E2-4E44-84E5-597CA7B5B8AA}" destId="{FD933BDF-8371-47C3-BFA1-23585D00498B}" srcOrd="7" destOrd="0" presId="urn:microsoft.com/office/officeart/2016/7/layout/RepeatingBendingProcessNew"/>
    <dgm:cxn modelId="{8D6DB77F-5678-404A-8EA5-0476F92B77F0}" type="presParOf" srcId="{FD933BDF-8371-47C3-BFA1-23585D00498B}" destId="{52184778-2C59-443A-9F82-A3608733D61F}" srcOrd="0" destOrd="0" presId="urn:microsoft.com/office/officeart/2016/7/layout/RepeatingBendingProcessNew"/>
    <dgm:cxn modelId="{13A7F75D-4F64-446E-9F7C-47C9DE998B60}" type="presParOf" srcId="{9F24B562-24E2-4E44-84E5-597CA7B5B8AA}" destId="{D08D4FA4-3E33-4E74-8F07-A32D40413E02}" srcOrd="8" destOrd="0" presId="urn:microsoft.com/office/officeart/2016/7/layout/RepeatingBendingProcessNew"/>
    <dgm:cxn modelId="{113A7435-ECE1-4F83-971F-93182CE705F9}" type="presParOf" srcId="{9F24B562-24E2-4E44-84E5-597CA7B5B8AA}" destId="{36A86F0F-AFEF-485B-8CCA-520EA3FDF81C}" srcOrd="9" destOrd="0" presId="urn:microsoft.com/office/officeart/2016/7/layout/RepeatingBendingProcessNew"/>
    <dgm:cxn modelId="{464F8041-1FF1-41A5-9824-D8E42FB2A5A9}" type="presParOf" srcId="{36A86F0F-AFEF-485B-8CCA-520EA3FDF81C}" destId="{70BB2376-10CD-4297-9048-A284F6C9F308}" srcOrd="0" destOrd="0" presId="urn:microsoft.com/office/officeart/2016/7/layout/RepeatingBendingProcessNew"/>
    <dgm:cxn modelId="{B6B44F11-52FC-485F-9C61-122BCE0DCE55}" type="presParOf" srcId="{9F24B562-24E2-4E44-84E5-597CA7B5B8AA}" destId="{5603DA87-AC3C-4BD2-960A-BA113E285BF3}" srcOrd="10" destOrd="0" presId="urn:microsoft.com/office/officeart/2016/7/layout/RepeatingBendingProcessNew"/>
    <dgm:cxn modelId="{BEEA7872-2773-42FD-819C-B400C9DC0247}" type="presParOf" srcId="{9F24B562-24E2-4E44-84E5-597CA7B5B8AA}" destId="{69B99AF3-42E1-48CE-9F30-721146B57A7B}" srcOrd="11" destOrd="0" presId="urn:microsoft.com/office/officeart/2016/7/layout/RepeatingBendingProcessNew"/>
    <dgm:cxn modelId="{046E3E6A-9991-4ACA-9462-9F6E3F6A36A9}" type="presParOf" srcId="{69B99AF3-42E1-48CE-9F30-721146B57A7B}" destId="{06F3AF3E-8302-44F4-A7BA-5878F8133F4D}" srcOrd="0" destOrd="0" presId="urn:microsoft.com/office/officeart/2016/7/layout/RepeatingBendingProcessNew"/>
    <dgm:cxn modelId="{8898ACE6-115D-41DE-9172-1D470AE191D0}" type="presParOf" srcId="{9F24B562-24E2-4E44-84E5-597CA7B5B8AA}" destId="{FB9B8574-2C7B-4EB2-ABD6-86B61423E7DD}" srcOrd="12" destOrd="0" presId="urn:microsoft.com/office/officeart/2016/7/layout/RepeatingBendingProcessNew"/>
    <dgm:cxn modelId="{3031FAF7-25F7-44FC-B228-699301A7630D}" type="presParOf" srcId="{9F24B562-24E2-4E44-84E5-597CA7B5B8AA}" destId="{3E921EDA-DB39-4032-8698-3B8C1ED6150F}" srcOrd="13" destOrd="0" presId="urn:microsoft.com/office/officeart/2016/7/layout/RepeatingBendingProcessNew"/>
    <dgm:cxn modelId="{18E066B8-CF74-4DAA-BCEC-C177959ECE07}" type="presParOf" srcId="{3E921EDA-DB39-4032-8698-3B8C1ED6150F}" destId="{25CF9022-5E3F-4232-B812-4DB41292B3B5}" srcOrd="0" destOrd="0" presId="urn:microsoft.com/office/officeart/2016/7/layout/RepeatingBendingProcessNew"/>
    <dgm:cxn modelId="{B77FC07B-BE91-44A3-8AC1-8B056E264FA0}" type="presParOf" srcId="{9F24B562-24E2-4E44-84E5-597CA7B5B8AA}" destId="{4CEEF4F0-286A-47C4-8621-7607DA157855}" srcOrd="14" destOrd="0" presId="urn:microsoft.com/office/officeart/2016/7/layout/RepeatingBendingProcessNew"/>
    <dgm:cxn modelId="{F27B212B-BFFC-47DA-AE83-832DCB31EF30}" type="presParOf" srcId="{9F24B562-24E2-4E44-84E5-597CA7B5B8AA}" destId="{D5BDC3E5-034A-4DE6-A03C-28E277D16F34}" srcOrd="15" destOrd="0" presId="urn:microsoft.com/office/officeart/2016/7/layout/RepeatingBendingProcessNew"/>
    <dgm:cxn modelId="{D12BE9B6-50C2-49A2-B6A4-7D4E3864DF08}" type="presParOf" srcId="{D5BDC3E5-034A-4DE6-A03C-28E277D16F34}" destId="{94DD5ED9-07A7-4BEF-9AF1-1267720F097D}" srcOrd="0" destOrd="0" presId="urn:microsoft.com/office/officeart/2016/7/layout/RepeatingBendingProcessNew"/>
    <dgm:cxn modelId="{8BABE87C-67A7-4C7A-87EC-7CCC7DD7A494}" type="presParOf" srcId="{9F24B562-24E2-4E44-84E5-597CA7B5B8AA}" destId="{E220FF42-84D2-4707-A4F5-D7C91F9D14E9}" srcOrd="16" destOrd="0" presId="urn:microsoft.com/office/officeart/2016/7/layout/RepeatingBendingProcessNew"/>
    <dgm:cxn modelId="{5F2080C6-88DF-4890-AF9B-EA07C9E28B73}" type="presParOf" srcId="{9F24B562-24E2-4E44-84E5-597CA7B5B8AA}" destId="{911E1240-D428-4789-B500-18566DE536E8}" srcOrd="17" destOrd="0" presId="urn:microsoft.com/office/officeart/2016/7/layout/RepeatingBendingProcessNew"/>
    <dgm:cxn modelId="{DFEE32CF-23C2-4D5E-B080-184E2778391F}" type="presParOf" srcId="{911E1240-D428-4789-B500-18566DE536E8}" destId="{AE3FBB98-7F21-4DE2-8B97-713EAFA6622E}" srcOrd="0" destOrd="0" presId="urn:microsoft.com/office/officeart/2016/7/layout/RepeatingBendingProcessNew"/>
    <dgm:cxn modelId="{24695E48-A93B-4B43-8351-47A83A7627EC}" type="presParOf" srcId="{9F24B562-24E2-4E44-84E5-597CA7B5B8AA}" destId="{AE704EA5-0493-403B-AA0A-136100B66A9F}" srcOrd="18" destOrd="0" presId="urn:microsoft.com/office/officeart/2016/7/layout/RepeatingBendingProcessNew"/>
    <dgm:cxn modelId="{C4AFA068-F0C0-4119-A613-7CBEB998DF61}" type="presParOf" srcId="{9F24B562-24E2-4E44-84E5-597CA7B5B8AA}" destId="{E12E8B6B-1C14-47AC-8692-5014531BFE8B}" srcOrd="19" destOrd="0" presId="urn:microsoft.com/office/officeart/2016/7/layout/RepeatingBendingProcessNew"/>
    <dgm:cxn modelId="{91D27D0B-7770-473D-8A5A-B66EFFA374BF}" type="presParOf" srcId="{E12E8B6B-1C14-47AC-8692-5014531BFE8B}" destId="{A5FB34AF-CDA1-45B8-BB6B-917107C83531}" srcOrd="0" destOrd="0" presId="urn:microsoft.com/office/officeart/2016/7/layout/RepeatingBendingProcessNew"/>
    <dgm:cxn modelId="{2F49AD47-7141-4EDA-940B-BF6CB6690D52}" type="presParOf" srcId="{9F24B562-24E2-4E44-84E5-597CA7B5B8AA}" destId="{7521B547-8E09-4F72-BB7E-BE0B946F5D4C}" srcOrd="20" destOrd="0" presId="urn:microsoft.com/office/officeart/2016/7/layout/RepeatingBendingProcessNew"/>
    <dgm:cxn modelId="{75FC6320-DA53-4F8D-AFBA-404FB7BCA46D}" type="presParOf" srcId="{9F24B562-24E2-4E44-84E5-597CA7B5B8AA}" destId="{99AA27C0-45F4-4E9A-83C5-B0288533E103}" srcOrd="21" destOrd="0" presId="urn:microsoft.com/office/officeart/2016/7/layout/RepeatingBendingProcessNew"/>
    <dgm:cxn modelId="{0AE86E50-923D-42C9-B7A9-5B35E712EC90}" type="presParOf" srcId="{99AA27C0-45F4-4E9A-83C5-B0288533E103}" destId="{AD325DEC-B273-4A82-A89C-54C1BA7782DB}" srcOrd="0" destOrd="0" presId="urn:microsoft.com/office/officeart/2016/7/layout/RepeatingBendingProcessNew"/>
    <dgm:cxn modelId="{159CF8AA-8E2B-4DE7-9605-56807BF4C029}" type="presParOf" srcId="{9F24B562-24E2-4E44-84E5-597CA7B5B8AA}" destId="{95B27849-EE1A-449F-96B9-FF722D99A19F}" srcOrd="22" destOrd="0" presId="urn:microsoft.com/office/officeart/2016/7/layout/RepeatingBendingProcessNew"/>
    <dgm:cxn modelId="{DC121F5F-D871-4D2F-8F21-96D0DCB2F14F}" type="presParOf" srcId="{9F24B562-24E2-4E44-84E5-597CA7B5B8AA}" destId="{BF3D8A4D-4EAB-4E09-94D1-2155BBBCC3A8}" srcOrd="23" destOrd="0" presId="urn:microsoft.com/office/officeart/2016/7/layout/RepeatingBendingProcessNew"/>
    <dgm:cxn modelId="{CCBB550C-8683-4432-B130-535B79D05B0F}" type="presParOf" srcId="{BF3D8A4D-4EAB-4E09-94D1-2155BBBCC3A8}" destId="{C56ECEAC-F98C-4D82-A5BB-9B656F0C11F4}" srcOrd="0" destOrd="0" presId="urn:microsoft.com/office/officeart/2016/7/layout/RepeatingBendingProcessNew"/>
    <dgm:cxn modelId="{0B005FBE-D566-49CA-B49D-83AA3E8CD78B}" type="presParOf" srcId="{9F24B562-24E2-4E44-84E5-597CA7B5B8AA}" destId="{4B427C3F-BDCB-46EE-AACA-C976CD572367}" srcOrd="24" destOrd="0" presId="urn:microsoft.com/office/officeart/2016/7/layout/RepeatingBendingProcessNew"/>
    <dgm:cxn modelId="{67812D85-E6F0-433F-A000-49AB8EEF9B35}" type="presParOf" srcId="{9F24B562-24E2-4E44-84E5-597CA7B5B8AA}" destId="{8F894763-0A00-40C5-96E6-BA595B9F15AD}" srcOrd="25" destOrd="0" presId="urn:microsoft.com/office/officeart/2016/7/layout/RepeatingBendingProcessNew"/>
    <dgm:cxn modelId="{CB96257F-16E6-4D84-9920-620876D53FC6}" type="presParOf" srcId="{8F894763-0A00-40C5-96E6-BA595B9F15AD}" destId="{0F758368-741F-4501-989C-6F547912B29A}" srcOrd="0" destOrd="0" presId="urn:microsoft.com/office/officeart/2016/7/layout/RepeatingBendingProcessNew"/>
    <dgm:cxn modelId="{0D230AA5-12CE-47DD-A6D2-91541DBB5A1C}" type="presParOf" srcId="{9F24B562-24E2-4E44-84E5-597CA7B5B8AA}" destId="{545D0211-2F4C-4A78-BFE6-4CEF94B021CF}" srcOrd="26" destOrd="0" presId="urn:microsoft.com/office/officeart/2016/7/layout/RepeatingBendingProcessNew"/>
    <dgm:cxn modelId="{520874DB-9374-4730-8D2E-45F268C44AFB}" type="presParOf" srcId="{9F24B562-24E2-4E44-84E5-597CA7B5B8AA}" destId="{D5B7B018-FC95-47FD-9B59-ED27E996D31C}" srcOrd="27" destOrd="0" presId="urn:microsoft.com/office/officeart/2016/7/layout/RepeatingBendingProcessNew"/>
    <dgm:cxn modelId="{8EBA2AAE-D871-4FFA-91D7-0CED2F768420}" type="presParOf" srcId="{D5B7B018-FC95-47FD-9B59-ED27E996D31C}" destId="{516FD3CA-6A46-4D75-993F-191775073999}" srcOrd="0" destOrd="0" presId="urn:microsoft.com/office/officeart/2016/7/layout/RepeatingBendingProcessNew"/>
    <dgm:cxn modelId="{02A0428F-2FD4-4A2E-8852-3E58C528F80D}" type="presParOf" srcId="{9F24B562-24E2-4E44-84E5-597CA7B5B8AA}" destId="{B2D9A845-0D34-4363-8962-2910CB7A433F}" srcOrd="28" destOrd="0" presId="urn:microsoft.com/office/officeart/2016/7/layout/RepeatingBendingProcessNew"/>
    <dgm:cxn modelId="{6EE1E802-B82D-4CDB-B768-90B71C5197E2}" type="presParOf" srcId="{9F24B562-24E2-4E44-84E5-597CA7B5B8AA}" destId="{E9DD79CA-3DA0-4273-87B7-71F0B7A7174D}" srcOrd="29" destOrd="0" presId="urn:microsoft.com/office/officeart/2016/7/layout/RepeatingBendingProcessNew"/>
    <dgm:cxn modelId="{4714E394-5E7C-49A3-90C5-2DFC763B4E9A}" type="presParOf" srcId="{E9DD79CA-3DA0-4273-87B7-71F0B7A7174D}" destId="{B48D03C5-9951-4976-AC96-A0A51652AC1B}" srcOrd="0" destOrd="0" presId="urn:microsoft.com/office/officeart/2016/7/layout/RepeatingBendingProcessNew"/>
    <dgm:cxn modelId="{3BB3EBDA-3484-49AF-BB9B-787C88293726}" type="presParOf" srcId="{9F24B562-24E2-4E44-84E5-597CA7B5B8AA}" destId="{83D1D0B7-6FAF-452B-BC1E-A69EDAA31CCD}" srcOrd="30" destOrd="0" presId="urn:microsoft.com/office/officeart/2016/7/layout/RepeatingBendingProcessNew"/>
    <dgm:cxn modelId="{204D7449-AF26-4A2E-AD6A-E1F5EDEB026C}" type="presParOf" srcId="{9F24B562-24E2-4E44-84E5-597CA7B5B8AA}" destId="{9E3739F8-ED3D-46A5-AD1F-69B5C3B5F72B}" srcOrd="31" destOrd="0" presId="urn:microsoft.com/office/officeart/2016/7/layout/RepeatingBendingProcessNew"/>
    <dgm:cxn modelId="{A184212D-69F1-4F33-B52E-2DA5427B9988}" type="presParOf" srcId="{9E3739F8-ED3D-46A5-AD1F-69B5C3B5F72B}" destId="{1361735F-8FC8-4974-A4D0-993EECE96C1A}" srcOrd="0" destOrd="0" presId="urn:microsoft.com/office/officeart/2016/7/layout/RepeatingBendingProcessNew"/>
    <dgm:cxn modelId="{AB39EF13-DB4A-4561-9607-B662C9071DEE}" type="presParOf" srcId="{9F24B562-24E2-4E44-84E5-597CA7B5B8AA}" destId="{1B4111A8-6C16-4AB8-978B-7887C9AA5801}" srcOrd="32" destOrd="0" presId="urn:microsoft.com/office/officeart/2016/7/layout/RepeatingBendingProcessNew"/>
    <dgm:cxn modelId="{46D1F65A-789E-44A7-AE6A-86A29A02B6F6}" type="presParOf" srcId="{9F24B562-24E2-4E44-84E5-597CA7B5B8AA}" destId="{A23693B2-B3C6-4350-912F-7B74AEA3F897}" srcOrd="33" destOrd="0" presId="urn:microsoft.com/office/officeart/2016/7/layout/RepeatingBendingProcessNew"/>
    <dgm:cxn modelId="{41C457D4-8640-41CF-BC6C-F86AD68835EB}" type="presParOf" srcId="{A23693B2-B3C6-4350-912F-7B74AEA3F897}" destId="{8DF441F2-2166-437B-8930-4F9387B2628E}" srcOrd="0" destOrd="0" presId="urn:microsoft.com/office/officeart/2016/7/layout/RepeatingBendingProcessNew"/>
    <dgm:cxn modelId="{A1070612-FC26-44C9-9A4D-9C029994DBB1}" type="presParOf" srcId="{9F24B562-24E2-4E44-84E5-597CA7B5B8AA}" destId="{87A70FE3-ADD2-4E5F-A1D1-50D927A6EE2F}" srcOrd="34"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A5C049-580F-4754-A130-C6E1C9278B64}">
      <dsp:nvSpPr>
        <dsp:cNvPr id="0" name=""/>
        <dsp:cNvSpPr/>
      </dsp:nvSpPr>
      <dsp:spPr>
        <a:xfrm>
          <a:off x="1351302" y="895980"/>
          <a:ext cx="278569" cy="91440"/>
        </a:xfrm>
        <a:custGeom>
          <a:avLst/>
          <a:gdLst/>
          <a:ahLst/>
          <a:cxnLst/>
          <a:rect l="0" t="0" r="0" b="0"/>
          <a:pathLst>
            <a:path>
              <a:moveTo>
                <a:pt x="0" y="45720"/>
              </a:moveTo>
              <a:lnTo>
                <a:pt x="278569" y="45720"/>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82858" y="940153"/>
        <a:ext cx="15458" cy="3094"/>
      </dsp:txXfrm>
    </dsp:sp>
    <dsp:sp modelId="{3DF976BA-A836-495B-8FDD-BAE9CC91ABEA}">
      <dsp:nvSpPr>
        <dsp:cNvPr id="0" name=""/>
        <dsp:cNvSpPr/>
      </dsp:nvSpPr>
      <dsp:spPr>
        <a:xfrm>
          <a:off x="8886" y="538435"/>
          <a:ext cx="1344216" cy="806529"/>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5868" tIns="69140" rIns="65868" bIns="69140" numCol="1" spcCol="1270" anchor="ctr" anchorCtr="0">
          <a:noAutofit/>
        </a:bodyPr>
        <a:lstStyle/>
        <a:p>
          <a:pPr marL="0" lvl="0" indent="0" algn="ctr" defTabSz="622300">
            <a:lnSpc>
              <a:spcPct val="90000"/>
            </a:lnSpc>
            <a:spcBef>
              <a:spcPct val="0"/>
            </a:spcBef>
            <a:spcAft>
              <a:spcPct val="35000"/>
            </a:spcAft>
            <a:buNone/>
          </a:pPr>
          <a:r>
            <a:rPr lang="en-US" sz="1400" b="1" kern="1200" dirty="0"/>
            <a:t>The Classic  $375</a:t>
          </a:r>
          <a:endParaRPr lang="en-US" sz="1400" kern="1200" dirty="0"/>
        </a:p>
      </dsp:txBody>
      <dsp:txXfrm>
        <a:off x="8886" y="538435"/>
        <a:ext cx="1344216" cy="806529"/>
      </dsp:txXfrm>
    </dsp:sp>
    <dsp:sp modelId="{B5650E5A-261F-4E6B-AB62-9A47A1B286DA}">
      <dsp:nvSpPr>
        <dsp:cNvPr id="0" name=""/>
        <dsp:cNvSpPr/>
      </dsp:nvSpPr>
      <dsp:spPr>
        <a:xfrm>
          <a:off x="3004689" y="895980"/>
          <a:ext cx="278569" cy="91440"/>
        </a:xfrm>
        <a:custGeom>
          <a:avLst/>
          <a:gdLst/>
          <a:ahLst/>
          <a:cxnLst/>
          <a:rect l="0" t="0" r="0" b="0"/>
          <a:pathLst>
            <a:path>
              <a:moveTo>
                <a:pt x="0" y="45720"/>
              </a:moveTo>
              <a:lnTo>
                <a:pt x="278569" y="45720"/>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36244" y="940153"/>
        <a:ext cx="15458" cy="3094"/>
      </dsp:txXfrm>
    </dsp:sp>
    <dsp:sp modelId="{F8DB8CB8-CCFD-4FAA-B6FC-621B9FD79868}">
      <dsp:nvSpPr>
        <dsp:cNvPr id="0" name=""/>
        <dsp:cNvSpPr/>
      </dsp:nvSpPr>
      <dsp:spPr>
        <a:xfrm>
          <a:off x="1662272" y="538435"/>
          <a:ext cx="1344216" cy="806529"/>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5868" tIns="69140" rIns="65868" bIns="69140" numCol="1" spcCol="1270" anchor="ctr" anchorCtr="0">
          <a:noAutofit/>
        </a:bodyPr>
        <a:lstStyle/>
        <a:p>
          <a:pPr marL="0" lvl="0" indent="0" algn="ctr" defTabSz="533400">
            <a:lnSpc>
              <a:spcPct val="90000"/>
            </a:lnSpc>
            <a:spcBef>
              <a:spcPct val="0"/>
            </a:spcBef>
            <a:spcAft>
              <a:spcPct val="35000"/>
            </a:spcAft>
            <a:buNone/>
          </a:pPr>
          <a:endParaRPr lang="en-US" sz="1200" kern="1200" dirty="0"/>
        </a:p>
        <a:p>
          <a:pPr marL="0" lvl="0" indent="0" algn="ctr" defTabSz="533400">
            <a:lnSpc>
              <a:spcPct val="90000"/>
            </a:lnSpc>
            <a:spcBef>
              <a:spcPct val="0"/>
            </a:spcBef>
            <a:spcAft>
              <a:spcPct val="35000"/>
            </a:spcAft>
            <a:buNone/>
          </a:pPr>
          <a:r>
            <a:rPr lang="en-US" sz="1200" kern="1200" dirty="0"/>
            <a:t>1 Premium Mix </a:t>
          </a:r>
        </a:p>
        <a:p>
          <a:pPr marL="0" lvl="0" indent="0" algn="ctr" defTabSz="533400">
            <a:lnSpc>
              <a:spcPct val="90000"/>
            </a:lnSpc>
            <a:spcBef>
              <a:spcPct val="0"/>
            </a:spcBef>
            <a:spcAft>
              <a:spcPct val="35000"/>
            </a:spcAft>
            <a:buNone/>
          </a:pPr>
          <a:r>
            <a:rPr lang="en-US" sz="1200" kern="1200" dirty="0"/>
            <a:t>&amp;</a:t>
          </a:r>
        </a:p>
        <a:p>
          <a:pPr marL="0" lvl="0" indent="0" algn="ctr" defTabSz="533400">
            <a:lnSpc>
              <a:spcPct val="90000"/>
            </a:lnSpc>
            <a:spcBef>
              <a:spcPct val="0"/>
            </a:spcBef>
            <a:spcAft>
              <a:spcPct val="35000"/>
            </a:spcAft>
            <a:buNone/>
          </a:pPr>
          <a:r>
            <a:rPr lang="en-US" sz="1200" kern="1200" dirty="0"/>
            <a:t>2 Standard Mixes</a:t>
          </a:r>
        </a:p>
      </dsp:txBody>
      <dsp:txXfrm>
        <a:off x="1662272" y="538435"/>
        <a:ext cx="1344216" cy="806529"/>
      </dsp:txXfrm>
    </dsp:sp>
    <dsp:sp modelId="{666C78C7-F66A-4355-ADE0-26D5CB0E0E2B}">
      <dsp:nvSpPr>
        <dsp:cNvPr id="0" name=""/>
        <dsp:cNvSpPr/>
      </dsp:nvSpPr>
      <dsp:spPr>
        <a:xfrm>
          <a:off x="4658075" y="895980"/>
          <a:ext cx="278569" cy="91440"/>
        </a:xfrm>
        <a:custGeom>
          <a:avLst/>
          <a:gdLst/>
          <a:ahLst/>
          <a:cxnLst/>
          <a:rect l="0" t="0" r="0" b="0"/>
          <a:pathLst>
            <a:path>
              <a:moveTo>
                <a:pt x="0" y="45720"/>
              </a:moveTo>
              <a:lnTo>
                <a:pt x="278569" y="45720"/>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789630" y="940153"/>
        <a:ext cx="15458" cy="3094"/>
      </dsp:txXfrm>
    </dsp:sp>
    <dsp:sp modelId="{B357AF6D-3BA1-4D43-BB92-228196AD2500}">
      <dsp:nvSpPr>
        <dsp:cNvPr id="0" name=""/>
        <dsp:cNvSpPr/>
      </dsp:nvSpPr>
      <dsp:spPr>
        <a:xfrm>
          <a:off x="3315658" y="538435"/>
          <a:ext cx="1344216" cy="806529"/>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5868" tIns="69140" rIns="65868" bIns="69140" numCol="1" spcCol="1270" anchor="ctr" anchorCtr="0">
          <a:noAutofit/>
        </a:bodyPr>
        <a:lstStyle/>
        <a:p>
          <a:pPr marL="0" lvl="0" indent="0" algn="ctr" defTabSz="488950">
            <a:lnSpc>
              <a:spcPct val="90000"/>
            </a:lnSpc>
            <a:spcBef>
              <a:spcPct val="0"/>
            </a:spcBef>
            <a:spcAft>
              <a:spcPct val="35000"/>
            </a:spcAft>
            <a:buNone/>
          </a:pPr>
          <a:r>
            <a:rPr lang="en-US" sz="1100" kern="1200" dirty="0"/>
            <a:t>Additional Costs: $25 extra Premium Mix; </a:t>
          </a:r>
        </a:p>
        <a:p>
          <a:pPr marL="0" lvl="0" indent="0" algn="ctr" defTabSz="488950">
            <a:lnSpc>
              <a:spcPct val="90000"/>
            </a:lnSpc>
            <a:spcBef>
              <a:spcPct val="0"/>
            </a:spcBef>
            <a:spcAft>
              <a:spcPct val="35000"/>
            </a:spcAft>
            <a:buNone/>
          </a:pPr>
          <a:r>
            <a:rPr lang="en-US" sz="1100" kern="1200" dirty="0"/>
            <a:t>$15 extra Standard Mix</a:t>
          </a:r>
        </a:p>
      </dsp:txBody>
      <dsp:txXfrm>
        <a:off x="3315658" y="538435"/>
        <a:ext cx="1344216" cy="806529"/>
      </dsp:txXfrm>
    </dsp:sp>
    <dsp:sp modelId="{FD933BDF-8371-47C3-BFA1-23585D00498B}">
      <dsp:nvSpPr>
        <dsp:cNvPr id="0" name=""/>
        <dsp:cNvSpPr/>
      </dsp:nvSpPr>
      <dsp:spPr>
        <a:xfrm>
          <a:off x="6311461" y="895980"/>
          <a:ext cx="278569" cy="91440"/>
        </a:xfrm>
        <a:custGeom>
          <a:avLst/>
          <a:gdLst/>
          <a:ahLst/>
          <a:cxnLst/>
          <a:rect l="0" t="0" r="0" b="0"/>
          <a:pathLst>
            <a:path>
              <a:moveTo>
                <a:pt x="0" y="45720"/>
              </a:moveTo>
              <a:lnTo>
                <a:pt x="278569" y="45720"/>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443016" y="940153"/>
        <a:ext cx="15458" cy="3094"/>
      </dsp:txXfrm>
    </dsp:sp>
    <dsp:sp modelId="{8B0EAA0E-4D9C-49E5-A125-BF461837E5EF}">
      <dsp:nvSpPr>
        <dsp:cNvPr id="0" name=""/>
        <dsp:cNvSpPr/>
      </dsp:nvSpPr>
      <dsp:spPr>
        <a:xfrm>
          <a:off x="4969044" y="538435"/>
          <a:ext cx="1344216" cy="806529"/>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5868" tIns="69140" rIns="65868" bIns="69140" numCol="1" spcCol="1270" anchor="ctr" anchorCtr="0">
          <a:noAutofit/>
        </a:bodyPr>
        <a:lstStyle/>
        <a:p>
          <a:pPr marL="0" lvl="0" indent="0" algn="ctr" defTabSz="533400">
            <a:lnSpc>
              <a:spcPct val="90000"/>
            </a:lnSpc>
            <a:spcBef>
              <a:spcPct val="0"/>
            </a:spcBef>
            <a:spcAft>
              <a:spcPct val="35000"/>
            </a:spcAft>
            <a:buNone/>
          </a:pPr>
          <a:r>
            <a:rPr lang="en-US" sz="1200" kern="1200" dirty="0"/>
            <a:t>Group Size: </a:t>
          </a:r>
        </a:p>
        <a:p>
          <a:pPr marL="0" lvl="0" indent="0" algn="ctr" defTabSz="533400">
            <a:lnSpc>
              <a:spcPct val="90000"/>
            </a:lnSpc>
            <a:spcBef>
              <a:spcPct val="0"/>
            </a:spcBef>
            <a:spcAft>
              <a:spcPct val="35000"/>
            </a:spcAft>
            <a:buNone/>
          </a:pPr>
          <a:r>
            <a:rPr lang="en-US" sz="1200" kern="1200" dirty="0"/>
            <a:t>15 –25 people </a:t>
          </a:r>
        </a:p>
        <a:p>
          <a:pPr marL="0" lvl="0" indent="0" algn="ctr" defTabSz="533400">
            <a:lnSpc>
              <a:spcPct val="90000"/>
            </a:lnSpc>
            <a:spcBef>
              <a:spcPct val="0"/>
            </a:spcBef>
            <a:spcAft>
              <a:spcPct val="35000"/>
            </a:spcAft>
            <a:buNone/>
          </a:pPr>
          <a:r>
            <a:rPr lang="en-US" sz="1200" kern="1200" dirty="0"/>
            <a:t> $15 per additional person</a:t>
          </a:r>
        </a:p>
      </dsp:txBody>
      <dsp:txXfrm>
        <a:off x="4969044" y="538435"/>
        <a:ext cx="1344216" cy="806529"/>
      </dsp:txXfrm>
    </dsp:sp>
    <dsp:sp modelId="{36A86F0F-AFEF-485B-8CCA-520EA3FDF81C}">
      <dsp:nvSpPr>
        <dsp:cNvPr id="0" name=""/>
        <dsp:cNvSpPr/>
      </dsp:nvSpPr>
      <dsp:spPr>
        <a:xfrm>
          <a:off x="7964847" y="895980"/>
          <a:ext cx="278569" cy="91440"/>
        </a:xfrm>
        <a:custGeom>
          <a:avLst/>
          <a:gdLst/>
          <a:ahLst/>
          <a:cxnLst/>
          <a:rect l="0" t="0" r="0" b="0"/>
          <a:pathLst>
            <a:path>
              <a:moveTo>
                <a:pt x="0" y="45720"/>
              </a:moveTo>
              <a:lnTo>
                <a:pt x="278569" y="45720"/>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8096402" y="940153"/>
        <a:ext cx="15458" cy="3094"/>
      </dsp:txXfrm>
    </dsp:sp>
    <dsp:sp modelId="{D08D4FA4-3E33-4E74-8F07-A32D40413E02}">
      <dsp:nvSpPr>
        <dsp:cNvPr id="0" name=""/>
        <dsp:cNvSpPr/>
      </dsp:nvSpPr>
      <dsp:spPr>
        <a:xfrm>
          <a:off x="6622430" y="538435"/>
          <a:ext cx="1344216" cy="806529"/>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5868" tIns="69140" rIns="65868" bIns="69140" numCol="1" spcCol="1270" anchor="ctr" anchorCtr="0">
          <a:noAutofit/>
        </a:bodyPr>
        <a:lstStyle/>
        <a:p>
          <a:pPr marL="0" lvl="0" indent="0" algn="ctr" defTabSz="622300">
            <a:lnSpc>
              <a:spcPct val="90000"/>
            </a:lnSpc>
            <a:spcBef>
              <a:spcPct val="0"/>
            </a:spcBef>
            <a:spcAft>
              <a:spcPct val="35000"/>
            </a:spcAft>
            <a:buNone/>
          </a:pPr>
          <a:r>
            <a:rPr lang="en-US" sz="1400" kern="1200" dirty="0"/>
            <a:t>Duration</a:t>
          </a:r>
        </a:p>
        <a:p>
          <a:pPr marL="0" lvl="0" indent="0" algn="ctr" defTabSz="622300">
            <a:lnSpc>
              <a:spcPct val="90000"/>
            </a:lnSpc>
            <a:spcBef>
              <a:spcPct val="0"/>
            </a:spcBef>
            <a:spcAft>
              <a:spcPct val="35000"/>
            </a:spcAft>
            <a:buNone/>
          </a:pPr>
          <a:r>
            <a:rPr lang="en-US" sz="1400" kern="1200" dirty="0"/>
            <a:t> 2 hours</a:t>
          </a:r>
          <a:endParaRPr lang="en-US" sz="1200" kern="1200" dirty="0"/>
        </a:p>
      </dsp:txBody>
      <dsp:txXfrm>
        <a:off x="6622430" y="538435"/>
        <a:ext cx="1344216" cy="806529"/>
      </dsp:txXfrm>
    </dsp:sp>
    <dsp:sp modelId="{69B99AF3-42E1-48CE-9F30-721146B57A7B}">
      <dsp:nvSpPr>
        <dsp:cNvPr id="0" name=""/>
        <dsp:cNvSpPr/>
      </dsp:nvSpPr>
      <dsp:spPr>
        <a:xfrm>
          <a:off x="680994" y="1343165"/>
          <a:ext cx="8266930" cy="278569"/>
        </a:xfrm>
        <a:custGeom>
          <a:avLst/>
          <a:gdLst/>
          <a:ahLst/>
          <a:cxnLst/>
          <a:rect l="0" t="0" r="0" b="0"/>
          <a:pathLst>
            <a:path>
              <a:moveTo>
                <a:pt x="8266930" y="0"/>
              </a:moveTo>
              <a:lnTo>
                <a:pt x="8266930" y="156384"/>
              </a:lnTo>
              <a:lnTo>
                <a:pt x="0" y="156384"/>
              </a:lnTo>
              <a:lnTo>
                <a:pt x="0" y="278569"/>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07642" y="1480902"/>
        <a:ext cx="413635" cy="3094"/>
      </dsp:txXfrm>
    </dsp:sp>
    <dsp:sp modelId="{5603DA87-AC3C-4BD2-960A-BA113E285BF3}">
      <dsp:nvSpPr>
        <dsp:cNvPr id="0" name=""/>
        <dsp:cNvSpPr/>
      </dsp:nvSpPr>
      <dsp:spPr>
        <a:xfrm>
          <a:off x="8275816" y="538435"/>
          <a:ext cx="1344216" cy="806529"/>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5868" tIns="69140" rIns="65868" bIns="69140" numCol="1" spcCol="1270" anchor="ctr" anchorCtr="0">
          <a:noAutofit/>
        </a:bodyPr>
        <a:lstStyle/>
        <a:p>
          <a:pPr marL="0" lvl="0" indent="0" algn="ctr" defTabSz="533400">
            <a:lnSpc>
              <a:spcPct val="90000"/>
            </a:lnSpc>
            <a:spcBef>
              <a:spcPct val="0"/>
            </a:spcBef>
            <a:spcAft>
              <a:spcPct val="35000"/>
            </a:spcAft>
            <a:buNone/>
          </a:pPr>
          <a:r>
            <a:rPr lang="en-US" sz="1200" kern="1200" dirty="0"/>
            <a:t>Featured Brands: Lemarco, Cooks, Wycliff</a:t>
          </a:r>
        </a:p>
      </dsp:txBody>
      <dsp:txXfrm>
        <a:off x="8275816" y="538435"/>
        <a:ext cx="1344216" cy="806529"/>
      </dsp:txXfrm>
    </dsp:sp>
    <dsp:sp modelId="{3E921EDA-DB39-4032-8698-3B8C1ED6150F}">
      <dsp:nvSpPr>
        <dsp:cNvPr id="0" name=""/>
        <dsp:cNvSpPr/>
      </dsp:nvSpPr>
      <dsp:spPr>
        <a:xfrm>
          <a:off x="1351302" y="2011680"/>
          <a:ext cx="278569" cy="91440"/>
        </a:xfrm>
        <a:custGeom>
          <a:avLst/>
          <a:gdLst/>
          <a:ahLst/>
          <a:cxnLst/>
          <a:rect l="0" t="0" r="0" b="0"/>
          <a:pathLst>
            <a:path>
              <a:moveTo>
                <a:pt x="0" y="45720"/>
              </a:moveTo>
              <a:lnTo>
                <a:pt x="278569" y="45720"/>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82858" y="2055852"/>
        <a:ext cx="15458" cy="3094"/>
      </dsp:txXfrm>
    </dsp:sp>
    <dsp:sp modelId="{FB9B8574-2C7B-4EB2-ABD6-86B61423E7DD}">
      <dsp:nvSpPr>
        <dsp:cNvPr id="0" name=""/>
        <dsp:cNvSpPr/>
      </dsp:nvSpPr>
      <dsp:spPr>
        <a:xfrm>
          <a:off x="8886" y="1654135"/>
          <a:ext cx="1344216" cy="806529"/>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5868" tIns="69140" rIns="65868" bIns="69140" numCol="1" spcCol="1270" anchor="ctr" anchorCtr="0">
          <a:noAutofit/>
        </a:bodyPr>
        <a:lstStyle/>
        <a:p>
          <a:pPr marL="0" lvl="0" indent="0" algn="ctr" defTabSz="622300">
            <a:lnSpc>
              <a:spcPct val="90000"/>
            </a:lnSpc>
            <a:spcBef>
              <a:spcPct val="0"/>
            </a:spcBef>
            <a:spcAft>
              <a:spcPct val="35000"/>
            </a:spcAft>
            <a:buNone/>
          </a:pPr>
          <a:r>
            <a:rPr lang="en-US" sz="1400" b="1" kern="1200" dirty="0"/>
            <a:t>The Celebration $575</a:t>
          </a:r>
          <a:endParaRPr lang="en-US" sz="1400" kern="1200" dirty="0"/>
        </a:p>
      </dsp:txBody>
      <dsp:txXfrm>
        <a:off x="8886" y="1654135"/>
        <a:ext cx="1344216" cy="806529"/>
      </dsp:txXfrm>
    </dsp:sp>
    <dsp:sp modelId="{D5BDC3E5-034A-4DE6-A03C-28E277D16F34}">
      <dsp:nvSpPr>
        <dsp:cNvPr id="0" name=""/>
        <dsp:cNvSpPr/>
      </dsp:nvSpPr>
      <dsp:spPr>
        <a:xfrm>
          <a:off x="3004689" y="2011680"/>
          <a:ext cx="278569" cy="91440"/>
        </a:xfrm>
        <a:custGeom>
          <a:avLst/>
          <a:gdLst/>
          <a:ahLst/>
          <a:cxnLst/>
          <a:rect l="0" t="0" r="0" b="0"/>
          <a:pathLst>
            <a:path>
              <a:moveTo>
                <a:pt x="0" y="45720"/>
              </a:moveTo>
              <a:lnTo>
                <a:pt x="278569" y="45720"/>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36244" y="2055852"/>
        <a:ext cx="15458" cy="3094"/>
      </dsp:txXfrm>
    </dsp:sp>
    <dsp:sp modelId="{4CEEF4F0-286A-47C4-8621-7607DA157855}">
      <dsp:nvSpPr>
        <dsp:cNvPr id="0" name=""/>
        <dsp:cNvSpPr/>
      </dsp:nvSpPr>
      <dsp:spPr>
        <a:xfrm>
          <a:off x="1662272" y="1654135"/>
          <a:ext cx="1344216" cy="806529"/>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5868" tIns="69140" rIns="65868" bIns="69140" numCol="1" spcCol="1270" anchor="ctr" anchorCtr="0">
          <a:noAutofit/>
        </a:bodyPr>
        <a:lstStyle/>
        <a:p>
          <a:pPr marL="0" lvl="0" indent="0" algn="ctr" defTabSz="533400">
            <a:lnSpc>
              <a:spcPct val="90000"/>
            </a:lnSpc>
            <a:spcBef>
              <a:spcPct val="0"/>
            </a:spcBef>
            <a:spcAft>
              <a:spcPct val="35000"/>
            </a:spcAft>
            <a:buNone/>
          </a:pPr>
          <a:endParaRPr lang="en-US" sz="1200" kern="1200" dirty="0"/>
        </a:p>
        <a:p>
          <a:pPr marL="0" lvl="0" indent="0" algn="ctr" defTabSz="533400">
            <a:lnSpc>
              <a:spcPct val="90000"/>
            </a:lnSpc>
            <a:spcBef>
              <a:spcPct val="0"/>
            </a:spcBef>
            <a:spcAft>
              <a:spcPct val="35000"/>
            </a:spcAft>
            <a:buNone/>
          </a:pPr>
          <a:r>
            <a:rPr lang="en-US" sz="1200" kern="1200" dirty="0"/>
            <a:t>2 Premium Mixes</a:t>
          </a:r>
        </a:p>
        <a:p>
          <a:pPr marL="0" lvl="0" indent="0" algn="ctr" defTabSz="533400">
            <a:lnSpc>
              <a:spcPct val="90000"/>
            </a:lnSpc>
            <a:spcBef>
              <a:spcPct val="0"/>
            </a:spcBef>
            <a:spcAft>
              <a:spcPct val="35000"/>
            </a:spcAft>
            <a:buNone/>
          </a:pPr>
          <a:r>
            <a:rPr lang="en-US" sz="1200" kern="1200" dirty="0"/>
            <a:t>&amp; </a:t>
          </a:r>
        </a:p>
        <a:p>
          <a:pPr marL="0" lvl="0" indent="0" algn="ctr" defTabSz="533400">
            <a:lnSpc>
              <a:spcPct val="90000"/>
            </a:lnSpc>
            <a:spcBef>
              <a:spcPct val="0"/>
            </a:spcBef>
            <a:spcAft>
              <a:spcPct val="35000"/>
            </a:spcAft>
            <a:buNone/>
          </a:pPr>
          <a:r>
            <a:rPr lang="en-US" sz="1200" kern="1200" dirty="0"/>
            <a:t>3 Standard Mixes</a:t>
          </a:r>
        </a:p>
      </dsp:txBody>
      <dsp:txXfrm>
        <a:off x="1662272" y="1654135"/>
        <a:ext cx="1344216" cy="806529"/>
      </dsp:txXfrm>
    </dsp:sp>
    <dsp:sp modelId="{911E1240-D428-4789-B500-18566DE536E8}">
      <dsp:nvSpPr>
        <dsp:cNvPr id="0" name=""/>
        <dsp:cNvSpPr/>
      </dsp:nvSpPr>
      <dsp:spPr>
        <a:xfrm>
          <a:off x="4658075" y="2011680"/>
          <a:ext cx="278569" cy="91440"/>
        </a:xfrm>
        <a:custGeom>
          <a:avLst/>
          <a:gdLst/>
          <a:ahLst/>
          <a:cxnLst/>
          <a:rect l="0" t="0" r="0" b="0"/>
          <a:pathLst>
            <a:path>
              <a:moveTo>
                <a:pt x="0" y="45720"/>
              </a:moveTo>
              <a:lnTo>
                <a:pt x="278569" y="45720"/>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789630" y="2055852"/>
        <a:ext cx="15458" cy="3094"/>
      </dsp:txXfrm>
    </dsp:sp>
    <dsp:sp modelId="{E220FF42-84D2-4707-A4F5-D7C91F9D14E9}">
      <dsp:nvSpPr>
        <dsp:cNvPr id="0" name=""/>
        <dsp:cNvSpPr/>
      </dsp:nvSpPr>
      <dsp:spPr>
        <a:xfrm>
          <a:off x="3315658" y="1654135"/>
          <a:ext cx="1344216" cy="806529"/>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5868" tIns="69140" rIns="65868" bIns="69140" numCol="1" spcCol="1270" anchor="ctr" anchorCtr="0">
          <a:noAutofit/>
        </a:bodyPr>
        <a:lstStyle/>
        <a:p>
          <a:pPr marL="0" lvl="0" indent="0" algn="ctr" defTabSz="488950">
            <a:lnSpc>
              <a:spcPct val="90000"/>
            </a:lnSpc>
            <a:spcBef>
              <a:spcPct val="0"/>
            </a:spcBef>
            <a:spcAft>
              <a:spcPct val="35000"/>
            </a:spcAft>
            <a:buNone/>
          </a:pPr>
          <a:r>
            <a:rPr lang="en-US" sz="1100" kern="1200" dirty="0"/>
            <a:t>Additional Costs: $25 extra Premium Mix; $15 extra Standard Mix</a:t>
          </a:r>
        </a:p>
      </dsp:txBody>
      <dsp:txXfrm>
        <a:off x="3315658" y="1654135"/>
        <a:ext cx="1344216" cy="806529"/>
      </dsp:txXfrm>
    </dsp:sp>
    <dsp:sp modelId="{E12E8B6B-1C14-47AC-8692-5014531BFE8B}">
      <dsp:nvSpPr>
        <dsp:cNvPr id="0" name=""/>
        <dsp:cNvSpPr/>
      </dsp:nvSpPr>
      <dsp:spPr>
        <a:xfrm>
          <a:off x="6311461" y="2011680"/>
          <a:ext cx="278569" cy="91440"/>
        </a:xfrm>
        <a:custGeom>
          <a:avLst/>
          <a:gdLst/>
          <a:ahLst/>
          <a:cxnLst/>
          <a:rect l="0" t="0" r="0" b="0"/>
          <a:pathLst>
            <a:path>
              <a:moveTo>
                <a:pt x="0" y="45720"/>
              </a:moveTo>
              <a:lnTo>
                <a:pt x="278569" y="45720"/>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443016" y="2055852"/>
        <a:ext cx="15458" cy="3094"/>
      </dsp:txXfrm>
    </dsp:sp>
    <dsp:sp modelId="{AE704EA5-0493-403B-AA0A-136100B66A9F}">
      <dsp:nvSpPr>
        <dsp:cNvPr id="0" name=""/>
        <dsp:cNvSpPr/>
      </dsp:nvSpPr>
      <dsp:spPr>
        <a:xfrm>
          <a:off x="4969044" y="1654135"/>
          <a:ext cx="1344216" cy="806529"/>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5868" tIns="69140" rIns="65868" bIns="69140" numCol="1" spcCol="1270" anchor="ctr" anchorCtr="0">
          <a:noAutofit/>
        </a:bodyPr>
        <a:lstStyle/>
        <a:p>
          <a:pPr marL="0" lvl="0" indent="0" algn="ctr" defTabSz="533400">
            <a:lnSpc>
              <a:spcPct val="90000"/>
            </a:lnSpc>
            <a:spcBef>
              <a:spcPct val="0"/>
            </a:spcBef>
            <a:spcAft>
              <a:spcPct val="35000"/>
            </a:spcAft>
            <a:buNone/>
          </a:pPr>
          <a:r>
            <a:rPr lang="en-US" sz="1200" kern="1200" dirty="0"/>
            <a:t>Group Size:</a:t>
          </a:r>
        </a:p>
        <a:p>
          <a:pPr marL="0" lvl="0" indent="0" algn="ctr" defTabSz="533400">
            <a:lnSpc>
              <a:spcPct val="90000"/>
            </a:lnSpc>
            <a:spcBef>
              <a:spcPct val="0"/>
            </a:spcBef>
            <a:spcAft>
              <a:spcPct val="35000"/>
            </a:spcAft>
            <a:buNone/>
          </a:pPr>
          <a:r>
            <a:rPr lang="en-US" sz="1200" kern="1200" dirty="0"/>
            <a:t> 26 -35 people</a:t>
          </a:r>
        </a:p>
        <a:p>
          <a:pPr marL="0" lvl="0" indent="0" algn="ctr" defTabSz="533400">
            <a:lnSpc>
              <a:spcPct val="90000"/>
            </a:lnSpc>
            <a:spcBef>
              <a:spcPct val="0"/>
            </a:spcBef>
            <a:spcAft>
              <a:spcPct val="35000"/>
            </a:spcAft>
            <a:buNone/>
          </a:pPr>
          <a:r>
            <a:rPr lang="en-US" sz="1200" kern="1200" dirty="0"/>
            <a:t> $15 per additional person </a:t>
          </a:r>
        </a:p>
      </dsp:txBody>
      <dsp:txXfrm>
        <a:off x="4969044" y="1654135"/>
        <a:ext cx="1344216" cy="806529"/>
      </dsp:txXfrm>
    </dsp:sp>
    <dsp:sp modelId="{99AA27C0-45F4-4E9A-83C5-B0288533E103}">
      <dsp:nvSpPr>
        <dsp:cNvPr id="0" name=""/>
        <dsp:cNvSpPr/>
      </dsp:nvSpPr>
      <dsp:spPr>
        <a:xfrm>
          <a:off x="7964847" y="2011680"/>
          <a:ext cx="278569" cy="91440"/>
        </a:xfrm>
        <a:custGeom>
          <a:avLst/>
          <a:gdLst/>
          <a:ahLst/>
          <a:cxnLst/>
          <a:rect l="0" t="0" r="0" b="0"/>
          <a:pathLst>
            <a:path>
              <a:moveTo>
                <a:pt x="0" y="45720"/>
              </a:moveTo>
              <a:lnTo>
                <a:pt x="278569" y="45720"/>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8096402" y="2055852"/>
        <a:ext cx="15458" cy="3094"/>
      </dsp:txXfrm>
    </dsp:sp>
    <dsp:sp modelId="{7521B547-8E09-4F72-BB7E-BE0B946F5D4C}">
      <dsp:nvSpPr>
        <dsp:cNvPr id="0" name=""/>
        <dsp:cNvSpPr/>
      </dsp:nvSpPr>
      <dsp:spPr>
        <a:xfrm>
          <a:off x="6622430" y="1654135"/>
          <a:ext cx="1344216" cy="806529"/>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5868" tIns="69140" rIns="65868" bIns="69140" numCol="1" spcCol="1270" anchor="ctr" anchorCtr="0">
          <a:noAutofit/>
        </a:bodyPr>
        <a:lstStyle/>
        <a:p>
          <a:pPr marL="0" lvl="0" indent="0" algn="ctr" defTabSz="622300">
            <a:lnSpc>
              <a:spcPct val="90000"/>
            </a:lnSpc>
            <a:spcBef>
              <a:spcPct val="0"/>
            </a:spcBef>
            <a:spcAft>
              <a:spcPct val="35000"/>
            </a:spcAft>
            <a:buNone/>
          </a:pPr>
          <a:r>
            <a:rPr lang="en-US" sz="1400" kern="1200" dirty="0"/>
            <a:t>Duration</a:t>
          </a:r>
        </a:p>
        <a:p>
          <a:pPr marL="0" lvl="0" indent="0" algn="ctr" defTabSz="622300">
            <a:lnSpc>
              <a:spcPct val="90000"/>
            </a:lnSpc>
            <a:spcBef>
              <a:spcPct val="0"/>
            </a:spcBef>
            <a:spcAft>
              <a:spcPct val="35000"/>
            </a:spcAft>
            <a:buNone/>
          </a:pPr>
          <a:r>
            <a:rPr lang="en-US" sz="1400" kern="1200" dirty="0"/>
            <a:t> 2 hours</a:t>
          </a:r>
          <a:endParaRPr lang="en-US" sz="1200" kern="1200" dirty="0"/>
        </a:p>
      </dsp:txBody>
      <dsp:txXfrm>
        <a:off x="6622430" y="1654135"/>
        <a:ext cx="1344216" cy="806529"/>
      </dsp:txXfrm>
    </dsp:sp>
    <dsp:sp modelId="{BF3D8A4D-4EAB-4E09-94D1-2155BBBCC3A8}">
      <dsp:nvSpPr>
        <dsp:cNvPr id="0" name=""/>
        <dsp:cNvSpPr/>
      </dsp:nvSpPr>
      <dsp:spPr>
        <a:xfrm>
          <a:off x="680994" y="2458864"/>
          <a:ext cx="8266930" cy="278569"/>
        </a:xfrm>
        <a:custGeom>
          <a:avLst/>
          <a:gdLst/>
          <a:ahLst/>
          <a:cxnLst/>
          <a:rect l="0" t="0" r="0" b="0"/>
          <a:pathLst>
            <a:path>
              <a:moveTo>
                <a:pt x="8266930" y="0"/>
              </a:moveTo>
              <a:lnTo>
                <a:pt x="8266930" y="156384"/>
              </a:lnTo>
              <a:lnTo>
                <a:pt x="0" y="156384"/>
              </a:lnTo>
              <a:lnTo>
                <a:pt x="0" y="278569"/>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07642" y="2596602"/>
        <a:ext cx="413635" cy="3094"/>
      </dsp:txXfrm>
    </dsp:sp>
    <dsp:sp modelId="{95B27849-EE1A-449F-96B9-FF722D99A19F}">
      <dsp:nvSpPr>
        <dsp:cNvPr id="0" name=""/>
        <dsp:cNvSpPr/>
      </dsp:nvSpPr>
      <dsp:spPr>
        <a:xfrm>
          <a:off x="8275816" y="1654135"/>
          <a:ext cx="1344216" cy="806529"/>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5868" tIns="69140" rIns="65868" bIns="69140" numCol="1" spcCol="1270" anchor="ctr" anchorCtr="0">
          <a:noAutofit/>
        </a:bodyPr>
        <a:lstStyle/>
        <a:p>
          <a:pPr marL="0" lvl="0" indent="0" algn="ctr" defTabSz="533400">
            <a:lnSpc>
              <a:spcPct val="90000"/>
            </a:lnSpc>
            <a:spcBef>
              <a:spcPct val="0"/>
            </a:spcBef>
            <a:spcAft>
              <a:spcPct val="35000"/>
            </a:spcAft>
            <a:buNone/>
          </a:pPr>
          <a:r>
            <a:rPr lang="en-US" sz="1200" kern="1200" dirty="0"/>
            <a:t>Featured Brands: Moet &amp; Chandon, Chandon California Brut</a:t>
          </a:r>
        </a:p>
      </dsp:txBody>
      <dsp:txXfrm>
        <a:off x="8275816" y="1654135"/>
        <a:ext cx="1344216" cy="806529"/>
      </dsp:txXfrm>
    </dsp:sp>
    <dsp:sp modelId="{8F894763-0A00-40C5-96E6-BA595B9F15AD}">
      <dsp:nvSpPr>
        <dsp:cNvPr id="0" name=""/>
        <dsp:cNvSpPr/>
      </dsp:nvSpPr>
      <dsp:spPr>
        <a:xfrm>
          <a:off x="1351302" y="3127379"/>
          <a:ext cx="278569" cy="91440"/>
        </a:xfrm>
        <a:custGeom>
          <a:avLst/>
          <a:gdLst/>
          <a:ahLst/>
          <a:cxnLst/>
          <a:rect l="0" t="0" r="0" b="0"/>
          <a:pathLst>
            <a:path>
              <a:moveTo>
                <a:pt x="0" y="45720"/>
              </a:moveTo>
              <a:lnTo>
                <a:pt x="278569" y="45720"/>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82858" y="3171552"/>
        <a:ext cx="15458" cy="3094"/>
      </dsp:txXfrm>
    </dsp:sp>
    <dsp:sp modelId="{4B427C3F-BDCB-46EE-AACA-C976CD572367}">
      <dsp:nvSpPr>
        <dsp:cNvPr id="0" name=""/>
        <dsp:cNvSpPr/>
      </dsp:nvSpPr>
      <dsp:spPr>
        <a:xfrm>
          <a:off x="8886" y="2769834"/>
          <a:ext cx="1344216" cy="806529"/>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5868" tIns="69140" rIns="65868" bIns="69140" numCol="1" spcCol="1270" anchor="ctr" anchorCtr="0">
          <a:noAutofit/>
        </a:bodyPr>
        <a:lstStyle/>
        <a:p>
          <a:pPr marL="0" lvl="0" indent="0" algn="ctr" defTabSz="622300">
            <a:lnSpc>
              <a:spcPct val="90000"/>
            </a:lnSpc>
            <a:spcBef>
              <a:spcPct val="0"/>
            </a:spcBef>
            <a:spcAft>
              <a:spcPct val="35000"/>
            </a:spcAft>
            <a:buNone/>
          </a:pPr>
          <a:r>
            <a:rPr lang="en-US" sz="1400" b="1" kern="1200" dirty="0"/>
            <a:t>The Luxury</a:t>
          </a:r>
        </a:p>
        <a:p>
          <a:pPr marL="0" lvl="0" indent="0" algn="ctr" defTabSz="622300">
            <a:lnSpc>
              <a:spcPct val="90000"/>
            </a:lnSpc>
            <a:spcBef>
              <a:spcPct val="0"/>
            </a:spcBef>
            <a:spcAft>
              <a:spcPct val="35000"/>
            </a:spcAft>
            <a:buNone/>
          </a:pPr>
          <a:r>
            <a:rPr lang="en-US" sz="1400" b="1" kern="1200" dirty="0"/>
            <a:t> $775</a:t>
          </a:r>
          <a:endParaRPr lang="en-US" sz="1400" kern="1200" dirty="0"/>
        </a:p>
      </dsp:txBody>
      <dsp:txXfrm>
        <a:off x="8886" y="2769834"/>
        <a:ext cx="1344216" cy="806529"/>
      </dsp:txXfrm>
    </dsp:sp>
    <dsp:sp modelId="{D5B7B018-FC95-47FD-9B59-ED27E996D31C}">
      <dsp:nvSpPr>
        <dsp:cNvPr id="0" name=""/>
        <dsp:cNvSpPr/>
      </dsp:nvSpPr>
      <dsp:spPr>
        <a:xfrm>
          <a:off x="3027769" y="3127379"/>
          <a:ext cx="278569" cy="91440"/>
        </a:xfrm>
        <a:custGeom>
          <a:avLst/>
          <a:gdLst/>
          <a:ahLst/>
          <a:cxnLst/>
          <a:rect l="0" t="0" r="0" b="0"/>
          <a:pathLst>
            <a:path>
              <a:moveTo>
                <a:pt x="0" y="45720"/>
              </a:moveTo>
              <a:lnTo>
                <a:pt x="278569" y="45720"/>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59324" y="3171552"/>
        <a:ext cx="15458" cy="3094"/>
      </dsp:txXfrm>
    </dsp:sp>
    <dsp:sp modelId="{545D0211-2F4C-4A78-BFE6-4CEF94B021CF}">
      <dsp:nvSpPr>
        <dsp:cNvPr id="0" name=""/>
        <dsp:cNvSpPr/>
      </dsp:nvSpPr>
      <dsp:spPr>
        <a:xfrm>
          <a:off x="1662272" y="2789751"/>
          <a:ext cx="1367296" cy="766695"/>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5868" tIns="69140" rIns="65868" bIns="69140" numCol="1" spcCol="1270" anchor="ctr" anchorCtr="0">
          <a:noAutofit/>
        </a:bodyPr>
        <a:lstStyle/>
        <a:p>
          <a:pPr marL="0" lvl="0" indent="0" algn="ctr" defTabSz="533400">
            <a:lnSpc>
              <a:spcPct val="90000"/>
            </a:lnSpc>
            <a:spcBef>
              <a:spcPct val="0"/>
            </a:spcBef>
            <a:spcAft>
              <a:spcPct val="35000"/>
            </a:spcAft>
            <a:buNone/>
          </a:pPr>
          <a:endParaRPr lang="en-US" sz="1200" kern="1200" dirty="0"/>
        </a:p>
        <a:p>
          <a:pPr marL="0" lvl="0" indent="0" algn="ctr" defTabSz="533400">
            <a:lnSpc>
              <a:spcPct val="90000"/>
            </a:lnSpc>
            <a:spcBef>
              <a:spcPct val="0"/>
            </a:spcBef>
            <a:spcAft>
              <a:spcPct val="35000"/>
            </a:spcAft>
            <a:buNone/>
          </a:pPr>
          <a:r>
            <a:rPr lang="en-US" sz="1200" kern="1200" dirty="0"/>
            <a:t>3 Premium Mixes</a:t>
          </a:r>
        </a:p>
        <a:p>
          <a:pPr marL="0" lvl="0" indent="0" algn="ctr" defTabSz="533400">
            <a:lnSpc>
              <a:spcPct val="90000"/>
            </a:lnSpc>
            <a:spcBef>
              <a:spcPct val="0"/>
            </a:spcBef>
            <a:spcAft>
              <a:spcPct val="35000"/>
            </a:spcAft>
            <a:buNone/>
          </a:pPr>
          <a:r>
            <a:rPr lang="en-US" sz="1200" kern="1200" dirty="0"/>
            <a:t>&amp;</a:t>
          </a:r>
        </a:p>
        <a:p>
          <a:pPr marL="0" lvl="0" indent="0" algn="ctr" defTabSz="533400">
            <a:lnSpc>
              <a:spcPct val="90000"/>
            </a:lnSpc>
            <a:spcBef>
              <a:spcPct val="0"/>
            </a:spcBef>
            <a:spcAft>
              <a:spcPct val="35000"/>
            </a:spcAft>
            <a:buNone/>
          </a:pPr>
          <a:r>
            <a:rPr lang="en-US" sz="1200" kern="1200" dirty="0"/>
            <a:t> 4 Standard Mixes</a:t>
          </a:r>
        </a:p>
      </dsp:txBody>
      <dsp:txXfrm>
        <a:off x="1662272" y="2789751"/>
        <a:ext cx="1367296" cy="766695"/>
      </dsp:txXfrm>
    </dsp:sp>
    <dsp:sp modelId="{E9DD79CA-3DA0-4273-87B7-71F0B7A7174D}">
      <dsp:nvSpPr>
        <dsp:cNvPr id="0" name=""/>
        <dsp:cNvSpPr/>
      </dsp:nvSpPr>
      <dsp:spPr>
        <a:xfrm>
          <a:off x="4681155" y="3127379"/>
          <a:ext cx="278569" cy="91440"/>
        </a:xfrm>
        <a:custGeom>
          <a:avLst/>
          <a:gdLst/>
          <a:ahLst/>
          <a:cxnLst/>
          <a:rect l="0" t="0" r="0" b="0"/>
          <a:pathLst>
            <a:path>
              <a:moveTo>
                <a:pt x="0" y="45720"/>
              </a:moveTo>
              <a:lnTo>
                <a:pt x="278569" y="45720"/>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812710" y="3171552"/>
        <a:ext cx="15458" cy="3094"/>
      </dsp:txXfrm>
    </dsp:sp>
    <dsp:sp modelId="{B2D9A845-0D34-4363-8962-2910CB7A433F}">
      <dsp:nvSpPr>
        <dsp:cNvPr id="0" name=""/>
        <dsp:cNvSpPr/>
      </dsp:nvSpPr>
      <dsp:spPr>
        <a:xfrm>
          <a:off x="3338738" y="2769834"/>
          <a:ext cx="1344216" cy="806529"/>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5868" tIns="69140" rIns="65868" bIns="69140" numCol="1" spcCol="1270" anchor="ctr" anchorCtr="0">
          <a:noAutofit/>
        </a:bodyPr>
        <a:lstStyle/>
        <a:p>
          <a:pPr marL="0" lvl="0" indent="0" algn="ctr" defTabSz="488950">
            <a:lnSpc>
              <a:spcPct val="90000"/>
            </a:lnSpc>
            <a:spcBef>
              <a:spcPct val="0"/>
            </a:spcBef>
            <a:spcAft>
              <a:spcPct val="35000"/>
            </a:spcAft>
            <a:buNone/>
          </a:pPr>
          <a:r>
            <a:rPr lang="en-US" sz="1100" kern="1200" dirty="0"/>
            <a:t>Additional Costs: $25 per extra Premium Mix; </a:t>
          </a:r>
        </a:p>
        <a:p>
          <a:pPr marL="0" lvl="0" indent="0" algn="ctr" defTabSz="488950">
            <a:lnSpc>
              <a:spcPct val="90000"/>
            </a:lnSpc>
            <a:spcBef>
              <a:spcPct val="0"/>
            </a:spcBef>
            <a:spcAft>
              <a:spcPct val="35000"/>
            </a:spcAft>
            <a:buNone/>
          </a:pPr>
          <a:r>
            <a:rPr lang="en-US" sz="1100" kern="1200" dirty="0"/>
            <a:t>$15 extra Standard Mix</a:t>
          </a:r>
        </a:p>
      </dsp:txBody>
      <dsp:txXfrm>
        <a:off x="3338738" y="2769834"/>
        <a:ext cx="1344216" cy="806529"/>
      </dsp:txXfrm>
    </dsp:sp>
    <dsp:sp modelId="{9E3739F8-ED3D-46A5-AD1F-69B5C3B5F72B}">
      <dsp:nvSpPr>
        <dsp:cNvPr id="0" name=""/>
        <dsp:cNvSpPr/>
      </dsp:nvSpPr>
      <dsp:spPr>
        <a:xfrm>
          <a:off x="6334541" y="3127379"/>
          <a:ext cx="278569" cy="91440"/>
        </a:xfrm>
        <a:custGeom>
          <a:avLst/>
          <a:gdLst/>
          <a:ahLst/>
          <a:cxnLst/>
          <a:rect l="0" t="0" r="0" b="0"/>
          <a:pathLst>
            <a:path>
              <a:moveTo>
                <a:pt x="0" y="45720"/>
              </a:moveTo>
              <a:lnTo>
                <a:pt x="278569" y="45720"/>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466096" y="3171552"/>
        <a:ext cx="15458" cy="3094"/>
      </dsp:txXfrm>
    </dsp:sp>
    <dsp:sp modelId="{83D1D0B7-6FAF-452B-BC1E-A69EDAA31CCD}">
      <dsp:nvSpPr>
        <dsp:cNvPr id="0" name=""/>
        <dsp:cNvSpPr/>
      </dsp:nvSpPr>
      <dsp:spPr>
        <a:xfrm>
          <a:off x="4992124" y="2769834"/>
          <a:ext cx="1344216" cy="806529"/>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5868" tIns="69140" rIns="65868" bIns="69140" numCol="1" spcCol="1270" anchor="ctr" anchorCtr="0">
          <a:noAutofit/>
        </a:bodyPr>
        <a:lstStyle/>
        <a:p>
          <a:pPr marL="0" lvl="0" indent="0" algn="ctr" defTabSz="533400">
            <a:lnSpc>
              <a:spcPct val="90000"/>
            </a:lnSpc>
            <a:spcBef>
              <a:spcPct val="0"/>
            </a:spcBef>
            <a:spcAft>
              <a:spcPct val="35000"/>
            </a:spcAft>
            <a:buNone/>
          </a:pPr>
          <a:r>
            <a:rPr lang="en-US" sz="1200" kern="1200" dirty="0"/>
            <a:t>Group Size: </a:t>
          </a:r>
        </a:p>
        <a:p>
          <a:pPr marL="0" lvl="0" indent="0" algn="ctr" defTabSz="533400">
            <a:lnSpc>
              <a:spcPct val="90000"/>
            </a:lnSpc>
            <a:spcBef>
              <a:spcPct val="0"/>
            </a:spcBef>
            <a:spcAft>
              <a:spcPct val="35000"/>
            </a:spcAft>
            <a:buNone/>
          </a:pPr>
          <a:r>
            <a:rPr lang="en-US" sz="1200" kern="1200" dirty="0"/>
            <a:t>36–50 people </a:t>
          </a:r>
        </a:p>
        <a:p>
          <a:pPr marL="0" lvl="0" indent="0" algn="ctr" defTabSz="533400">
            <a:lnSpc>
              <a:spcPct val="90000"/>
            </a:lnSpc>
            <a:spcBef>
              <a:spcPct val="0"/>
            </a:spcBef>
            <a:spcAft>
              <a:spcPct val="35000"/>
            </a:spcAft>
            <a:buNone/>
          </a:pPr>
          <a:r>
            <a:rPr lang="en-US" sz="1200" kern="1200" dirty="0"/>
            <a:t>$15 per additional person </a:t>
          </a:r>
        </a:p>
      </dsp:txBody>
      <dsp:txXfrm>
        <a:off x="4992124" y="2769834"/>
        <a:ext cx="1344216" cy="806529"/>
      </dsp:txXfrm>
    </dsp:sp>
    <dsp:sp modelId="{A23693B2-B3C6-4350-912F-7B74AEA3F897}">
      <dsp:nvSpPr>
        <dsp:cNvPr id="0" name=""/>
        <dsp:cNvSpPr/>
      </dsp:nvSpPr>
      <dsp:spPr>
        <a:xfrm>
          <a:off x="7987927" y="3127379"/>
          <a:ext cx="278569" cy="91440"/>
        </a:xfrm>
        <a:custGeom>
          <a:avLst/>
          <a:gdLst/>
          <a:ahLst/>
          <a:cxnLst/>
          <a:rect l="0" t="0" r="0" b="0"/>
          <a:pathLst>
            <a:path>
              <a:moveTo>
                <a:pt x="0" y="45720"/>
              </a:moveTo>
              <a:lnTo>
                <a:pt x="278569" y="45720"/>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8119482" y="3171552"/>
        <a:ext cx="15458" cy="3094"/>
      </dsp:txXfrm>
    </dsp:sp>
    <dsp:sp modelId="{1B4111A8-6C16-4AB8-978B-7887C9AA5801}">
      <dsp:nvSpPr>
        <dsp:cNvPr id="0" name=""/>
        <dsp:cNvSpPr/>
      </dsp:nvSpPr>
      <dsp:spPr>
        <a:xfrm>
          <a:off x="6645510" y="2769834"/>
          <a:ext cx="1344216" cy="806529"/>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5868" tIns="69140" rIns="65868" bIns="69140" numCol="1" spcCol="1270" anchor="ctr" anchorCtr="0">
          <a:noAutofit/>
        </a:bodyPr>
        <a:lstStyle/>
        <a:p>
          <a:pPr marL="0" lvl="0" indent="0" algn="ctr" defTabSz="622300">
            <a:lnSpc>
              <a:spcPct val="90000"/>
            </a:lnSpc>
            <a:spcBef>
              <a:spcPct val="0"/>
            </a:spcBef>
            <a:spcAft>
              <a:spcPct val="35000"/>
            </a:spcAft>
            <a:buNone/>
          </a:pPr>
          <a:r>
            <a:rPr lang="en-US" sz="1400" kern="1200" dirty="0"/>
            <a:t>Duration</a:t>
          </a:r>
        </a:p>
        <a:p>
          <a:pPr marL="0" lvl="0" indent="0" algn="ctr" defTabSz="622300">
            <a:lnSpc>
              <a:spcPct val="90000"/>
            </a:lnSpc>
            <a:spcBef>
              <a:spcPct val="0"/>
            </a:spcBef>
            <a:spcAft>
              <a:spcPct val="35000"/>
            </a:spcAft>
            <a:buNone/>
          </a:pPr>
          <a:r>
            <a:rPr lang="en-US" sz="1400" kern="1200" dirty="0"/>
            <a:t> 2 hours</a:t>
          </a:r>
          <a:endParaRPr lang="en-US" sz="1200" kern="1200" dirty="0"/>
        </a:p>
      </dsp:txBody>
      <dsp:txXfrm>
        <a:off x="6645510" y="2769834"/>
        <a:ext cx="1344216" cy="806529"/>
      </dsp:txXfrm>
    </dsp:sp>
    <dsp:sp modelId="{87A70FE3-ADD2-4E5F-A1D1-50D927A6EE2F}">
      <dsp:nvSpPr>
        <dsp:cNvPr id="0" name=""/>
        <dsp:cNvSpPr/>
      </dsp:nvSpPr>
      <dsp:spPr>
        <a:xfrm>
          <a:off x="8298897" y="2769834"/>
          <a:ext cx="1344216" cy="806529"/>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5868" tIns="69140" rIns="65868" bIns="69140" numCol="1" spcCol="1270" anchor="ctr" anchorCtr="0">
          <a:noAutofit/>
        </a:bodyPr>
        <a:lstStyle/>
        <a:p>
          <a:pPr marL="0" lvl="0" indent="0" algn="ctr" defTabSz="533400">
            <a:lnSpc>
              <a:spcPct val="90000"/>
            </a:lnSpc>
            <a:spcBef>
              <a:spcPct val="0"/>
            </a:spcBef>
            <a:spcAft>
              <a:spcPct val="35000"/>
            </a:spcAft>
            <a:buNone/>
          </a:pPr>
          <a:r>
            <a:rPr lang="en-US" sz="1200" kern="1200"/>
            <a:t>Featured Brands: Veuve Clicquot, Krug Grand Cuvée</a:t>
          </a:r>
        </a:p>
      </dsp:txBody>
      <dsp:txXfrm>
        <a:off x="8298897" y="2769834"/>
        <a:ext cx="1344216" cy="806529"/>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ltGray">
      <p:bgRef idx="1002">
        <a:schemeClr val="bg2"/>
      </p:bgRef>
    </p:bg>
    <p:spTree>
      <p:nvGrpSpPr>
        <p:cNvPr id="1" name=""/>
        <p:cNvGrpSpPr/>
        <p:nvPr/>
      </p:nvGrpSpPr>
      <p:grpSpPr>
        <a:xfrm>
          <a:off x="0" y="0"/>
          <a:ext cx="0" cy="0"/>
          <a:chOff x="0" y="0"/>
          <a:chExt cx="0" cy="0"/>
        </a:xfrm>
      </p:grpSpPr>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663700" cy="6858000"/>
          </a:xfrm>
          <a:prstGeom prst="rect">
            <a:avLst/>
          </a:prstGeom>
          <a:effectLst>
            <a:innerShdw blurRad="63500" dist="50800">
              <a:prstClr val="black">
                <a:alpha val="50000"/>
              </a:prstClr>
            </a:innerShdw>
          </a:effectLst>
        </p:spPr>
      </p:pic>
      <p:sp>
        <p:nvSpPr>
          <p:cNvPr id="12" name="Title 11"/>
          <p:cNvSpPr>
            <a:spLocks noGrp="1"/>
          </p:cNvSpPr>
          <p:nvPr>
            <p:ph type="ctrTitle"/>
          </p:nvPr>
        </p:nvSpPr>
        <p:spPr>
          <a:xfrm>
            <a:off x="1917503" y="533400"/>
            <a:ext cx="9378854" cy="2868168"/>
          </a:xfrm>
        </p:spPr>
        <p:txBody>
          <a:bodyPr lIns="45720" tIns="0" rIns="45720">
            <a:noAutofit/>
          </a:bodyPr>
          <a:lstStyle>
            <a:lvl1pPr algn="r">
              <a:defRPr sz="4200" b="1"/>
            </a:lvl1pPr>
            <a:extLst/>
          </a:lstStyle>
          <a:p>
            <a:r>
              <a:rPr kumimoji="0" lang="en-US"/>
              <a:t>Click to edit Master title style</a:t>
            </a:r>
            <a:endParaRPr kumimoji="0" lang="en-US" dirty="0"/>
          </a:p>
        </p:txBody>
      </p:sp>
      <p:sp>
        <p:nvSpPr>
          <p:cNvPr id="25" name="Subtitle 24"/>
          <p:cNvSpPr>
            <a:spLocks noGrp="1"/>
          </p:cNvSpPr>
          <p:nvPr>
            <p:ph type="subTitle" idx="1"/>
          </p:nvPr>
        </p:nvSpPr>
        <p:spPr>
          <a:xfrm>
            <a:off x="1896211" y="3539864"/>
            <a:ext cx="9396082"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9" name="Straight Connector 8"/>
          <p:cNvSpPr>
            <a:spLocks noChangeShapeType="1"/>
          </p:cNvSpPr>
          <p:nvPr/>
        </p:nvSpPr>
        <p:spPr bwMode="auto">
          <a:xfrm rot="16200000">
            <a:off x="-1767154"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sz="1800"/>
          </a:p>
        </p:txBody>
      </p:sp>
      <p:sp>
        <p:nvSpPr>
          <p:cNvPr id="18" name="Footer Placeholder 17"/>
          <p:cNvSpPr>
            <a:spLocks noGrp="1"/>
          </p:cNvSpPr>
          <p:nvPr>
            <p:ph type="ftr" sz="quarter" idx="11"/>
          </p:nvPr>
        </p:nvSpPr>
        <p:spPr>
          <a:xfrm>
            <a:off x="1917503" y="6354773"/>
            <a:ext cx="3903629" cy="228600"/>
          </a:xfrm>
        </p:spPr>
        <p:txBody>
          <a:bodyPr/>
          <a:lstStyle>
            <a:lvl1pPr>
              <a:defRPr lang="en-US" dirty="0">
                <a:solidFill>
                  <a:srgbClr val="FFFFFF"/>
                </a:solidFill>
              </a:defRPr>
            </a:lvl1pPr>
            <a:extLst/>
          </a:lstStyle>
          <a:p>
            <a:endParaRPr lang="en-US" dirty="0"/>
          </a:p>
        </p:txBody>
      </p:sp>
      <p:sp>
        <p:nvSpPr>
          <p:cNvPr id="31" name="Date Placeholder 30"/>
          <p:cNvSpPr>
            <a:spLocks noGrp="1"/>
          </p:cNvSpPr>
          <p:nvPr>
            <p:ph type="dt" sz="half" idx="10"/>
          </p:nvPr>
        </p:nvSpPr>
        <p:spPr>
          <a:xfrm>
            <a:off x="6829512" y="6354773"/>
            <a:ext cx="2669952" cy="226902"/>
          </a:xfrm>
        </p:spPr>
        <p:txBody>
          <a:bodyPr/>
          <a:lstStyle>
            <a:lvl1pPr>
              <a:defRPr lang="en-US" smtClean="0">
                <a:solidFill>
                  <a:srgbClr val="FFFFFF"/>
                </a:solidFill>
              </a:defRPr>
            </a:lvl1pPr>
            <a:extLst/>
          </a:lstStyle>
          <a:p>
            <a:fld id="{7B621081-53EA-4545-A82E-F099CAD892AE}" type="datetimeFigureOut">
              <a:rPr lang="en-US" smtClean="0"/>
              <a:t>4/29/2025</a:t>
            </a:fld>
            <a:endParaRPr lang="en-US"/>
          </a:p>
        </p:txBody>
      </p:sp>
      <p:sp>
        <p:nvSpPr>
          <p:cNvPr id="29" name="Slide Number Placeholder 28"/>
          <p:cNvSpPr>
            <a:spLocks noGrp="1"/>
          </p:cNvSpPr>
          <p:nvPr>
            <p:ph type="sldNum" sz="quarter" idx="12"/>
          </p:nvPr>
        </p:nvSpPr>
        <p:spPr>
          <a:xfrm>
            <a:off x="10507845" y="6353075"/>
            <a:ext cx="784448" cy="228600"/>
          </a:xfrm>
        </p:spPr>
        <p:txBody>
          <a:bodyPr/>
          <a:lstStyle>
            <a:lvl1pPr>
              <a:defRPr lang="en-US" smtClean="0">
                <a:solidFill>
                  <a:srgbClr val="FFFFFF"/>
                </a:solidFill>
              </a:defRPr>
            </a:lvl1pPr>
            <a:extLst/>
          </a:lstStyle>
          <a:p>
            <a:fld id="{40A5146F-7E80-4C81-B445-3940FBA44A78}" type="slidenum">
              <a:rPr lang="en-US" smtClean="0"/>
              <a:t>‹#›</a:t>
            </a:fld>
            <a:endParaRPr lang="en-US"/>
          </a:p>
        </p:txBody>
      </p:sp>
    </p:spTree>
    <p:extLst>
      <p:ext uri="{BB962C8B-B14F-4D97-AF65-F5344CB8AC3E}">
        <p14:creationId xmlns:p14="http://schemas.microsoft.com/office/powerpoint/2010/main" val="99318031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hasCustomPrompt="1"/>
          </p:nvPr>
        </p:nvSpPr>
        <p:spPr/>
        <p:txBody>
          <a:bodyPr vert="eaVert"/>
          <a:lstStyle>
            <a:lvl1pPr>
              <a:defRPr baseline="0"/>
            </a:lvl1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5" name="Footer Placeholder 4"/>
          <p:cNvSpPr>
            <a:spLocks noGrp="1"/>
          </p:cNvSpPr>
          <p:nvPr>
            <p:ph type="ftr" sz="quarter" idx="11"/>
          </p:nvPr>
        </p:nvSpPr>
        <p:spPr>
          <a:xfrm>
            <a:off x="609600" y="6375071"/>
            <a:ext cx="4876800" cy="228600"/>
          </a:xfrm>
        </p:spPr>
        <p:txBody>
          <a:bodyPr/>
          <a:lstStyle/>
          <a:p>
            <a:endParaRPr lang="en-US"/>
          </a:p>
        </p:txBody>
      </p:sp>
      <p:sp>
        <p:nvSpPr>
          <p:cNvPr id="4" name="Date Placeholder 3"/>
          <p:cNvSpPr>
            <a:spLocks noGrp="1"/>
          </p:cNvSpPr>
          <p:nvPr>
            <p:ph type="dt" sz="half" idx="10"/>
          </p:nvPr>
        </p:nvSpPr>
        <p:spPr>
          <a:xfrm>
            <a:off x="5661248" y="6375071"/>
            <a:ext cx="2669952" cy="226902"/>
          </a:xfrm>
        </p:spPr>
        <p:txBody>
          <a:bodyPr/>
          <a:lstStyle/>
          <a:p>
            <a:fld id="{7B621081-53EA-4545-A82E-F099CAD892AE}" type="datetimeFigureOut">
              <a:rPr lang="en-US" smtClean="0"/>
              <a:t>4/29/2025</a:t>
            </a:fld>
            <a:endParaRPr lang="en-US"/>
          </a:p>
        </p:txBody>
      </p:sp>
      <p:sp>
        <p:nvSpPr>
          <p:cNvPr id="6" name="Slide Number Placeholder 5"/>
          <p:cNvSpPr>
            <a:spLocks noGrp="1"/>
          </p:cNvSpPr>
          <p:nvPr>
            <p:ph type="sldNum" sz="quarter" idx="12"/>
          </p:nvPr>
        </p:nvSpPr>
        <p:spPr>
          <a:xfrm>
            <a:off x="8335264" y="6373373"/>
            <a:ext cx="784448" cy="228600"/>
          </a:xfrm>
        </p:spPr>
        <p:txBody>
          <a:bodyPr/>
          <a:lstStyle/>
          <a:p>
            <a:fld id="{40A5146F-7E80-4C81-B445-3940FBA44A78}" type="slidenum">
              <a:rPr lang="en-US" smtClean="0"/>
              <a:t>‹#›</a:t>
            </a:fld>
            <a:endParaRPr lang="en-US"/>
          </a:p>
        </p:txBody>
      </p:sp>
    </p:spTree>
    <p:extLst>
      <p:ext uri="{BB962C8B-B14F-4D97-AF65-F5344CB8AC3E}">
        <p14:creationId xmlns:p14="http://schemas.microsoft.com/office/powerpoint/2010/main" val="342081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82752" y="274956"/>
            <a:ext cx="2032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hasCustomPrompt="1"/>
          </p:nvPr>
        </p:nvSpPr>
        <p:spPr>
          <a:xfrm>
            <a:off x="609600" y="274643"/>
            <a:ext cx="7671552" cy="5851525"/>
          </a:xfrm>
        </p:spPr>
        <p:txBody>
          <a:bodyPr vert="eaVert"/>
          <a:lstStyle>
            <a:lvl1pPr>
              <a:defRPr baseline="0"/>
            </a:lvl1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5" name="Footer Placeholder 4"/>
          <p:cNvSpPr>
            <a:spLocks noGrp="1"/>
          </p:cNvSpPr>
          <p:nvPr>
            <p:ph type="ftr" sz="quarter" idx="11"/>
          </p:nvPr>
        </p:nvSpPr>
        <p:spPr>
          <a:xfrm>
            <a:off x="609600" y="6373373"/>
            <a:ext cx="4876800" cy="228600"/>
          </a:xfrm>
        </p:spPr>
        <p:txBody>
          <a:bodyPr/>
          <a:lstStyle/>
          <a:p>
            <a:endParaRPr lang="en-US"/>
          </a:p>
        </p:txBody>
      </p:sp>
      <p:sp>
        <p:nvSpPr>
          <p:cNvPr id="4" name="Date Placeholder 3"/>
          <p:cNvSpPr>
            <a:spLocks noGrp="1"/>
          </p:cNvSpPr>
          <p:nvPr>
            <p:ph type="dt" sz="half" idx="10"/>
          </p:nvPr>
        </p:nvSpPr>
        <p:spPr>
          <a:xfrm>
            <a:off x="5657088" y="6375071"/>
            <a:ext cx="2669952" cy="226902"/>
          </a:xfrm>
        </p:spPr>
        <p:txBody>
          <a:bodyPr/>
          <a:lstStyle/>
          <a:p>
            <a:fld id="{7B621081-53EA-4545-A82E-F099CAD892AE}" type="datetimeFigureOut">
              <a:rPr lang="en-US" smtClean="0"/>
              <a:t>4/29/2025</a:t>
            </a:fld>
            <a:endParaRPr lang="en-US"/>
          </a:p>
        </p:txBody>
      </p:sp>
      <p:sp>
        <p:nvSpPr>
          <p:cNvPr id="6" name="Slide Number Placeholder 5"/>
          <p:cNvSpPr>
            <a:spLocks noGrp="1"/>
          </p:cNvSpPr>
          <p:nvPr>
            <p:ph type="sldNum" sz="quarter" idx="12"/>
          </p:nvPr>
        </p:nvSpPr>
        <p:spPr>
          <a:xfrm>
            <a:off x="8339328" y="6370325"/>
            <a:ext cx="784448" cy="228600"/>
          </a:xfrm>
        </p:spPr>
        <p:txBody>
          <a:bodyPr/>
          <a:lstStyle>
            <a:lvl1pPr>
              <a:defRPr>
                <a:solidFill>
                  <a:schemeClr val="tx2"/>
                </a:solidFill>
              </a:defRPr>
            </a:lvl1pPr>
            <a:extLst/>
          </a:lstStyle>
          <a:p>
            <a:fld id="{40A5146F-7E80-4C81-B445-3940FBA44A78}" type="slidenum">
              <a:rPr lang="en-US" smtClean="0"/>
              <a:t>‹#›</a:t>
            </a:fld>
            <a:endParaRPr lang="en-US"/>
          </a:p>
        </p:txBody>
      </p:sp>
    </p:spTree>
    <p:extLst>
      <p:ext uri="{BB962C8B-B14F-4D97-AF65-F5344CB8AC3E}">
        <p14:creationId xmlns:p14="http://schemas.microsoft.com/office/powerpoint/2010/main" val="3973490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hasCustomPrompt="1"/>
          </p:nvPr>
        </p:nvSpPr>
        <p:spPr/>
        <p:txBody>
          <a:bodyPr/>
          <a:lstStyle>
            <a:lvl1pPr>
              <a:defRPr/>
            </a:lvl1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5" name="Footer Placeholder 4"/>
          <p:cNvSpPr>
            <a:spLocks noGrp="1"/>
          </p:cNvSpPr>
          <p:nvPr>
            <p:ph type="ftr" sz="quarter" idx="11"/>
          </p:nvPr>
        </p:nvSpPr>
        <p:spPr>
          <a:xfrm>
            <a:off x="609600" y="6375071"/>
            <a:ext cx="4876800" cy="228600"/>
          </a:xfrm>
        </p:spPr>
        <p:txBody>
          <a:bodyPr/>
          <a:lstStyle/>
          <a:p>
            <a:endParaRPr lang="en-US"/>
          </a:p>
        </p:txBody>
      </p:sp>
      <p:sp>
        <p:nvSpPr>
          <p:cNvPr id="4" name="Date Placeholder 3"/>
          <p:cNvSpPr>
            <a:spLocks noGrp="1"/>
          </p:cNvSpPr>
          <p:nvPr>
            <p:ph type="dt" sz="half" idx="10"/>
          </p:nvPr>
        </p:nvSpPr>
        <p:spPr>
          <a:xfrm>
            <a:off x="5661248" y="6375071"/>
            <a:ext cx="2669952" cy="226902"/>
          </a:xfrm>
        </p:spPr>
        <p:txBody>
          <a:bodyPr/>
          <a:lstStyle/>
          <a:p>
            <a:fld id="{7B621081-53EA-4545-A82E-F099CAD892AE}" type="datetimeFigureOut">
              <a:rPr lang="en-US" smtClean="0"/>
              <a:t>4/29/2025</a:t>
            </a:fld>
            <a:endParaRPr lang="en-US"/>
          </a:p>
        </p:txBody>
      </p:sp>
      <p:sp>
        <p:nvSpPr>
          <p:cNvPr id="6" name="Slide Number Placeholder 5"/>
          <p:cNvSpPr>
            <a:spLocks noGrp="1"/>
          </p:cNvSpPr>
          <p:nvPr>
            <p:ph type="sldNum" sz="quarter" idx="12"/>
          </p:nvPr>
        </p:nvSpPr>
        <p:spPr>
          <a:xfrm>
            <a:off x="8335264" y="6373373"/>
            <a:ext cx="784448" cy="228600"/>
          </a:xfrm>
        </p:spPr>
        <p:txBody>
          <a:bodyPr/>
          <a:lstStyle/>
          <a:p>
            <a:fld id="{40A5146F-7E80-4C81-B445-3940FBA44A78}" type="slidenum">
              <a:rPr lang="en-US" smtClean="0"/>
              <a:t>‹#›</a:t>
            </a:fld>
            <a:endParaRPr lang="en-US"/>
          </a:p>
        </p:txBody>
      </p:sp>
    </p:spTree>
    <p:extLst>
      <p:ext uri="{BB962C8B-B14F-4D97-AF65-F5344CB8AC3E}">
        <p14:creationId xmlns:p14="http://schemas.microsoft.com/office/powerpoint/2010/main" val="2859158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22400" y="2821838"/>
            <a:ext cx="8340651"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hasCustomPrompt="1"/>
          </p:nvPr>
        </p:nvSpPr>
        <p:spPr>
          <a:xfrm>
            <a:off x="1422400" y="1905001"/>
            <a:ext cx="8340651" cy="743507"/>
          </a:xfrm>
        </p:spPr>
        <p:txBody>
          <a:bodyPr anchor="b"/>
          <a:lstStyle>
            <a:lvl1pPr marL="0" indent="0" algn="r">
              <a:buNone/>
              <a:defRPr sz="2000" baseline="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dirty="0"/>
              <a:t>Click to edit Master text styles</a:t>
            </a:r>
          </a:p>
        </p:txBody>
      </p:sp>
      <p:sp>
        <p:nvSpPr>
          <p:cNvPr id="5" name="Footer Placeholder 4"/>
          <p:cNvSpPr>
            <a:spLocks noGrp="1"/>
          </p:cNvSpPr>
          <p:nvPr>
            <p:ph type="ftr" sz="quarter" idx="11"/>
          </p:nvPr>
        </p:nvSpPr>
        <p:spPr>
          <a:xfrm>
            <a:off x="2313811" y="6374023"/>
            <a:ext cx="3860800" cy="228600"/>
          </a:xfrm>
        </p:spPr>
        <p:txBody>
          <a:bodyPr bIns="0" anchor="b"/>
          <a:lstStyle>
            <a:lvl1pPr>
              <a:defRPr>
                <a:solidFill>
                  <a:schemeClr val="tx2"/>
                </a:solidFill>
              </a:defRPr>
            </a:lvl1pPr>
            <a:extLst/>
          </a:lstStyle>
          <a:p>
            <a:endParaRPr lang="en-US"/>
          </a:p>
        </p:txBody>
      </p:sp>
      <p:sp>
        <p:nvSpPr>
          <p:cNvPr id="4" name="Date Placeholder 3"/>
          <p:cNvSpPr>
            <a:spLocks noGrp="1"/>
          </p:cNvSpPr>
          <p:nvPr>
            <p:ph type="dt" sz="half" idx="10"/>
          </p:nvPr>
        </p:nvSpPr>
        <p:spPr>
          <a:xfrm>
            <a:off x="6298984" y="6374023"/>
            <a:ext cx="2669952" cy="226902"/>
          </a:xfrm>
        </p:spPr>
        <p:txBody>
          <a:bodyPr bIns="0" anchor="b"/>
          <a:lstStyle>
            <a:lvl1pPr>
              <a:defRPr>
                <a:solidFill>
                  <a:schemeClr val="tx2"/>
                </a:solidFill>
              </a:defRPr>
            </a:lvl1pPr>
            <a:extLst/>
          </a:lstStyle>
          <a:p>
            <a:fld id="{7B621081-53EA-4545-A82E-F099CAD892AE}" type="datetimeFigureOut">
              <a:rPr lang="en-US" smtClean="0"/>
              <a:t>4/29/2025</a:t>
            </a:fld>
            <a:endParaRPr lang="en-US"/>
          </a:p>
        </p:txBody>
      </p:sp>
      <p:sp>
        <p:nvSpPr>
          <p:cNvPr id="6" name="Slide Number Placeholder 5"/>
          <p:cNvSpPr>
            <a:spLocks noGrp="1"/>
          </p:cNvSpPr>
          <p:nvPr>
            <p:ph type="sldNum" sz="quarter" idx="12"/>
          </p:nvPr>
        </p:nvSpPr>
        <p:spPr>
          <a:xfrm>
            <a:off x="8978603" y="6372325"/>
            <a:ext cx="784448" cy="228600"/>
          </a:xfrm>
        </p:spPr>
        <p:txBody>
          <a:bodyPr/>
          <a:lstStyle/>
          <a:p>
            <a:fld id="{40A5146F-7E80-4C81-B445-3940FBA44A78}" type="slidenum">
              <a:rPr lang="en-US" smtClean="0"/>
              <a:t>‹#›</a:t>
            </a:fld>
            <a:endParaRPr lang="en-US"/>
          </a:p>
        </p:txBody>
      </p:sp>
    </p:spTree>
    <p:extLst>
      <p:ext uri="{BB962C8B-B14F-4D97-AF65-F5344CB8AC3E}">
        <p14:creationId xmlns:p14="http://schemas.microsoft.com/office/powerpoint/2010/main" val="3351626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6064" cy="1143000"/>
          </a:xfrm>
        </p:spPr>
        <p:txBody>
          <a:bodyPr/>
          <a:lstStyle/>
          <a:p>
            <a:r>
              <a:rPr kumimoji="0" lang="en-US"/>
              <a:t>Click to edit Master title style</a:t>
            </a:r>
          </a:p>
        </p:txBody>
      </p:sp>
      <p:sp>
        <p:nvSpPr>
          <p:cNvPr id="3" name="Content Placeholder 2"/>
          <p:cNvSpPr>
            <a:spLocks noGrp="1"/>
          </p:cNvSpPr>
          <p:nvPr>
            <p:ph sz="half" idx="1" hasCustomPrompt="1"/>
          </p:nvPr>
        </p:nvSpPr>
        <p:spPr>
          <a:xfrm>
            <a:off x="609600" y="1600201"/>
            <a:ext cx="4693920" cy="4648199"/>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Content Placeholder 3"/>
          <p:cNvSpPr>
            <a:spLocks noGrp="1"/>
          </p:cNvSpPr>
          <p:nvPr>
            <p:ph sz="half" idx="2" hasCustomPrompt="1"/>
          </p:nvPr>
        </p:nvSpPr>
        <p:spPr>
          <a:xfrm>
            <a:off x="5571744" y="1600201"/>
            <a:ext cx="4693920" cy="4648199"/>
          </a:xfrm>
        </p:spPr>
        <p:txBody>
          <a:bodyPr anchor="t"/>
          <a:lstStyle>
            <a:lvl1pPr eaLnBrk="1" latinLnBrk="0" hangingPunct="1">
              <a:defRPr sz="2800"/>
            </a:lvl1pPr>
            <a:lvl2pPr>
              <a:defRPr sz="2400"/>
            </a:lvl2pPr>
            <a:lvl3pPr>
              <a:defRPr sz="2000"/>
            </a:lvl3pPr>
            <a:lvl4pPr>
              <a:defRPr sz="1800"/>
            </a:lvl4pPr>
            <a:lvl5pPr>
              <a:defRPr sz="1800"/>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6" name="Footer Placeholder 5"/>
          <p:cNvSpPr>
            <a:spLocks noGrp="1"/>
          </p:cNvSpPr>
          <p:nvPr>
            <p:ph type="ftr" sz="quarter" idx="11"/>
          </p:nvPr>
        </p:nvSpPr>
        <p:spPr>
          <a:xfrm>
            <a:off x="609600" y="6375071"/>
            <a:ext cx="4876800" cy="228600"/>
          </a:xfrm>
        </p:spPr>
        <p:txBody>
          <a:bodyPr/>
          <a:lstStyle/>
          <a:p>
            <a:endParaRPr lang="en-US"/>
          </a:p>
        </p:txBody>
      </p:sp>
      <p:sp>
        <p:nvSpPr>
          <p:cNvPr id="5" name="Date Placeholder 4"/>
          <p:cNvSpPr>
            <a:spLocks noGrp="1"/>
          </p:cNvSpPr>
          <p:nvPr>
            <p:ph type="dt" sz="half" idx="10"/>
          </p:nvPr>
        </p:nvSpPr>
        <p:spPr>
          <a:xfrm>
            <a:off x="5661248" y="6375071"/>
            <a:ext cx="2669952" cy="226902"/>
          </a:xfrm>
        </p:spPr>
        <p:txBody>
          <a:bodyPr/>
          <a:lstStyle/>
          <a:p>
            <a:fld id="{7B621081-53EA-4545-A82E-F099CAD892AE}" type="datetimeFigureOut">
              <a:rPr lang="en-US" smtClean="0"/>
              <a:t>4/29/2025</a:t>
            </a:fld>
            <a:endParaRPr lang="en-US"/>
          </a:p>
        </p:txBody>
      </p:sp>
      <p:sp>
        <p:nvSpPr>
          <p:cNvPr id="7" name="Slide Number Placeholder 6"/>
          <p:cNvSpPr>
            <a:spLocks noGrp="1"/>
          </p:cNvSpPr>
          <p:nvPr>
            <p:ph type="sldNum" sz="quarter" idx="12"/>
          </p:nvPr>
        </p:nvSpPr>
        <p:spPr>
          <a:xfrm>
            <a:off x="8335264" y="6373373"/>
            <a:ext cx="784448" cy="228600"/>
          </a:xfrm>
        </p:spPr>
        <p:txBody>
          <a:bodyPr/>
          <a:lstStyle/>
          <a:p>
            <a:fld id="{40A5146F-7E80-4C81-B445-3940FBA44A78}" type="slidenum">
              <a:rPr lang="en-US" smtClean="0"/>
              <a:t>‹#›</a:t>
            </a:fld>
            <a:endParaRPr lang="en-US"/>
          </a:p>
        </p:txBody>
      </p:sp>
    </p:spTree>
    <p:extLst>
      <p:ext uri="{BB962C8B-B14F-4D97-AF65-F5344CB8AC3E}">
        <p14:creationId xmlns:p14="http://schemas.microsoft.com/office/powerpoint/2010/main" val="199433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6064" cy="1143000"/>
          </a:xfrm>
        </p:spPr>
        <p:txBody>
          <a:bodyPr anchor="b"/>
          <a:lstStyle>
            <a:lvl1pPr>
              <a:defRPr/>
            </a:lvl1pPr>
            <a:extLst/>
          </a:lstStyle>
          <a:p>
            <a:r>
              <a:rPr kumimoji="0" lang="en-US"/>
              <a:t>Click to edit Master title style</a:t>
            </a:r>
          </a:p>
        </p:txBody>
      </p:sp>
      <p:sp>
        <p:nvSpPr>
          <p:cNvPr id="5" name="Content Placeholder 4"/>
          <p:cNvSpPr>
            <a:spLocks noGrp="1"/>
          </p:cNvSpPr>
          <p:nvPr>
            <p:ph sz="quarter" idx="2" hasCustomPrompt="1"/>
          </p:nvPr>
        </p:nvSpPr>
        <p:spPr>
          <a:xfrm>
            <a:off x="609600" y="1711840"/>
            <a:ext cx="4693920" cy="3967065"/>
          </a:xfrm>
        </p:spPr>
        <p:txBody>
          <a:bodyPr/>
          <a:lstStyle>
            <a:lvl1pPr eaLnBrk="1" latinLnBrk="0" hangingPunct="1">
              <a:defRPr sz="2400"/>
            </a:lvl1pPr>
            <a:lvl2pPr>
              <a:defRPr sz="2000"/>
            </a:lvl2pPr>
            <a:lvl3pPr>
              <a:defRPr sz="1800"/>
            </a:lvl3pPr>
            <a:lvl4pPr>
              <a:defRPr sz="1600"/>
            </a:lvl4pPr>
            <a:lvl5pPr>
              <a:defRPr sz="1600"/>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3" name="Text Placeholder 2"/>
          <p:cNvSpPr>
            <a:spLocks noGrp="1"/>
          </p:cNvSpPr>
          <p:nvPr>
            <p:ph type="body" idx="1" hasCustomPrompt="1"/>
          </p:nvPr>
        </p:nvSpPr>
        <p:spPr>
          <a:xfrm>
            <a:off x="609600" y="5790400"/>
            <a:ext cx="469392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baseline="0">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dirty="0"/>
              <a:t>Click to edit Master text styles</a:t>
            </a:r>
          </a:p>
        </p:txBody>
      </p:sp>
      <p:sp>
        <p:nvSpPr>
          <p:cNvPr id="6" name="Content Placeholder 5"/>
          <p:cNvSpPr>
            <a:spLocks noGrp="1"/>
          </p:cNvSpPr>
          <p:nvPr>
            <p:ph sz="quarter" idx="4" hasCustomPrompt="1"/>
          </p:nvPr>
        </p:nvSpPr>
        <p:spPr>
          <a:xfrm>
            <a:off x="5571744" y="1711840"/>
            <a:ext cx="4693920" cy="3967065"/>
          </a:xfrm>
        </p:spPr>
        <p:txBody>
          <a:bodyPr/>
          <a:lstStyle>
            <a:lvl1pPr eaLnBrk="1" latinLnBrk="0" hangingPunct="1">
              <a:defRPr sz="2400"/>
            </a:lvl1pPr>
            <a:lvl2pPr>
              <a:defRPr sz="2000"/>
            </a:lvl2pPr>
            <a:lvl3pPr>
              <a:defRPr sz="1800"/>
            </a:lvl3pPr>
            <a:lvl4pPr>
              <a:defRPr sz="1600"/>
            </a:lvl4pPr>
            <a:lvl5pPr>
              <a:defRPr sz="1600"/>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Text Placeholder 3"/>
          <p:cNvSpPr>
            <a:spLocks noGrp="1"/>
          </p:cNvSpPr>
          <p:nvPr>
            <p:ph type="body" sz="half" idx="3" hasCustomPrompt="1"/>
          </p:nvPr>
        </p:nvSpPr>
        <p:spPr>
          <a:xfrm>
            <a:off x="5571744" y="5790400"/>
            <a:ext cx="469392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eaLnBrk="1" latinLnBrk="0" hangingPunct="1">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dirty="0"/>
              <a:t>Click to edit Master text styles</a:t>
            </a:r>
          </a:p>
        </p:txBody>
      </p:sp>
      <p:sp>
        <p:nvSpPr>
          <p:cNvPr id="8" name="Footer Placeholder 7"/>
          <p:cNvSpPr>
            <a:spLocks noGrp="1"/>
          </p:cNvSpPr>
          <p:nvPr>
            <p:ph type="ftr" sz="quarter" idx="11"/>
          </p:nvPr>
        </p:nvSpPr>
        <p:spPr>
          <a:xfrm>
            <a:off x="609600" y="6375071"/>
            <a:ext cx="4876800" cy="228600"/>
          </a:xfrm>
        </p:spPr>
        <p:txBody>
          <a:bodyPr/>
          <a:lstStyle/>
          <a:p>
            <a:endParaRPr lang="en-US"/>
          </a:p>
        </p:txBody>
      </p:sp>
      <p:sp>
        <p:nvSpPr>
          <p:cNvPr id="7" name="Date Placeholder 6"/>
          <p:cNvSpPr>
            <a:spLocks noGrp="1"/>
          </p:cNvSpPr>
          <p:nvPr>
            <p:ph type="dt" sz="half" idx="10"/>
          </p:nvPr>
        </p:nvSpPr>
        <p:spPr>
          <a:xfrm>
            <a:off x="5661248" y="6375071"/>
            <a:ext cx="2669952" cy="226902"/>
          </a:xfrm>
        </p:spPr>
        <p:txBody>
          <a:bodyPr/>
          <a:lstStyle/>
          <a:p>
            <a:fld id="{7B621081-53EA-4545-A82E-F099CAD892AE}" type="datetimeFigureOut">
              <a:rPr lang="en-US" smtClean="0"/>
              <a:t>4/29/2025</a:t>
            </a:fld>
            <a:endParaRPr lang="en-US"/>
          </a:p>
        </p:txBody>
      </p:sp>
      <p:sp>
        <p:nvSpPr>
          <p:cNvPr id="9" name="Slide Number Placeholder 8"/>
          <p:cNvSpPr>
            <a:spLocks noGrp="1"/>
          </p:cNvSpPr>
          <p:nvPr>
            <p:ph type="sldNum" sz="quarter" idx="12"/>
          </p:nvPr>
        </p:nvSpPr>
        <p:spPr>
          <a:xfrm>
            <a:off x="8335264" y="6373373"/>
            <a:ext cx="784448" cy="228600"/>
          </a:xfrm>
        </p:spPr>
        <p:txBody>
          <a:bodyPr/>
          <a:lstStyle/>
          <a:p>
            <a:fld id="{40A5146F-7E80-4C81-B445-3940FBA44A78}" type="slidenum">
              <a:rPr lang="en-US" smtClean="0"/>
              <a:t>‹#›</a:t>
            </a:fld>
            <a:endParaRPr lang="en-US"/>
          </a:p>
        </p:txBody>
      </p:sp>
    </p:spTree>
    <p:extLst>
      <p:ext uri="{BB962C8B-B14F-4D97-AF65-F5344CB8AC3E}">
        <p14:creationId xmlns:p14="http://schemas.microsoft.com/office/powerpoint/2010/main" val="4294780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6064" cy="1143000"/>
          </a:xfrm>
        </p:spPr>
        <p:txBody>
          <a:bodyPr/>
          <a:lstStyle/>
          <a:p>
            <a:r>
              <a:rPr kumimoji="0" lang="en-US"/>
              <a:t>Click to edit Master title style</a:t>
            </a:r>
          </a:p>
        </p:txBody>
      </p:sp>
      <p:sp>
        <p:nvSpPr>
          <p:cNvPr id="4" name="Footer Placeholder 3"/>
          <p:cNvSpPr>
            <a:spLocks noGrp="1"/>
          </p:cNvSpPr>
          <p:nvPr>
            <p:ph type="ftr" sz="quarter" idx="11"/>
          </p:nvPr>
        </p:nvSpPr>
        <p:spPr>
          <a:xfrm>
            <a:off x="609600" y="6375071"/>
            <a:ext cx="4876800" cy="228600"/>
          </a:xfrm>
        </p:spPr>
        <p:txBody>
          <a:bodyPr/>
          <a:lstStyle/>
          <a:p>
            <a:endParaRPr lang="en-US"/>
          </a:p>
        </p:txBody>
      </p:sp>
      <p:sp>
        <p:nvSpPr>
          <p:cNvPr id="3" name="Date Placeholder 2"/>
          <p:cNvSpPr>
            <a:spLocks noGrp="1"/>
          </p:cNvSpPr>
          <p:nvPr>
            <p:ph type="dt" sz="half" idx="10"/>
          </p:nvPr>
        </p:nvSpPr>
        <p:spPr>
          <a:xfrm>
            <a:off x="5661248" y="6375071"/>
            <a:ext cx="2669952" cy="226902"/>
          </a:xfrm>
        </p:spPr>
        <p:txBody>
          <a:bodyPr/>
          <a:lstStyle/>
          <a:p>
            <a:fld id="{7B621081-53EA-4545-A82E-F099CAD892AE}" type="datetimeFigureOut">
              <a:rPr lang="en-US" smtClean="0"/>
              <a:t>4/29/2025</a:t>
            </a:fld>
            <a:endParaRPr lang="en-US"/>
          </a:p>
        </p:txBody>
      </p:sp>
      <p:sp>
        <p:nvSpPr>
          <p:cNvPr id="5" name="Slide Number Placeholder 4"/>
          <p:cNvSpPr>
            <a:spLocks noGrp="1"/>
          </p:cNvSpPr>
          <p:nvPr>
            <p:ph type="sldNum" sz="quarter" idx="12"/>
          </p:nvPr>
        </p:nvSpPr>
        <p:spPr>
          <a:xfrm>
            <a:off x="8335264" y="6373373"/>
            <a:ext cx="784448" cy="228600"/>
          </a:xfrm>
        </p:spPr>
        <p:txBody>
          <a:bodyPr/>
          <a:lstStyle/>
          <a:p>
            <a:fld id="{40A5146F-7E80-4C81-B445-3940FBA44A78}" type="slidenum">
              <a:rPr lang="en-US" smtClean="0"/>
              <a:t>‹#›</a:t>
            </a:fld>
            <a:endParaRPr lang="en-US"/>
          </a:p>
        </p:txBody>
      </p:sp>
    </p:spTree>
    <p:extLst>
      <p:ext uri="{BB962C8B-B14F-4D97-AF65-F5344CB8AC3E}">
        <p14:creationId xmlns:p14="http://schemas.microsoft.com/office/powerpoint/2010/main" val="2037933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609600" y="6375071"/>
            <a:ext cx="4876800" cy="228600"/>
          </a:xfrm>
        </p:spPr>
        <p:txBody>
          <a:bodyPr/>
          <a:lstStyle>
            <a:lvl1pPr>
              <a:defRPr>
                <a:solidFill>
                  <a:schemeClr val="tx2"/>
                </a:solidFill>
              </a:defRPr>
            </a:lvl1pPr>
            <a:extLst/>
          </a:lstStyle>
          <a:p>
            <a:endParaRPr lang="en-US"/>
          </a:p>
        </p:txBody>
      </p:sp>
      <p:sp>
        <p:nvSpPr>
          <p:cNvPr id="2" name="Date Placeholder 1"/>
          <p:cNvSpPr>
            <a:spLocks noGrp="1"/>
          </p:cNvSpPr>
          <p:nvPr>
            <p:ph type="dt" sz="half" idx="10"/>
          </p:nvPr>
        </p:nvSpPr>
        <p:spPr>
          <a:xfrm>
            <a:off x="5661248" y="6375071"/>
            <a:ext cx="2669952" cy="226902"/>
          </a:xfrm>
        </p:spPr>
        <p:txBody>
          <a:bodyPr/>
          <a:lstStyle>
            <a:lvl1pPr>
              <a:defRPr>
                <a:solidFill>
                  <a:schemeClr val="tx2"/>
                </a:solidFill>
              </a:defRPr>
            </a:lvl1pPr>
            <a:extLst/>
          </a:lstStyle>
          <a:p>
            <a:fld id="{7B621081-53EA-4545-A82E-F099CAD892AE}" type="datetimeFigureOut">
              <a:rPr lang="en-US" smtClean="0"/>
              <a:t>4/29/2025</a:t>
            </a:fld>
            <a:endParaRPr lang="en-US"/>
          </a:p>
        </p:txBody>
      </p:sp>
      <p:sp>
        <p:nvSpPr>
          <p:cNvPr id="4" name="Slide Number Placeholder 3"/>
          <p:cNvSpPr>
            <a:spLocks noGrp="1"/>
          </p:cNvSpPr>
          <p:nvPr>
            <p:ph type="sldNum" sz="quarter" idx="12"/>
          </p:nvPr>
        </p:nvSpPr>
        <p:spPr>
          <a:xfrm>
            <a:off x="8335264" y="6373373"/>
            <a:ext cx="784448" cy="228600"/>
          </a:xfrm>
        </p:spPr>
        <p:txBody>
          <a:bodyPr/>
          <a:lstStyle/>
          <a:p>
            <a:fld id="{40A5146F-7E80-4C81-B445-3940FBA44A78}" type="slidenum">
              <a:rPr lang="en-US" smtClean="0"/>
              <a:t>‹#›</a:t>
            </a:fld>
            <a:endParaRPr lang="en-US"/>
          </a:p>
        </p:txBody>
      </p:sp>
    </p:spTree>
    <p:extLst>
      <p:ext uri="{BB962C8B-B14F-4D97-AF65-F5344CB8AC3E}">
        <p14:creationId xmlns:p14="http://schemas.microsoft.com/office/powerpoint/2010/main" val="2301733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86384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hasCustomPrompt="1"/>
          </p:nvPr>
        </p:nvSpPr>
        <p:spPr>
          <a:xfrm>
            <a:off x="609600" y="1497416"/>
            <a:ext cx="786384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800" b="1" baseline="0">
                <a:solidFill>
                  <a:schemeClr val="tx2"/>
                </a:solidFill>
              </a:defRPr>
            </a:lvl1pPr>
            <a:lvl2pPr>
              <a:buNone/>
              <a:defRPr sz="1200"/>
            </a:lvl2pPr>
            <a:lvl3pPr>
              <a:buNone/>
              <a:defRPr sz="1000"/>
            </a:lvl3pPr>
            <a:lvl4pPr>
              <a:buNone/>
              <a:defRPr sz="900"/>
            </a:lvl4pPr>
            <a:lvl5pPr>
              <a:buNone/>
              <a:defRPr sz="900"/>
            </a:lvl5pPr>
            <a:extLst/>
          </a:lstStyle>
          <a:p>
            <a:pPr lvl="0" eaLnBrk="1" latinLnBrk="0" hangingPunct="1"/>
            <a:r>
              <a:rPr kumimoji="0" lang="en-US" dirty="0"/>
              <a:t>Click to edit Master text styles</a:t>
            </a:r>
          </a:p>
        </p:txBody>
      </p:sp>
      <p:sp>
        <p:nvSpPr>
          <p:cNvPr id="4" name="Content Placeholder 3"/>
          <p:cNvSpPr>
            <a:spLocks noGrp="1"/>
          </p:cNvSpPr>
          <p:nvPr>
            <p:ph sz="half" idx="1" hasCustomPrompt="1"/>
          </p:nvPr>
        </p:nvSpPr>
        <p:spPr>
          <a:xfrm>
            <a:off x="609600" y="2133600"/>
            <a:ext cx="9652000" cy="4114800"/>
          </a:xfrm>
        </p:spPr>
        <p:txBody>
          <a:bodyPr/>
          <a:lstStyle>
            <a:lvl1pPr>
              <a:defRPr sz="3200" baseline="0"/>
            </a:lvl1pPr>
            <a:lvl2pPr>
              <a:defRPr sz="2800"/>
            </a:lvl2pPr>
            <a:lvl3pPr>
              <a:defRPr sz="2400"/>
            </a:lvl3pPr>
            <a:lvl4pPr>
              <a:defRPr sz="2000"/>
            </a:lvl4pPr>
            <a:lvl5pPr>
              <a:defRPr sz="2000"/>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6" name="Footer Placeholder 5"/>
          <p:cNvSpPr>
            <a:spLocks noGrp="1"/>
          </p:cNvSpPr>
          <p:nvPr>
            <p:ph type="ftr" sz="quarter" idx="11"/>
          </p:nvPr>
        </p:nvSpPr>
        <p:spPr>
          <a:xfrm>
            <a:off x="609600" y="6374023"/>
            <a:ext cx="4876800" cy="228600"/>
          </a:xfrm>
        </p:spPr>
        <p:txBody>
          <a:bodyPr/>
          <a:lstStyle/>
          <a:p>
            <a:endParaRPr lang="en-US"/>
          </a:p>
        </p:txBody>
      </p:sp>
      <p:sp>
        <p:nvSpPr>
          <p:cNvPr id="5" name="Date Placeholder 4"/>
          <p:cNvSpPr>
            <a:spLocks noGrp="1"/>
          </p:cNvSpPr>
          <p:nvPr>
            <p:ph type="dt" sz="half" idx="10"/>
          </p:nvPr>
        </p:nvSpPr>
        <p:spPr>
          <a:xfrm>
            <a:off x="5661248" y="6374023"/>
            <a:ext cx="2669952" cy="226902"/>
          </a:xfrm>
        </p:spPr>
        <p:txBody>
          <a:bodyPr/>
          <a:lstStyle/>
          <a:p>
            <a:fld id="{7B621081-53EA-4545-A82E-F099CAD892AE}" type="datetimeFigureOut">
              <a:rPr lang="en-US" smtClean="0"/>
              <a:t>4/29/2025</a:t>
            </a:fld>
            <a:endParaRPr lang="en-US"/>
          </a:p>
        </p:txBody>
      </p:sp>
      <p:sp>
        <p:nvSpPr>
          <p:cNvPr id="7" name="Slide Number Placeholder 6"/>
          <p:cNvSpPr>
            <a:spLocks noGrp="1"/>
          </p:cNvSpPr>
          <p:nvPr>
            <p:ph type="sldNum" sz="quarter" idx="12"/>
          </p:nvPr>
        </p:nvSpPr>
        <p:spPr>
          <a:xfrm>
            <a:off x="8335264" y="6372325"/>
            <a:ext cx="784448" cy="228600"/>
          </a:xfrm>
        </p:spPr>
        <p:txBody>
          <a:bodyPr/>
          <a:lstStyle/>
          <a:p>
            <a:fld id="{40A5146F-7E80-4C81-B445-3940FBA44A78}" type="slidenum">
              <a:rPr lang="en-US" smtClean="0"/>
              <a:t>‹#›</a:t>
            </a:fld>
            <a:endParaRPr lang="en-US"/>
          </a:p>
        </p:txBody>
      </p:sp>
    </p:spTree>
    <p:extLst>
      <p:ext uri="{BB962C8B-B14F-4D97-AF65-F5344CB8AC3E}">
        <p14:creationId xmlns:p14="http://schemas.microsoft.com/office/powerpoint/2010/main" val="2151528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rot="21240000">
            <a:off x="797292" y="1004669"/>
            <a:ext cx="5759369"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a:xfrm rot="21420000">
            <a:off x="795609" y="998817"/>
            <a:ext cx="5759369"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7185464" y="1143000"/>
            <a:ext cx="4572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10" name="Picture Placeholder 9" descr="An empty placeholder to add an image. Click on the placeholder and select the image that you wish to add"/>
          <p:cNvSpPr>
            <a:spLocks noGrp="1"/>
          </p:cNvSpPr>
          <p:nvPr>
            <p:ph type="pic" idx="1"/>
          </p:nvPr>
        </p:nvSpPr>
        <p:spPr>
          <a:xfrm>
            <a:off x="884909" y="1041002"/>
            <a:ext cx="560832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a:t>Click icon to add picture</a:t>
            </a:r>
            <a:endParaRPr kumimoji="0" lang="en-US" dirty="0"/>
          </a:p>
        </p:txBody>
      </p:sp>
      <p:sp>
        <p:nvSpPr>
          <p:cNvPr id="4" name="Text Placeholder 3"/>
          <p:cNvSpPr>
            <a:spLocks noGrp="1"/>
          </p:cNvSpPr>
          <p:nvPr>
            <p:ph type="body" sz="half" idx="2" hasCustomPrompt="1"/>
          </p:nvPr>
        </p:nvSpPr>
        <p:spPr>
          <a:xfrm>
            <a:off x="7185464" y="3283634"/>
            <a:ext cx="4572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dirty="0"/>
              <a:t>Click to edit Master text styles</a:t>
            </a:r>
          </a:p>
        </p:txBody>
      </p:sp>
      <p:sp>
        <p:nvSpPr>
          <p:cNvPr id="6" name="Footer Placeholder 5"/>
          <p:cNvSpPr>
            <a:spLocks noGrp="1"/>
          </p:cNvSpPr>
          <p:nvPr>
            <p:ph type="ftr" sz="quarter" idx="11"/>
          </p:nvPr>
        </p:nvSpPr>
        <p:spPr>
          <a:xfrm>
            <a:off x="609600" y="6375071"/>
            <a:ext cx="4876800" cy="228600"/>
          </a:xfrm>
        </p:spPr>
        <p:txBody>
          <a:bodyPr/>
          <a:lstStyle/>
          <a:p>
            <a:endParaRPr lang="en-US"/>
          </a:p>
        </p:txBody>
      </p:sp>
      <p:sp>
        <p:nvSpPr>
          <p:cNvPr id="5" name="Date Placeholder 4"/>
          <p:cNvSpPr>
            <a:spLocks noGrp="1"/>
          </p:cNvSpPr>
          <p:nvPr>
            <p:ph type="dt" sz="half" idx="10"/>
          </p:nvPr>
        </p:nvSpPr>
        <p:spPr>
          <a:xfrm>
            <a:off x="5661248" y="6375071"/>
            <a:ext cx="2669952" cy="226902"/>
          </a:xfrm>
        </p:spPr>
        <p:txBody>
          <a:bodyPr/>
          <a:lstStyle/>
          <a:p>
            <a:fld id="{7B621081-53EA-4545-A82E-F099CAD892AE}" type="datetimeFigureOut">
              <a:rPr lang="en-US" smtClean="0"/>
              <a:t>4/29/2025</a:t>
            </a:fld>
            <a:endParaRPr lang="en-US"/>
          </a:p>
        </p:txBody>
      </p:sp>
      <p:sp>
        <p:nvSpPr>
          <p:cNvPr id="7" name="Slide Number Placeholder 6"/>
          <p:cNvSpPr>
            <a:spLocks noGrp="1"/>
          </p:cNvSpPr>
          <p:nvPr>
            <p:ph type="sldNum" sz="quarter" idx="12"/>
          </p:nvPr>
        </p:nvSpPr>
        <p:spPr>
          <a:xfrm>
            <a:off x="8335264" y="6373373"/>
            <a:ext cx="784448" cy="228600"/>
          </a:xfrm>
        </p:spPr>
        <p:txBody>
          <a:bodyPr/>
          <a:lstStyle/>
          <a:p>
            <a:fld id="{40A5146F-7E80-4C81-B445-3940FBA44A78}" type="slidenum">
              <a:rPr lang="en-US" smtClean="0"/>
              <a:t>‹#›</a:t>
            </a:fld>
            <a:endParaRPr lang="en-US"/>
          </a:p>
        </p:txBody>
      </p:sp>
    </p:spTree>
    <p:extLst>
      <p:ext uri="{BB962C8B-B14F-4D97-AF65-F5344CB8AC3E}">
        <p14:creationId xmlns:p14="http://schemas.microsoft.com/office/powerpoint/2010/main" val="2064629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3"/>
          <p:cNvPicPr>
            <a:picLocks noChangeArrowheads="1"/>
          </p:cNvPicPr>
          <p:nvPr/>
        </p:nvPicPr>
        <p:blipFill>
          <a:blip r:embed="rId13">
            <a:extLst>
              <a:ext uri="{28A0092B-C50C-407E-A947-70E740481C1C}">
                <a14:useLocalDpi xmlns:a14="http://schemas.microsoft.com/office/drawing/2010/main" val="0"/>
              </a:ext>
            </a:extLst>
          </a:blip>
          <a:srcRect/>
          <a:stretch>
            <a:fillRect/>
          </a:stretch>
        </p:blipFill>
        <p:spPr bwMode="ltGray">
          <a:xfrm>
            <a:off x="10528300" y="0"/>
            <a:ext cx="16637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Placeholder 2"/>
          <p:cNvSpPr>
            <a:spLocks noGrp="1"/>
          </p:cNvSpPr>
          <p:nvPr>
            <p:ph type="title"/>
          </p:nvPr>
        </p:nvSpPr>
        <p:spPr>
          <a:xfrm>
            <a:off x="609600" y="320040"/>
            <a:ext cx="9652000" cy="1143000"/>
          </a:xfrm>
          <a:prstGeom prst="rect">
            <a:avLst/>
          </a:prstGeom>
        </p:spPr>
        <p:txBody>
          <a:bodyPr vert="horz" lIns="45720" tIns="0" rIns="45720" bIns="0" anchor="b" anchorCtr="0">
            <a:normAutofit/>
          </a:bodyPr>
          <a:lstStyle/>
          <a:p>
            <a:r>
              <a:rPr kumimoji="0" lang="en-US"/>
              <a:t>Click to edit Master title style</a:t>
            </a:r>
            <a:endParaRPr kumimoji="0" lang="en-US" dirty="0"/>
          </a:p>
        </p:txBody>
      </p:sp>
      <p:sp>
        <p:nvSpPr>
          <p:cNvPr id="31" name="Text Placeholder 30"/>
          <p:cNvSpPr>
            <a:spLocks noGrp="1"/>
          </p:cNvSpPr>
          <p:nvPr>
            <p:ph type="body" idx="1"/>
          </p:nvPr>
        </p:nvSpPr>
        <p:spPr bwMode="hidden">
          <a:xfrm>
            <a:off x="609600" y="1609416"/>
            <a:ext cx="9652000" cy="4638984"/>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4" name="Footer Placeholder 3"/>
          <p:cNvSpPr>
            <a:spLocks noGrp="1"/>
          </p:cNvSpPr>
          <p:nvPr>
            <p:ph type="ftr" sz="quarter" idx="3"/>
          </p:nvPr>
        </p:nvSpPr>
        <p:spPr>
          <a:xfrm>
            <a:off x="609600" y="6375071"/>
            <a:ext cx="4876800" cy="228600"/>
          </a:xfrm>
          <a:prstGeom prst="rect">
            <a:avLst/>
          </a:prstGeom>
        </p:spPr>
        <p:txBody>
          <a:bodyPr vert="horz" tIns="0" bIns="0" anchor="b"/>
          <a:lstStyle>
            <a:lvl1pPr algn="r" eaLnBrk="1" latinLnBrk="0" hangingPunct="1">
              <a:defRPr kumimoji="0" sz="1100">
                <a:solidFill>
                  <a:schemeClr val="tx2"/>
                </a:solidFill>
              </a:defRPr>
            </a:lvl1pPr>
            <a:extLst/>
          </a:lstStyle>
          <a:p>
            <a:r>
              <a:rPr lang="en-US" dirty="0"/>
              <a:t>Add a footer</a:t>
            </a:r>
          </a:p>
        </p:txBody>
      </p:sp>
      <p:sp>
        <p:nvSpPr>
          <p:cNvPr id="27" name="Date Placeholder 26"/>
          <p:cNvSpPr>
            <a:spLocks noGrp="1"/>
          </p:cNvSpPr>
          <p:nvPr>
            <p:ph type="dt" sz="half" idx="2"/>
          </p:nvPr>
        </p:nvSpPr>
        <p:spPr>
          <a:xfrm>
            <a:off x="5661248" y="6375071"/>
            <a:ext cx="2669952" cy="226902"/>
          </a:xfrm>
          <a:prstGeom prst="rect">
            <a:avLst/>
          </a:prstGeom>
        </p:spPr>
        <p:txBody>
          <a:bodyPr vert="horz" tIns="0" bIns="0" anchor="b"/>
          <a:lstStyle>
            <a:lvl1pPr algn="l" eaLnBrk="1" latinLnBrk="0" hangingPunct="1">
              <a:defRPr kumimoji="0" sz="1100">
                <a:solidFill>
                  <a:schemeClr val="tx2"/>
                </a:solidFill>
              </a:defRPr>
            </a:lvl1pPr>
            <a:extLst/>
          </a:lstStyle>
          <a:p>
            <a:fld id="{9DA0E755-25FD-455B-A5F4-B0DE86D4B5E2}" type="datetime1">
              <a:rPr lang="en-US" smtClean="0"/>
              <a:pPr/>
              <a:t>4/29/2025</a:t>
            </a:fld>
            <a:endParaRPr lang="en-US" dirty="0"/>
          </a:p>
        </p:txBody>
      </p:sp>
      <p:sp>
        <p:nvSpPr>
          <p:cNvPr id="16" name="Slide Number Placeholder 15"/>
          <p:cNvSpPr>
            <a:spLocks noGrp="1"/>
          </p:cNvSpPr>
          <p:nvPr>
            <p:ph type="sldNum" sz="quarter" idx="4"/>
          </p:nvPr>
        </p:nvSpPr>
        <p:spPr>
          <a:xfrm>
            <a:off x="8335264" y="6373373"/>
            <a:ext cx="784448"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0A5146F-7E80-4C81-B445-3940FBA44A78}" type="slidenum">
              <a:rPr lang="en-US" smtClean="0"/>
              <a:t>‹#›</a:t>
            </a:fld>
            <a:endParaRPr lang="en-US"/>
          </a:p>
        </p:txBody>
      </p:sp>
    </p:spTree>
    <p:extLst>
      <p:ext uri="{BB962C8B-B14F-4D97-AF65-F5344CB8AC3E}">
        <p14:creationId xmlns:p14="http://schemas.microsoft.com/office/powerpoint/2010/main" val="20006338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rtl="0" eaLnBrk="1" latinLnBrk="0" hangingPunct="1">
        <a:spcBef>
          <a:spcPct val="0"/>
        </a:spcBef>
        <a:buNone/>
        <a:defRPr kumimoji="0" sz="3800" b="1" kern="1200" cap="all" baseline="0">
          <a:ln w="500">
            <a:solidFill>
              <a:schemeClr val="tx2">
                <a:lumMod val="50000"/>
              </a:schemeClr>
            </a:solidFill>
          </a:ln>
          <a:gradFill>
            <a:gsLst>
              <a:gs pos="0">
                <a:schemeClr val="accent4">
                  <a:tint val="13000"/>
                </a:schemeClr>
              </a:gs>
              <a:gs pos="10000">
                <a:schemeClr val="accent4">
                  <a:tint val="20000"/>
                </a:schemeClr>
              </a:gs>
              <a:gs pos="49000">
                <a:schemeClr val="accent4">
                  <a:tint val="70000"/>
                </a:schemeClr>
              </a:gs>
              <a:gs pos="50000">
                <a:schemeClr val="accent4"/>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extLst>
    <p:ext uri="{27BBF7A9-308A-43DC-89C8-2F10F3537804}">
      <p15:sldGuideLst xmlns:p15="http://schemas.microsoft.com/office/powerpoint/2012/main">
        <p15:guide id="0" orient="horz" pos="2160">
          <p15:clr>
            <a:srgbClr val="F26B43"/>
          </p15:clr>
        </p15:guide>
        <p15:guide id="1" pos="3840">
          <p15:clr>
            <a:srgbClr val="F26B43"/>
          </p15:clr>
        </p15:guide>
        <p15:guide id="2" pos="384">
          <p15:clr>
            <a:srgbClr val="F26B43"/>
          </p15:clr>
        </p15:guide>
        <p15:guide id="3" pos="6456">
          <p15:clr>
            <a:srgbClr val="F26B43"/>
          </p15:clr>
        </p15:guide>
        <p15:guide id="4" pos="1200">
          <p15:clr>
            <a:srgbClr val="F26B43"/>
          </p15:clr>
        </p15:guide>
        <p15:guide id="5" orient="horz" pos="4008">
          <p15:clr>
            <a:srgbClr val="F26B43"/>
          </p15:clr>
        </p15:guide>
        <p15:guide id="6" orient="horz" pos="3936">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0199" y="159558"/>
            <a:ext cx="7863840" cy="729789"/>
          </a:xfrm>
        </p:spPr>
        <p:txBody>
          <a:bodyPr wrap="square" anchor="b">
            <a:normAutofit/>
          </a:bodyPr>
          <a:lstStyle/>
          <a:p>
            <a:pPr algn="ctr"/>
            <a:r>
              <a:rPr lang="en-US" sz="3200" dirty="0"/>
              <a:t>THE MIMOSA SPOT PACKAGES</a:t>
            </a:r>
          </a:p>
        </p:txBody>
      </p:sp>
      <p:sp>
        <p:nvSpPr>
          <p:cNvPr id="8" name="Text Placeholder 7">
            <a:extLst>
              <a:ext uri="{FF2B5EF4-FFF2-40B4-BE49-F238E27FC236}">
                <a16:creationId xmlns:a16="http://schemas.microsoft.com/office/drawing/2014/main" id="{ACA622B2-EFEF-D984-D793-B28C4557DC78}"/>
              </a:ext>
            </a:extLst>
          </p:cNvPr>
          <p:cNvSpPr>
            <a:spLocks noGrp="1"/>
          </p:cNvSpPr>
          <p:nvPr>
            <p:ph type="body" idx="2"/>
          </p:nvPr>
        </p:nvSpPr>
        <p:spPr>
          <a:xfrm>
            <a:off x="251548" y="4058721"/>
            <a:ext cx="10101142" cy="2548759"/>
          </a:xfrm>
        </p:spPr>
        <p:txBody>
          <a:bodyPr>
            <a:normAutofit fontScale="85000" lnSpcReduction="20000"/>
          </a:bodyPr>
          <a:lstStyle/>
          <a:p>
            <a:pPr algn="ctr">
              <a:buNone/>
            </a:pPr>
            <a:r>
              <a:rPr lang="en-US" sz="1600" dirty="0"/>
              <a:t>PACKAGE DETAILS</a:t>
            </a:r>
          </a:p>
          <a:p>
            <a:pPr algn="ctr">
              <a:buNone/>
            </a:pPr>
            <a:endParaRPr lang="en-US" sz="1600" dirty="0"/>
          </a:p>
          <a:p>
            <a:pPr>
              <a:buNone/>
            </a:pPr>
            <a:r>
              <a:rPr lang="en-US" b="0" dirty="0">
                <a:solidFill>
                  <a:schemeClr val="bg1"/>
                </a:solidFill>
                <a:latin typeface="Aptos Display" panose="020B0004020202020204" pitchFamily="34" charset="0"/>
              </a:rPr>
              <a:t>The Mimosa Spot provides full Mimosa bar service based on your package selection. Each package includes (1) one Mimosa Enthusiast, general liability/liquor insurance, 1–2 tables with tablecloths, garnishes, napkins, disposable champagne flutes, set up, tear down and coolers. We proudly tailor our setup to match your event’s theme or color scheme.</a:t>
            </a:r>
          </a:p>
          <a:p>
            <a:pPr>
              <a:buNone/>
            </a:pPr>
            <a:endParaRPr lang="en-US" b="0" dirty="0">
              <a:solidFill>
                <a:schemeClr val="bg1"/>
              </a:solidFill>
              <a:latin typeface="Aptos Display" panose="020B0004020202020204" pitchFamily="34" charset="0"/>
            </a:endParaRPr>
          </a:p>
          <a:p>
            <a:pPr>
              <a:buNone/>
            </a:pPr>
            <a:r>
              <a:rPr lang="en-US" b="0" dirty="0">
                <a:solidFill>
                  <a:schemeClr val="bg1"/>
                </a:solidFill>
                <a:latin typeface="Aptos Display" panose="020B0004020202020204" pitchFamily="34" charset="0"/>
              </a:rPr>
              <a:t>As a dry hire company, you (the client) are responsible for providing the alcohol in accordance with state laws and regulations. To make it easier, we’ll place an online order for your champagne through our preferred vendor and provide you with the order number and contact details. Once you’ve reviewed and paid for the order, we’ll handle the pickup and bring it to your event.</a:t>
            </a:r>
          </a:p>
          <a:p>
            <a:r>
              <a:rPr lang="en-US" dirty="0">
                <a:solidFill>
                  <a:schemeClr val="bg1"/>
                </a:solidFill>
                <a:latin typeface="Aptos Display" panose="020B0004020202020204" pitchFamily="34" charset="0"/>
              </a:rPr>
              <a:t>Please note:</a:t>
            </a:r>
            <a:r>
              <a:rPr lang="en-US" b="0" dirty="0">
                <a:solidFill>
                  <a:schemeClr val="bg1"/>
                </a:solidFill>
                <a:latin typeface="Aptos Display" panose="020B0004020202020204" pitchFamily="34" charset="0"/>
              </a:rPr>
              <a:t> Your event venue may have specific restrictions regarding bar services. We strongly recommend confirming what services are permitted before submitting your contract. Deposits are non-refundable, and securing venue approval ensures a seamless experience.</a:t>
            </a:r>
          </a:p>
          <a:p>
            <a:pPr algn="ctr"/>
            <a:endParaRPr lang="en-US" b="0" dirty="0">
              <a:solidFill>
                <a:schemeClr val="bg1"/>
              </a:solidFill>
              <a:latin typeface="Aptos Display" panose="020B0004020202020204" pitchFamily="34" charset="0"/>
            </a:endParaRPr>
          </a:p>
          <a:p>
            <a:pPr algn="ctr"/>
            <a:r>
              <a:rPr lang="en-US" b="0" dirty="0">
                <a:solidFill>
                  <a:schemeClr val="bg1"/>
                </a:solidFill>
                <a:latin typeface="Aptos Display" panose="020B0004020202020204" pitchFamily="34" charset="0"/>
              </a:rPr>
              <a:t>Premium &amp; Standard mixes can be found on the “Flavors” tab.  We can also mix and match all our flavors!</a:t>
            </a:r>
          </a:p>
          <a:p>
            <a:endParaRPr lang="en-US" sz="1600" dirty="0"/>
          </a:p>
        </p:txBody>
      </p:sp>
      <p:graphicFrame>
        <p:nvGraphicFramePr>
          <p:cNvPr id="9" name="TextBox 4">
            <a:extLst>
              <a:ext uri="{FF2B5EF4-FFF2-40B4-BE49-F238E27FC236}">
                <a16:creationId xmlns:a16="http://schemas.microsoft.com/office/drawing/2014/main" id="{45345F06-CB9E-F90A-5479-4B0AA5420B1E}"/>
              </a:ext>
            </a:extLst>
          </p:cNvPr>
          <p:cNvGraphicFramePr/>
          <p:nvPr>
            <p:extLst>
              <p:ext uri="{D42A27DB-BD31-4B8C-83A1-F6EECF244321}">
                <p14:modId xmlns:p14="http://schemas.microsoft.com/office/powerpoint/2010/main" val="1516579623"/>
              </p:ext>
            </p:extLst>
          </p:nvPr>
        </p:nvGraphicFramePr>
        <p:xfrm>
          <a:off x="251548" y="560983"/>
          <a:ext cx="96520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50687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5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spDef>
      <a:spPr/>
      <a:bodyPr rtlCol="0" anchor="ctr"/>
      <a:lstStyle>
        <a:defPPr algn="ctr">
          <a:defRPr dirty="0"/>
        </a:defPPr>
      </a:lstStyle>
      <a:style>
        <a:lnRef idx="1">
          <a:schemeClr val="accent2"/>
        </a:lnRef>
        <a:fillRef idx="3">
          <a:schemeClr val="accent2"/>
        </a:fillRef>
        <a:effectRef idx="2">
          <a:schemeClr val="accent2"/>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Celebration design slides.potx" id="{721A2DAC-17F9-49D5-9467-48377BA00D19}" vid="{6569DAFB-DD25-434B-8E4C-5109212A83B4}"/>
    </a:ext>
  </a:extLst>
</a:theme>
</file>

<file path=docProps/app.xml><?xml version="1.0" encoding="utf-8"?>
<Properties xmlns="http://schemas.openxmlformats.org/officeDocument/2006/extended-properties" xmlns:vt="http://schemas.openxmlformats.org/officeDocument/2006/docPropsVTypes">
  <Template/>
  <TotalTime>124</TotalTime>
  <Words>362</Words>
  <Application>Microsoft Office PowerPoint</Application>
  <PresentationFormat>Widescreen</PresentationFormat>
  <Paragraphs>48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 Display</vt:lpstr>
      <vt:lpstr>Arial</vt:lpstr>
      <vt:lpstr>Wingdings</vt:lpstr>
      <vt:lpstr>Wingdings 2</vt:lpstr>
      <vt:lpstr>Theme1</vt:lpstr>
      <vt:lpstr>THE MIMOSA SPOT PACKAGES</vt:lpstr>
    </vt:vector>
  </TitlesOfParts>
  <Company>Ross Stores,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MIMOSA SPOT PACKAGES</dc:title>
  <dc:creator>D'wana Thomas (LABO)</dc:creator>
  <cp:lastModifiedBy>Kelli Armstrong</cp:lastModifiedBy>
  <cp:revision>2</cp:revision>
  <cp:lastPrinted>2025-03-28T02:11:23Z</cp:lastPrinted>
  <dcterms:created xsi:type="dcterms:W3CDTF">2024-10-31T01:31:36Z</dcterms:created>
  <dcterms:modified xsi:type="dcterms:W3CDTF">2025-04-29T16:59:49Z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74062000</vt:r8>
  </property>
  <property fmtid="{D5CDD505-2E9C-101B-9397-08002B2CF9AE}" pid="3" name="HiddenCategoryTags">
    <vt:lpwstr/>
  </property>
  <property fmtid="{D5CDD505-2E9C-101B-9397-08002B2CF9AE}" pid="4" name="InternalTags">
    <vt:lpwstr/>
  </property>
  <property fmtid="{D5CDD505-2E9C-101B-9397-08002B2CF9AE}" pid="5" name="CampaignTags">
    <vt:lpwstr/>
  </property>
  <property fmtid="{D5CDD505-2E9C-101B-9397-08002B2CF9AE}" pid="6" name="Applications">
    <vt:lpwstr/>
  </property>
  <property fmtid="{D5CDD505-2E9C-101B-9397-08002B2CF9AE}" pid="7" name="ScenarioTags">
    <vt:lpwstr/>
  </property>
  <property fmtid="{D5CDD505-2E9C-101B-9397-08002B2CF9AE}" pid="8" name="ContentTypeId">
    <vt:lpwstr>0x010100AA3F7D94069FF64A86F7DFF56D60E3BE</vt:lpwstr>
  </property>
  <property fmtid="{D5CDD505-2E9C-101B-9397-08002B2CF9AE}" pid="9" name="FeatureTags">
    <vt:lpwstr/>
  </property>
  <property fmtid="{D5CDD505-2E9C-101B-9397-08002B2CF9AE}" pid="10" name="LocalizationTags">
    <vt:lpwstr/>
  </property>
  <property fmtid="{D5CDD505-2E9C-101B-9397-08002B2CF9AE}" pid="11" name="CategoryTags">
    <vt:lpwstr/>
  </property>
</Properties>
</file>