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ef8273d3f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ef8273d3f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ef8273d3f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ef8273d3f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efe99187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6efe99187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ef8273d3f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ef8273d3f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6efe99187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6efe99187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efe99187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efe99187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efe99187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6efe99187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efe99187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efe99187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eeaa0e98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eeaa0e98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ec0c8ce9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ec0c8ce9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ec0c8ce9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ec0c8ce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ec0c8ce9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6ec0c8ce9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ec0c8ce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6ec0c8ce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ec0c8ce91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ec0c8ce9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ec0c8ce91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ec0c8ce9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ec57fd6f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ec57fd6f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61605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61605E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medicalert.org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8.jpg"/><Relationship Id="rId5" Type="http://schemas.openxmlformats.org/officeDocument/2006/relationships/hyperlink" Target="https://www.bayalarmmedical.com/?gad_source=1&amp;gad_campaignid=33761043&amp;gbraid=0AAAAAD3vx7dnx-a-8e_uQTEa0SjVzUQB0&amp;gclid=CjwKCAjw1dLDBhBoEiwAQNRiQaPvQ8_VasDHDHbhZ7EQxszChwF8DPEpbscuewsVkOQt1esdyj51GBoCUC0QAvD_BwE" TargetMode="External"/><Relationship Id="rId6" Type="http://schemas.openxmlformats.org/officeDocument/2006/relationships/image" Target="../media/image24.jpg"/><Relationship Id="rId7" Type="http://schemas.openxmlformats.org/officeDocument/2006/relationships/image" Target="../media/image16.png"/><Relationship Id="rId8" Type="http://schemas.openxmlformats.org/officeDocument/2006/relationships/hyperlink" Target="https://www.chewy.com/s?query=qr%20code&amp;nav-submit-button=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ouyLNI295R0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hhQPy6KZ8dfkMgLjMY9QpKkfp87qLa7Z/view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JBf3PIg0jIYc0MGeu3lQNs6zNzZRxWyn/view" TargetMode="External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ahgM0ue3sF88e3ExWJWoW1hgoCw_l58k/view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DOVQSdAJ4rs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3nw1N0mrHO6M94qQf03BpbY2kiJGxq6S/view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ordILynJAGk" TargetMode="External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DEnwz5xozk0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50000">
              <a:srgbClr val="3EDCE5"/>
            </a:gs>
            <a:gs pos="100000">
              <a:srgbClr val="000000"/>
            </a:gs>
          </a:gsLst>
          <a:lin ang="5400700" scaled="0"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0" y="234900"/>
            <a:ext cx="9144000" cy="4632775"/>
          </a:xfrm>
          <a:prstGeom prst="flowChartPunchedTape">
            <a:avLst/>
          </a:prstGeom>
          <a:solidFill>
            <a:srgbClr val="3EDC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5"/>
          <p:cNvSpPr txBox="1"/>
          <p:nvPr/>
        </p:nvSpPr>
        <p:spPr>
          <a:xfrm>
            <a:off x="150" y="234900"/>
            <a:ext cx="91440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Our Partners</a:t>
            </a:r>
            <a:endParaRPr sz="45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1" name="Google Shape;101;p25" title="medicalert-logo-600x97-1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00" y="1268007"/>
            <a:ext cx="8955675" cy="1447825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25" title="BAM.JP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875" y="3064265"/>
            <a:ext cx="3169900" cy="120275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25" title="nobkgdlogo.png"/>
          <p:cNvPicPr preferRelativeResize="0"/>
          <p:nvPr/>
        </p:nvPicPr>
        <p:blipFill rotWithShape="1">
          <a:blip r:embed="rId7">
            <a:alphaModFix/>
          </a:blip>
          <a:srcRect b="18302" l="18392" r="16524" t="19612"/>
          <a:stretch/>
        </p:blipFill>
        <p:spPr>
          <a:xfrm>
            <a:off x="7480873" y="3507125"/>
            <a:ext cx="1663425" cy="1586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800000" dist="171450">
              <a:srgbClr val="000000">
                <a:alpha val="80000"/>
              </a:srgbClr>
            </a:outerShdw>
          </a:effectLst>
        </p:spPr>
      </p:pic>
      <p:sp>
        <p:nvSpPr>
          <p:cNvPr id="104" name="Google Shape;104;p25"/>
          <p:cNvSpPr txBox="1"/>
          <p:nvPr/>
        </p:nvSpPr>
        <p:spPr>
          <a:xfrm>
            <a:off x="753650" y="4409275"/>
            <a:ext cx="32709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Click on the images for the link!</a:t>
            </a:r>
            <a:endParaRPr sz="10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5" name="Google Shape;105;p25" title="chewy.JPG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82863" y="3161500"/>
            <a:ext cx="2047875" cy="590550"/>
          </a:xfrm>
          <a:prstGeom prst="rect">
            <a:avLst/>
          </a:prstGeom>
          <a:solidFill>
            <a:srgbClr val="3EDCE5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74" y="2239127"/>
            <a:ext cx="7928051" cy="2341646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" name="Google Shape;163;p34"/>
          <p:cNvPicPr preferRelativeResize="0"/>
          <p:nvPr/>
        </p:nvPicPr>
        <p:blipFill rotWithShape="1">
          <a:blip r:embed="rId4">
            <a:alphaModFix/>
          </a:blip>
          <a:srcRect b="0" l="17318" r="8481" t="0"/>
          <a:stretch/>
        </p:blipFill>
        <p:spPr>
          <a:xfrm>
            <a:off x="2946000" y="344450"/>
            <a:ext cx="3252025" cy="1419275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063" y="431425"/>
            <a:ext cx="6187875" cy="27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5"/>
          <p:cNvPicPr preferRelativeResize="0"/>
          <p:nvPr/>
        </p:nvPicPr>
        <p:blipFill rotWithShape="1">
          <a:blip r:embed="rId4">
            <a:alphaModFix/>
          </a:blip>
          <a:srcRect b="6657" l="10772" r="6678" t="8323"/>
          <a:stretch/>
        </p:blipFill>
        <p:spPr>
          <a:xfrm>
            <a:off x="3398788" y="3317625"/>
            <a:ext cx="2346425" cy="172485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6"/>
          <p:cNvPicPr preferRelativeResize="0"/>
          <p:nvPr/>
        </p:nvPicPr>
        <p:blipFill rotWithShape="1">
          <a:blip r:embed="rId3">
            <a:alphaModFix/>
          </a:blip>
          <a:srcRect b="8316" l="0" r="0" t="9011"/>
          <a:stretch/>
        </p:blipFill>
        <p:spPr>
          <a:xfrm>
            <a:off x="0" y="445025"/>
            <a:ext cx="9143999" cy="21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6"/>
          <p:cNvPicPr preferRelativeResize="0"/>
          <p:nvPr/>
        </p:nvPicPr>
        <p:blipFill rotWithShape="1">
          <a:blip r:embed="rId4">
            <a:alphaModFix/>
          </a:blip>
          <a:srcRect b="0" l="6521" r="7323" t="5285"/>
          <a:stretch/>
        </p:blipFill>
        <p:spPr>
          <a:xfrm>
            <a:off x="3813887" y="2745350"/>
            <a:ext cx="1516227" cy="2126724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7"/>
          <p:cNvPicPr preferRelativeResize="0"/>
          <p:nvPr/>
        </p:nvPicPr>
        <p:blipFill rotWithShape="1">
          <a:blip r:embed="rId3">
            <a:alphaModFix/>
          </a:blip>
          <a:srcRect b="0" l="4019" r="4001" t="0"/>
          <a:stretch/>
        </p:blipFill>
        <p:spPr>
          <a:xfrm>
            <a:off x="318575" y="1046425"/>
            <a:ext cx="7054376" cy="3253555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3" name="Google Shape;183;p37"/>
          <p:cNvPicPr preferRelativeResize="0"/>
          <p:nvPr/>
        </p:nvPicPr>
        <p:blipFill rotWithShape="1">
          <a:blip r:embed="rId4">
            <a:alphaModFix/>
          </a:blip>
          <a:srcRect b="9279" l="9397" r="12422" t="8605"/>
          <a:stretch/>
        </p:blipFill>
        <p:spPr>
          <a:xfrm>
            <a:off x="7780650" y="1471475"/>
            <a:ext cx="1064050" cy="161095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8"/>
          <p:cNvPicPr preferRelativeResize="0"/>
          <p:nvPr/>
        </p:nvPicPr>
        <p:blipFill rotWithShape="1">
          <a:blip r:embed="rId3">
            <a:alphaModFix/>
          </a:blip>
          <a:srcRect b="10992" l="0" r="0" t="0"/>
          <a:stretch/>
        </p:blipFill>
        <p:spPr>
          <a:xfrm>
            <a:off x="3777892" y="435375"/>
            <a:ext cx="1588225" cy="7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15060">
            <a:off x="5047051" y="335312"/>
            <a:ext cx="4472875" cy="447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403300"/>
            <a:ext cx="5884325" cy="2838926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9"/>
          <p:cNvPicPr preferRelativeResize="0"/>
          <p:nvPr/>
        </p:nvPicPr>
        <p:blipFill rotWithShape="1">
          <a:blip r:embed="rId3">
            <a:alphaModFix/>
          </a:blip>
          <a:srcRect b="10569" l="4844" r="11627" t="10553"/>
          <a:stretch/>
        </p:blipFill>
        <p:spPr>
          <a:xfrm>
            <a:off x="753225" y="978975"/>
            <a:ext cx="7637551" cy="318555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50000">
              <a:srgbClr val="3EDCE5"/>
            </a:gs>
            <a:gs pos="100000">
              <a:srgbClr val="000000"/>
            </a:gs>
          </a:gsLst>
          <a:lin ang="5400700" scaled="0"/>
        </a:gra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/>
          <p:nvPr/>
        </p:nvSpPr>
        <p:spPr>
          <a:xfrm>
            <a:off x="0" y="234900"/>
            <a:ext cx="9144000" cy="4632775"/>
          </a:xfrm>
          <a:prstGeom prst="flowChartPunchedTape">
            <a:avLst/>
          </a:prstGeom>
          <a:solidFill>
            <a:srgbClr val="3EDC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0"/>
          <p:cNvSpPr txBox="1"/>
          <p:nvPr>
            <p:ph type="title"/>
          </p:nvPr>
        </p:nvSpPr>
        <p:spPr>
          <a:xfrm>
            <a:off x="311700" y="22649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Questions/Comments?</a:t>
            </a:r>
            <a:endParaRPr sz="502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50000">
              <a:srgbClr val="3EDCE5"/>
            </a:gs>
            <a:gs pos="100000">
              <a:srgbClr val="000000"/>
            </a:gs>
          </a:gsLst>
          <a:lin ang="5400700" scaled="0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/>
          <p:nvPr/>
        </p:nvSpPr>
        <p:spPr>
          <a:xfrm>
            <a:off x="0" y="234900"/>
            <a:ext cx="9144000" cy="4632775"/>
          </a:xfrm>
          <a:prstGeom prst="flowChartPunchedTape">
            <a:avLst/>
          </a:prstGeom>
          <a:solidFill>
            <a:srgbClr val="3EDC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OUR STAR PARTNER</a:t>
            </a:r>
            <a:endParaRPr sz="402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2" name="Google Shape;112;p26" title="How does MedicAlert work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5801" y="875138"/>
            <a:ext cx="6032400" cy="33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7" title="Emotional Reunion - full video.m4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8" title="Race Against Time - Full - 16_9 (For Youtube Public).m4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9" title="Peace of Mind - Full Video.m4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Members since 2009, the Green Family are grateful for services provided by MedicAlert.&#10;&#10;To become a MedicAlert member, visit: https://www.medicalert.org/memberships &#10;To donate to MedicAlert, visit: https://www.medicalert.org/givetoday&#10;&#10;For more information and support, visit our coronavirus resource center: https://www.medicalert.org/covid19resourcecenter &#10;To register for our next Healthy Hour, visit: https://www.medicalert.org/register-healthy-hour" id="140" name="Google Shape;140;p30" title="Meet Miles, MedicAlert Member Stor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00" y="12600"/>
            <a:ext cx="9121600" cy="51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31" title="Christine 2.0 - Full Video.m4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scover how MedicAlert's dedicated 24/7 emergency response team came to the aid of Ryan, who was found unconscious at his workplace, in this gripping account of swift and life-saving assistance.&#10;&#10;#MedicAlert #hemophilia #emergency #FactorVDeficiency #bloodclotting #blodclot #rarediseases #raredisease #FactorVDeficiencySupport #ClottingFactorDeficiency #blooddisorder #bloodisorders #emergencies" id="152" name="Google Shape;152;p32" title="MedicAlert: Saves Ryan - A 24/7 Emergency Response Stor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lzheimer's can be tough, especially when it comes to wandering and getting lost. That's where MedicAlert ALZ Safe and Found comes in. It's a safety net for your loved ones, ensuring they get help quickly if they need it.&#10;&#10;Why Safe &amp; Found matters:&#10;24/7 support from an emergency response team.&#10;Personalized medical ID bracelets that speak for your loved one.&#10;A live US based nationwide network ready to assist first responders and bring your loved one home safely. &#10;&#10;#Alzheimers #DementiaCare #MedicAlert #SafetyFirst #CaregiverSupport #ALZSafeAndFound #MedicalID #EmergencyResponse&#10;&#10;Follow Us:&#10;&#10;Website: www.medicalert.org&#10;Facebook: MedicAlert Foundation&#10;Twitter: @MedicAlert&#10;Instagram: @MedicAlertFoundation" id="157" name="Google Shape;157;p33" title="MedicAlert Safe and Found: Peace of mind for caregivers, protection for those who wander,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