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43205400"/>
  <p:notesSz cx="6858000" cy="9144000"/>
  <p:defaultTextStyle>
    <a:defPPr>
      <a:defRPr lang="es-E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" d="100"/>
          <a:sy n="13" d="100"/>
        </p:scale>
        <p:origin x="2549" y="96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58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22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1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4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43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06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01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20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02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1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90CF-1E42-3D46-88DF-1DA069B1B30D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4CFB-CD90-E645-AFB6-0C1C755EC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0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do_POSTERS_CLAP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32397700" cy="431927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71668" y="1320800"/>
            <a:ext cx="16409204" cy="518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18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Credia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del Trabajo</dc:title>
  <dc:creator>Diego González</dc:creator>
  <cp:lastModifiedBy>Nicolas Marcos</cp:lastModifiedBy>
  <cp:revision>3</cp:revision>
  <dcterms:created xsi:type="dcterms:W3CDTF">2022-03-15T14:48:39Z</dcterms:created>
  <dcterms:modified xsi:type="dcterms:W3CDTF">2022-03-15T19:37:35Z</dcterms:modified>
</cp:coreProperties>
</file>