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Lst>
  <p:sldSz cx="13004800" cy="97536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635" autoAdjust="0"/>
  </p:normalViewPr>
  <p:slideViewPr>
    <p:cSldViewPr>
      <p:cViewPr varScale="1">
        <p:scale>
          <a:sx n="77" d="100"/>
          <a:sy n="77" d="100"/>
        </p:scale>
        <p:origin x="1712"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24.01.2022</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24.01.2022</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Well when its funny I laugh...
It like in a speech...the first thing you need is clarity on your message
What is the process that makes someone laugh?</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3</a:t>
            </a:fld>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24.01.2022</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Well when its funny I laugh...
It like in a speech...the first thing you need is clarity on your message
What is the process that makes someone laugh?</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12</a:t>
            </a:fld>
            <a:endParaRPr 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24.01.2022</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Well when its funny I laugh...
It like in a speech...the first thing you need is clarity on your message
What is the process that makes someone laugh?</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13</a:t>
            </a:fld>
            <a:endParaRPr 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24.01.2022</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you cannot hate
you cannot fear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14</a:t>
            </a:fld>
            <a:endParaRPr 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24.01.2022</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you create instant rapport likability and trust...and I can prove it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15</a:t>
            </a:fld>
            <a:endParaRPr 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24.01.2022</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Well when its funny I laugh...
It like in a speech...the first thing you need is clarity on your message
What is the process that makes someone laugh?</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16</a:t>
            </a:fld>
            <a:endParaRPr 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24.01.2022</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Well when its funny I laugh...
It like in a speech...the first thing you need is clarity on your message
What is the process that makes someone laugh?</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17</a:t>
            </a:fld>
            <a:endParaRPr lang="cs-C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24.01.2022</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Well when its funny I laugh...
It like in a speech...the first thing you need is clarity on your message
What is the process that makes someone laugh?</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18</a:t>
            </a:fld>
            <a:endParaRPr lang="cs-C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24.01.2022</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Well when its funny I laugh...
It like in a speech...the first thing you need is clarity on your message
What is the process that makes someone laugh?</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19</a:t>
            </a:fld>
            <a:endParaRPr lang="cs-CZ"/>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24.01.2022</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Well when its funny I laugh...
It like in a speech...the first thing you need is clarity on your message
What is the process that makes someone laugh?</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20</a:t>
            </a:fld>
            <a:endParaRPr lang="cs-CZ"/>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24.01.2022</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Well when its funny I laugh...
It like in a speech...the first thing you need is clarity on your message
What is the process that makes someone laugh?</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21</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24.01.2022</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Well when its funny I laugh...
It like in a speech...the first thing you need is clarity on your message
What is the process that makes someone laugh?</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4</a:t>
            </a:fld>
            <a:endParaRPr lang="cs-CZ"/>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24.01.2022</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Well when its funny I laugh...
It like in a speech...the first thing you need is clarity on your message
What is the process that makes someone laugh?</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22</a:t>
            </a:fld>
            <a:endParaRPr lang="cs-CZ"/>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24.01.2022</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Well when its funny I laugh...
It like in a speech...the first thing you need is clarity on your message
What is the process that makes someone laugh?</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23</a:t>
            </a:fld>
            <a:endParaRPr lang="cs-CZ"/>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24.01.2022</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Well when its funny I laugh...
It like in a speech...the first thing you need is clarity on your message
What is the process that makes someone laugh?</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24</a:t>
            </a:fld>
            <a:endParaRPr lang="cs-CZ"/>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24.01.2022</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Well when its funny I laugh...
It like in a speech...the first thing you need is clarity on your message
What is the process that makes someone laugh?</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25</a:t>
            </a:fld>
            <a:endParaRPr lang="cs-CZ"/>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24.01.2022</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If the Laughter does not apply to the message of the speech it is a time waster. 
It actually distracts your audience from connecting with your story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26</a:t>
            </a:fld>
            <a:endParaRPr lang="cs-CZ"/>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24.01.2022</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Go to Cara's speech</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31</a:t>
            </a:fld>
            <a:endParaRPr lang="cs-CZ"/>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24.01.2022</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How low can you get away with?
It's ok to talk about scars...as a matter of fact we show them off...but nobody likes to share their open wounds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36</a:t>
            </a:fld>
            <a:endParaRPr lang="cs-CZ"/>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24.01.2022</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It was a beautiful day at the beach.... VS 74 california degrees, not a leaf rustling.... surfers, bikinis people watching surfer and bikini's .... California christmas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42</a:t>
            </a:fld>
            <a:endParaRPr lang="cs-CZ"/>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24.01.2022</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 told my mom I was going to the store. we constantly fought over her cooking and my girlfriend
I said I didn't like her cooking...she had the same thoughts on my girlfriend
Mom I'm going down to the store and pick up some good food, do you want something...."while you pick up that good food dont forget to dump that bad girlfriend  
Mehrabi's test.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43</a:t>
            </a:fld>
            <a:endParaRPr lang="cs-CZ"/>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24.01.2022</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 joke is just like an effective first line in a story.... it paints the picture of where YOU want the audience to go.
2 way option is also called a Phonetic Ambiguity (think Geico commercials) This is the most common way to create laughter between 2 people on the planet
The punch is Actions Words, Expressions or Emotions that paint a completely different picture DESTROYING the first picture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46</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24.01.2022</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Well when its funny I laugh...
It like in a speech...the first thing you need is clarity on your message
What is the process that makes someone laugh?</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5</a:t>
            </a:fld>
            <a:endParaRPr lang="cs-CZ"/>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24.01.2022</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Think Exageration, Flip, Opposites,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49</a:t>
            </a:fld>
            <a:endParaRPr lang="cs-CZ"/>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24.01.2022</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 told my mom I was going to the store. we constantly fought over her cooking and my girlfriend
I said I didn't like her cooking...she had the same thoughts on my girlfriend
Mom I'm going down to the store and pick up some good food, do you want something...."while you pick up that good food dont forget to dump that bad girlfriend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50</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24.01.2022</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Well when its funny I laugh...
It like in a speech...the first thing you need is clarity on your message
What is the process that makes someone laugh?</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6</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24.01.2022</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It's an unfair advantage to use humor in a contest speech
Most Toastmaster's are thinking about their words, and lead with Madame TM, Fellow toastmasters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7</a:t>
            </a:fld>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24.01.2022</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Well when its funny I laugh...
It like in a speech...the first thing you need is clarity on your message
What is the process that makes someone laugh?</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8</a:t>
            </a:fld>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24.01.2022</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Well when its funny I laugh...
It like in a speech...the first thing you need is clarity on your message
What is the process that makes someone laugh?</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9</a:t>
            </a:fld>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24.01.2022</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Well when its funny I laugh...
It like in a speech...the first thing you need is clarity on your message
What is the process that makes someone laugh?</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10</a:t>
            </a:fld>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24.01.2022</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Well when its funny I laugh...
It like in a speech...the first thing you need is clarity on your message
What is the process that makes someone laugh?</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11</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1/24/22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1/24/22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1/24/22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1/24/22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04800" cy="9753600"/>
          </a:xfrm>
          <a:prstGeom prst="rect">
            <a:avLst/>
          </a:prstGeom>
        </p:spPr>
      </p:pic>
      <p:pic>
        <p:nvPicPr>
          <p:cNvPr id="3" name="Picture 2"/>
          <p:cNvPicPr>
            <a:picLocks noChangeAspect="1"/>
          </p:cNvPicPr>
          <p:nvPr/>
        </p:nvPicPr>
        <p:blipFill>
          <a:blip r:embed="rId3"/>
          <a:stretch>
            <a:fillRect/>
          </a:stretch>
        </p:blipFill>
        <p:spPr>
          <a:xfrm>
            <a:off x="0" y="8627872"/>
            <a:ext cx="13004800" cy="1125728"/>
          </a:xfrm>
          <a:prstGeom prst="rect">
            <a:avLst/>
          </a:prstGeom>
        </p:spPr>
      </p:pic>
      <p:pic>
        <p:nvPicPr>
          <p:cNvPr id="4" name="Picture 3"/>
          <p:cNvPicPr>
            <a:picLocks noChangeAspect="1"/>
          </p:cNvPicPr>
          <p:nvPr/>
        </p:nvPicPr>
        <p:blipFill>
          <a:blip r:embed="rId3"/>
          <a:stretch>
            <a:fillRect/>
          </a:stretch>
        </p:blipFill>
        <p:spPr>
          <a:xfrm>
            <a:off x="0" y="0"/>
            <a:ext cx="13004800" cy="1524000"/>
          </a:xfrm>
          <a:prstGeom prst="rect">
            <a:avLst/>
          </a:prstGeom>
        </p:spPr>
      </p:pic>
      <p:sp>
        <p:nvSpPr>
          <p:cNvPr id="5" name="TextBox 4"/>
          <p:cNvSpPr txBox="1"/>
          <p:nvPr/>
        </p:nvSpPr>
        <p:spPr>
          <a:xfrm>
            <a:off x="0" y="0"/>
            <a:ext cx="13004800" cy="1524000"/>
          </a:xfrm>
          <a:prstGeom prst="rect">
            <a:avLst/>
          </a:prstGeom>
        </p:spPr>
        <p:txBody>
          <a:bodyPr wrap="none" lIns="254000" tIns="0" rIns="254000" bIns="0" anchor="t"/>
          <a:lstStyle/>
          <a:p>
            <a:pPr algn="ctr"/>
            <a:r>
              <a:rPr lang="en-US" sz="10000" b="1">
                <a:solidFill>
                  <a:srgbClr val="000000"/>
                </a:solidFill>
                <a:effectLst>
                  <a:outerShdw blurRad="20000" dist="50000" dir="2700000">
                    <a:srgbClr val="4A4E57">
                      <a:alpha val="40000"/>
                    </a:srgbClr>
                  </a:outerShdw>
                </a:effectLst>
                <a:latin typeface="ChunkFive"/>
              </a:rPr>
              <a:t>HUMOR SECRETS</a:t>
            </a:r>
          </a:p>
        </p:txBody>
      </p:sp>
      <p:sp>
        <p:nvSpPr>
          <p:cNvPr id="6" name="TextBox 5"/>
          <p:cNvSpPr txBox="1"/>
          <p:nvPr/>
        </p:nvSpPr>
        <p:spPr>
          <a:xfrm>
            <a:off x="0" y="8931656"/>
            <a:ext cx="13004800" cy="518160"/>
          </a:xfrm>
          <a:prstGeom prst="rect">
            <a:avLst/>
          </a:prstGeom>
        </p:spPr>
        <p:txBody>
          <a:bodyPr wrap="none" lIns="254000" tIns="0" rIns="254000" bIns="0" anchor="t"/>
          <a:lstStyle/>
          <a:p>
            <a:pPr algn="ctr"/>
            <a:r>
              <a:rPr lang="en-US" sz="3400" b="0">
                <a:solidFill>
                  <a:srgbClr val="000000"/>
                </a:solidFill>
                <a:effectLst>
                  <a:outerShdw blurRad="20000" dist="50000" dir="2700000">
                    <a:srgbClr val="4A4E57">
                      <a:alpha val="40000"/>
                    </a:srgbClr>
                  </a:outerShdw>
                </a:effectLst>
                <a:latin typeface="ChunkFive"/>
              </a:rPr>
              <a:t>FIND FUNNY FASTER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3004800" cy="9753600"/>
          </a:xfrm>
          <a:prstGeom prst="rect">
            <a:avLst/>
          </a:prstGeom>
        </p:spPr>
      </p:pic>
      <p:pic>
        <p:nvPicPr>
          <p:cNvPr id="3" name="Picture 2"/>
          <p:cNvPicPr>
            <a:picLocks noChangeAspect="1"/>
          </p:cNvPicPr>
          <p:nvPr/>
        </p:nvPicPr>
        <p:blipFill>
          <a:blip r:embed="rId4"/>
          <a:stretch>
            <a:fillRect/>
          </a:stretch>
        </p:blipFill>
        <p:spPr>
          <a:xfrm>
            <a:off x="0" y="8627872"/>
            <a:ext cx="13004800" cy="1125728"/>
          </a:xfrm>
          <a:prstGeom prst="rect">
            <a:avLst/>
          </a:prstGeom>
        </p:spPr>
      </p:pic>
      <p:pic>
        <p:nvPicPr>
          <p:cNvPr id="4" name="Picture 3"/>
          <p:cNvPicPr>
            <a:picLocks noChangeAspect="1"/>
          </p:cNvPicPr>
          <p:nvPr/>
        </p:nvPicPr>
        <p:blipFill>
          <a:blip r:embed="rId4"/>
          <a:stretch>
            <a:fillRect/>
          </a:stretch>
        </p:blipFill>
        <p:spPr>
          <a:xfrm>
            <a:off x="0" y="0"/>
            <a:ext cx="13004800" cy="1463040"/>
          </a:xfrm>
          <a:prstGeom prst="rect">
            <a:avLst/>
          </a:prstGeom>
        </p:spPr>
      </p:pic>
      <p:sp>
        <p:nvSpPr>
          <p:cNvPr id="5" name="TextBox 4"/>
          <p:cNvSpPr txBox="1"/>
          <p:nvPr/>
        </p:nvSpPr>
        <p:spPr>
          <a:xfrm>
            <a:off x="0" y="0"/>
            <a:ext cx="13004800" cy="1463040"/>
          </a:xfrm>
          <a:prstGeom prst="rect">
            <a:avLst/>
          </a:prstGeom>
        </p:spPr>
        <p:txBody>
          <a:bodyPr wrap="none" lIns="254000" tIns="0" rIns="254000" bIns="0" anchor="t"/>
          <a:lstStyle/>
          <a:p>
            <a:pPr algn="ctr"/>
            <a:r>
              <a:rPr lang="en-US" sz="9600" b="1">
                <a:solidFill>
                  <a:srgbClr val="FFFFFF"/>
                </a:solidFill>
                <a:effectLst>
                  <a:outerShdw blurRad="20000" dist="50000" dir="2700000">
                    <a:srgbClr val="4A4E57">
                      <a:alpha val="40000"/>
                    </a:srgbClr>
                  </a:outerShdw>
                </a:effectLst>
                <a:latin typeface="ChunkFive"/>
              </a:rPr>
              <a:t>A FUNNY PERSON</a:t>
            </a:r>
          </a:p>
        </p:txBody>
      </p:sp>
      <p:sp>
        <p:nvSpPr>
          <p:cNvPr id="6" name="TextBox 5"/>
          <p:cNvSpPr txBox="1"/>
          <p:nvPr/>
        </p:nvSpPr>
        <p:spPr>
          <a:xfrm>
            <a:off x="0" y="8931656"/>
            <a:ext cx="13004800" cy="518160"/>
          </a:xfrm>
          <a:prstGeom prst="rect">
            <a:avLst/>
          </a:prstGeom>
        </p:spPr>
        <p:txBody>
          <a:bodyPr wrap="none" lIns="254000" tIns="0" rIns="254000" bIns="0" anchor="t"/>
          <a:lstStyle/>
          <a:p>
            <a:pPr algn="ctr"/>
            <a:r>
              <a:rPr lang="en-US" sz="3400" b="0">
                <a:solidFill>
                  <a:srgbClr val="FFFFFF"/>
                </a:solidFill>
                <a:effectLst>
                  <a:outerShdw blurRad="20000" dist="50000" dir="2700000">
                    <a:srgbClr val="4A4E57">
                      <a:alpha val="40000"/>
                    </a:srgbClr>
                  </a:outerShdw>
                </a:effectLst>
                <a:latin typeface="ChunkFive"/>
              </a:rPr>
              <a:t>GETS MORE CHANCES IN LIFE</a:t>
            </a:r>
          </a:p>
        </p:txBody>
      </p:sp>
      <p:sp>
        <p:nvSpPr>
          <p:cNvPr id="7" name="TextBox 6"/>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Austin Chan - https://unsplash.com/@austinchan?utm_source=haikudeck&amp;utm_medium=referral&amp;utm_campaign=api-credit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3004800" cy="9753600"/>
          </a:xfrm>
          <a:prstGeom prst="rect">
            <a:avLst/>
          </a:prstGeom>
        </p:spPr>
      </p:pic>
      <p:pic>
        <p:nvPicPr>
          <p:cNvPr id="3" name="Picture 2"/>
          <p:cNvPicPr>
            <a:picLocks noChangeAspect="1"/>
          </p:cNvPicPr>
          <p:nvPr/>
        </p:nvPicPr>
        <p:blipFill>
          <a:blip r:embed="rId4"/>
          <a:stretch>
            <a:fillRect/>
          </a:stretch>
        </p:blipFill>
        <p:spPr>
          <a:xfrm>
            <a:off x="0" y="8627872"/>
            <a:ext cx="13004800" cy="1125728"/>
          </a:xfrm>
          <a:prstGeom prst="rect">
            <a:avLst/>
          </a:prstGeom>
        </p:spPr>
      </p:pic>
      <p:pic>
        <p:nvPicPr>
          <p:cNvPr id="4" name="Picture 3"/>
          <p:cNvPicPr>
            <a:picLocks noChangeAspect="1"/>
          </p:cNvPicPr>
          <p:nvPr/>
        </p:nvPicPr>
        <p:blipFill>
          <a:blip r:embed="rId4"/>
          <a:stretch>
            <a:fillRect/>
          </a:stretch>
        </p:blipFill>
        <p:spPr>
          <a:xfrm>
            <a:off x="0" y="0"/>
            <a:ext cx="13004800" cy="975360"/>
          </a:xfrm>
          <a:prstGeom prst="rect">
            <a:avLst/>
          </a:prstGeom>
        </p:spPr>
      </p:pic>
      <p:sp>
        <p:nvSpPr>
          <p:cNvPr id="5" name="TextBox 4"/>
          <p:cNvSpPr txBox="1"/>
          <p:nvPr/>
        </p:nvSpPr>
        <p:spPr>
          <a:xfrm>
            <a:off x="0" y="0"/>
            <a:ext cx="13004800" cy="975360"/>
          </a:xfrm>
          <a:prstGeom prst="rect">
            <a:avLst/>
          </a:prstGeom>
        </p:spPr>
        <p:txBody>
          <a:bodyPr wrap="none" lIns="254000" tIns="0" rIns="254000" bIns="0" anchor="t"/>
          <a:lstStyle/>
          <a:p>
            <a:pPr algn="ctr"/>
            <a:r>
              <a:rPr lang="en-US" sz="6400" b="1">
                <a:solidFill>
                  <a:srgbClr val="FFFFFF"/>
                </a:solidFill>
                <a:effectLst>
                  <a:outerShdw blurRad="20000" dist="50000" dir="2700000">
                    <a:srgbClr val="4A4E57">
                      <a:alpha val="40000"/>
                    </a:srgbClr>
                  </a:outerShdw>
                </a:effectLst>
                <a:latin typeface="ChunkFive"/>
              </a:rPr>
              <a:t>THE HEIGHT OF LAUGHTER</a:t>
            </a:r>
          </a:p>
        </p:txBody>
      </p:sp>
      <p:sp>
        <p:nvSpPr>
          <p:cNvPr id="6" name="TextBox 5"/>
          <p:cNvSpPr txBox="1"/>
          <p:nvPr/>
        </p:nvSpPr>
        <p:spPr>
          <a:xfrm>
            <a:off x="0" y="8931656"/>
            <a:ext cx="13004800" cy="518160"/>
          </a:xfrm>
          <a:prstGeom prst="rect">
            <a:avLst/>
          </a:prstGeom>
        </p:spPr>
        <p:txBody>
          <a:bodyPr wrap="none" lIns="254000" tIns="0" rIns="254000" bIns="0" anchor="t"/>
          <a:lstStyle/>
          <a:p>
            <a:pPr algn="ctr"/>
            <a:r>
              <a:rPr lang="en-US" sz="3400" b="0">
                <a:solidFill>
                  <a:srgbClr val="FFFFFF"/>
                </a:solidFill>
                <a:effectLst>
                  <a:outerShdw blurRad="20000" dist="50000" dir="2700000">
                    <a:srgbClr val="4A4E57">
                      <a:alpha val="40000"/>
                    </a:srgbClr>
                  </a:outerShdw>
                </a:effectLst>
                <a:latin typeface="ChunkFive"/>
              </a:rPr>
              <a:t>CREATES THE HEIGHT OF LEARNING</a:t>
            </a:r>
          </a:p>
        </p:txBody>
      </p:sp>
      <p:sp>
        <p:nvSpPr>
          <p:cNvPr id="7" name="TextBox 6"/>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Joshua Earle - https://unsplash.com/@joshuaearle?utm_source=haikudeck&amp;utm_medium=referral&amp;utm_campaign=api-credit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3004800" cy="9753600"/>
          </a:xfrm>
          <a:prstGeom prst="rect">
            <a:avLst/>
          </a:prstGeom>
        </p:spPr>
      </p:pic>
      <p:pic>
        <p:nvPicPr>
          <p:cNvPr id="3" name="Picture 2"/>
          <p:cNvPicPr>
            <a:picLocks noChangeAspect="1"/>
          </p:cNvPicPr>
          <p:nvPr/>
        </p:nvPicPr>
        <p:blipFill>
          <a:blip r:embed="rId4"/>
          <a:stretch>
            <a:fillRect/>
          </a:stretch>
        </p:blipFill>
        <p:spPr>
          <a:xfrm>
            <a:off x="0" y="0"/>
            <a:ext cx="13004800" cy="548640"/>
          </a:xfrm>
          <a:prstGeom prst="rect">
            <a:avLst/>
          </a:prstGeom>
        </p:spPr>
      </p:pic>
      <p:sp>
        <p:nvSpPr>
          <p:cNvPr id="4" name="TextBox 3"/>
          <p:cNvSpPr txBox="1"/>
          <p:nvPr/>
        </p:nvSpPr>
        <p:spPr>
          <a:xfrm>
            <a:off x="0" y="0"/>
            <a:ext cx="13004800" cy="548640"/>
          </a:xfrm>
          <a:prstGeom prst="rect">
            <a:avLst/>
          </a:prstGeom>
        </p:spPr>
        <p:txBody>
          <a:bodyPr wrap="none" lIns="254000" tIns="0" rIns="254000" bIns="0" anchor="t"/>
          <a:lstStyle/>
          <a:p>
            <a:pPr algn="ctr"/>
            <a:r>
              <a:rPr lang="en-US" sz="3600" b="1">
                <a:solidFill>
                  <a:srgbClr val="FFFFFF"/>
                </a:solidFill>
                <a:effectLst>
                  <a:outerShdw blurRad="20000" dist="50000" dir="2700000">
                    <a:srgbClr val="4A4E57">
                      <a:alpha val="40000"/>
                    </a:srgbClr>
                  </a:outerShdw>
                </a:effectLst>
                <a:latin typeface="ChunkFive"/>
              </a:rPr>
              <a:t>HUMOR SHAKES YOUR BRAIN'S  ETCH A SKETCH</a:t>
            </a:r>
          </a:p>
        </p:txBody>
      </p:sp>
      <p:sp>
        <p:nvSpPr>
          <p:cNvPr id="5" name="TextBox 4"/>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atduskgreg - https://www.flickr.com/photos/62234213@N00</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3004800" cy="9753600"/>
          </a:xfrm>
          <a:prstGeom prst="rect">
            <a:avLst/>
          </a:prstGeom>
        </p:spPr>
      </p:pic>
      <p:pic>
        <p:nvPicPr>
          <p:cNvPr id="3" name="Picture 2"/>
          <p:cNvPicPr>
            <a:picLocks noChangeAspect="1"/>
          </p:cNvPicPr>
          <p:nvPr/>
        </p:nvPicPr>
        <p:blipFill>
          <a:blip r:embed="rId4"/>
          <a:stretch>
            <a:fillRect/>
          </a:stretch>
        </p:blipFill>
        <p:spPr>
          <a:xfrm>
            <a:off x="0" y="8627872"/>
            <a:ext cx="13004800" cy="1125728"/>
          </a:xfrm>
          <a:prstGeom prst="rect">
            <a:avLst/>
          </a:prstGeom>
        </p:spPr>
      </p:pic>
      <p:pic>
        <p:nvPicPr>
          <p:cNvPr id="4" name="Picture 3"/>
          <p:cNvPicPr>
            <a:picLocks noChangeAspect="1"/>
          </p:cNvPicPr>
          <p:nvPr/>
        </p:nvPicPr>
        <p:blipFill>
          <a:blip r:embed="rId4"/>
          <a:stretch>
            <a:fillRect/>
          </a:stretch>
        </p:blipFill>
        <p:spPr>
          <a:xfrm>
            <a:off x="0" y="0"/>
            <a:ext cx="13004800" cy="1219200"/>
          </a:xfrm>
          <a:prstGeom prst="rect">
            <a:avLst/>
          </a:prstGeom>
        </p:spPr>
      </p:pic>
      <p:sp>
        <p:nvSpPr>
          <p:cNvPr id="5" name="TextBox 4"/>
          <p:cNvSpPr txBox="1"/>
          <p:nvPr/>
        </p:nvSpPr>
        <p:spPr>
          <a:xfrm>
            <a:off x="0" y="0"/>
            <a:ext cx="13004800" cy="1219200"/>
          </a:xfrm>
          <a:prstGeom prst="rect">
            <a:avLst/>
          </a:prstGeom>
        </p:spPr>
        <p:txBody>
          <a:bodyPr wrap="none" lIns="254000" tIns="0" rIns="254000" bIns="0" anchor="t"/>
          <a:lstStyle/>
          <a:p>
            <a:pPr algn="ctr"/>
            <a:r>
              <a:rPr lang="en-US" sz="8000" b="1">
                <a:solidFill>
                  <a:srgbClr val="FFFFFF"/>
                </a:solidFill>
                <a:effectLst>
                  <a:outerShdw blurRad="20000" dist="50000" dir="2700000">
                    <a:srgbClr val="4A4E57">
                      <a:alpha val="40000"/>
                    </a:srgbClr>
                  </a:outerShdw>
                </a:effectLst>
                <a:latin typeface="ChunkFive"/>
              </a:rPr>
              <a:t>IT'S  PALLET CLEANSER</a:t>
            </a:r>
          </a:p>
        </p:txBody>
      </p:sp>
      <p:sp>
        <p:nvSpPr>
          <p:cNvPr id="6" name="TextBox 5"/>
          <p:cNvSpPr txBox="1"/>
          <p:nvPr/>
        </p:nvSpPr>
        <p:spPr>
          <a:xfrm>
            <a:off x="0" y="8931656"/>
            <a:ext cx="13004800" cy="518160"/>
          </a:xfrm>
          <a:prstGeom prst="rect">
            <a:avLst/>
          </a:prstGeom>
        </p:spPr>
        <p:txBody>
          <a:bodyPr wrap="none" lIns="254000" tIns="0" rIns="254000" bIns="0" anchor="t"/>
          <a:lstStyle/>
          <a:p>
            <a:pPr algn="ctr"/>
            <a:r>
              <a:rPr lang="en-US" sz="3400" b="0">
                <a:solidFill>
                  <a:srgbClr val="FFFFFF"/>
                </a:solidFill>
                <a:effectLst>
                  <a:outerShdw blurRad="20000" dist="50000" dir="2700000">
                    <a:srgbClr val="4A4E57">
                      <a:alpha val="40000"/>
                    </a:srgbClr>
                  </a:outerShdw>
                </a:effectLst>
                <a:latin typeface="ChunkFive"/>
              </a:rPr>
              <a:t>IT IS IMPOSSIBLE TO BE ANGRY, SAD, FEARFUL</a:t>
            </a:r>
          </a:p>
        </p:txBody>
      </p:sp>
      <p:sp>
        <p:nvSpPr>
          <p:cNvPr id="7" name="TextBox 6"/>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fortinbras - https://www.flickr.com/photos/82568321@N00</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3004800" cy="9753600"/>
          </a:xfrm>
          <a:prstGeom prst="rect">
            <a:avLst/>
          </a:prstGeom>
        </p:spPr>
      </p:pic>
      <p:pic>
        <p:nvPicPr>
          <p:cNvPr id="3" name="Picture 2"/>
          <p:cNvPicPr>
            <a:picLocks noChangeAspect="1"/>
          </p:cNvPicPr>
          <p:nvPr/>
        </p:nvPicPr>
        <p:blipFill>
          <a:blip r:embed="rId4"/>
          <a:stretch>
            <a:fillRect/>
          </a:stretch>
        </p:blipFill>
        <p:spPr>
          <a:xfrm>
            <a:off x="0" y="0"/>
            <a:ext cx="13004800" cy="1341120"/>
          </a:xfrm>
          <a:prstGeom prst="rect">
            <a:avLst/>
          </a:prstGeom>
        </p:spPr>
      </p:pic>
      <p:pic>
        <p:nvPicPr>
          <p:cNvPr id="4" name="Picture 3"/>
          <p:cNvPicPr>
            <a:picLocks noChangeAspect="1"/>
          </p:cNvPicPr>
          <p:nvPr/>
        </p:nvPicPr>
        <p:blipFill>
          <a:blip r:embed="rId4"/>
          <a:stretch>
            <a:fillRect/>
          </a:stretch>
        </p:blipFill>
        <p:spPr>
          <a:xfrm>
            <a:off x="0" y="0"/>
            <a:ext cx="13004800" cy="1341120"/>
          </a:xfrm>
          <a:prstGeom prst="rect">
            <a:avLst/>
          </a:prstGeom>
        </p:spPr>
      </p:pic>
      <p:sp>
        <p:nvSpPr>
          <p:cNvPr id="5" name="TextBox 4"/>
          <p:cNvSpPr txBox="1"/>
          <p:nvPr/>
        </p:nvSpPr>
        <p:spPr>
          <a:xfrm>
            <a:off x="0" y="0"/>
            <a:ext cx="13004800" cy="1341120"/>
          </a:xfrm>
          <a:prstGeom prst="rect">
            <a:avLst/>
          </a:prstGeom>
        </p:spPr>
        <p:txBody>
          <a:bodyPr wrap="none" lIns="254000" tIns="0" rIns="254000" bIns="0" anchor="t"/>
          <a:lstStyle/>
          <a:p>
            <a:pPr algn="ctr"/>
            <a:r>
              <a:rPr lang="en-US" sz="8800" b="1">
                <a:solidFill>
                  <a:srgbClr val="FFFFFF"/>
                </a:solidFill>
                <a:effectLst>
                  <a:outerShdw blurRad="20000" dist="50000" dir="2700000">
                    <a:srgbClr val="4A4E57">
                      <a:alpha val="40000"/>
                    </a:srgbClr>
                  </a:outerShdw>
                </a:effectLst>
                <a:latin typeface="ChunkFive"/>
              </a:rPr>
              <a:t>WHEN YOU LAUGH</a:t>
            </a:r>
          </a:p>
        </p:txBody>
      </p:sp>
      <p:sp>
        <p:nvSpPr>
          <p:cNvPr id="6" name="TextBox 5"/>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tompagenet - https://www.flickr.com/photos/73422480@N00</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3004800" cy="9753600"/>
          </a:xfrm>
          <a:prstGeom prst="rect">
            <a:avLst/>
          </a:prstGeom>
        </p:spPr>
      </p:pic>
      <p:pic>
        <p:nvPicPr>
          <p:cNvPr id="3" name="Picture 2"/>
          <p:cNvPicPr>
            <a:picLocks noChangeAspect="1"/>
          </p:cNvPicPr>
          <p:nvPr/>
        </p:nvPicPr>
        <p:blipFill>
          <a:blip r:embed="rId4"/>
          <a:stretch>
            <a:fillRect/>
          </a:stretch>
        </p:blipFill>
        <p:spPr>
          <a:xfrm>
            <a:off x="0" y="0"/>
            <a:ext cx="13004800" cy="853440"/>
          </a:xfrm>
          <a:prstGeom prst="rect">
            <a:avLst/>
          </a:prstGeom>
        </p:spPr>
      </p:pic>
      <p:pic>
        <p:nvPicPr>
          <p:cNvPr id="4" name="Picture 3"/>
          <p:cNvPicPr>
            <a:picLocks noChangeAspect="1"/>
          </p:cNvPicPr>
          <p:nvPr/>
        </p:nvPicPr>
        <p:blipFill>
          <a:blip r:embed="rId4"/>
          <a:stretch>
            <a:fillRect/>
          </a:stretch>
        </p:blipFill>
        <p:spPr>
          <a:xfrm>
            <a:off x="0" y="0"/>
            <a:ext cx="13004800" cy="853440"/>
          </a:xfrm>
          <a:prstGeom prst="rect">
            <a:avLst/>
          </a:prstGeom>
        </p:spPr>
      </p:pic>
      <p:sp>
        <p:nvSpPr>
          <p:cNvPr id="5" name="TextBox 4"/>
          <p:cNvSpPr txBox="1"/>
          <p:nvPr/>
        </p:nvSpPr>
        <p:spPr>
          <a:xfrm>
            <a:off x="0" y="0"/>
            <a:ext cx="13004800" cy="853440"/>
          </a:xfrm>
          <a:prstGeom prst="rect">
            <a:avLst/>
          </a:prstGeom>
        </p:spPr>
        <p:txBody>
          <a:bodyPr wrap="none" lIns="254000" tIns="0" rIns="254000" bIns="0" anchor="t"/>
          <a:lstStyle/>
          <a:p>
            <a:pPr algn="ctr"/>
            <a:r>
              <a:rPr lang="en-US" sz="5600" b="1">
                <a:solidFill>
                  <a:srgbClr val="FFFFFF"/>
                </a:solidFill>
                <a:effectLst>
                  <a:outerShdw blurRad="20000" dist="50000" dir="2700000">
                    <a:srgbClr val="4A4E57">
                      <a:alpha val="40000"/>
                    </a:srgbClr>
                  </a:outerShdw>
                </a:effectLst>
                <a:latin typeface="ChunkFive"/>
              </a:rPr>
              <a:t>WHEN YOU CREATE LAUGHTER</a:t>
            </a:r>
          </a:p>
        </p:txBody>
      </p:sp>
      <p:sp>
        <p:nvSpPr>
          <p:cNvPr id="6" name="TextBox 5"/>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shindz - https://www.flickr.com/photos/90922774@N00</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3004800" cy="9753600"/>
          </a:xfrm>
          <a:prstGeom prst="rect">
            <a:avLst/>
          </a:prstGeom>
        </p:spPr>
      </p:pic>
      <p:pic>
        <p:nvPicPr>
          <p:cNvPr id="3" name="Picture 2"/>
          <p:cNvPicPr>
            <a:picLocks noChangeAspect="1"/>
          </p:cNvPicPr>
          <p:nvPr/>
        </p:nvPicPr>
        <p:blipFill>
          <a:blip r:embed="rId4"/>
          <a:stretch>
            <a:fillRect/>
          </a:stretch>
        </p:blipFill>
        <p:spPr>
          <a:xfrm>
            <a:off x="0" y="0"/>
            <a:ext cx="13004800" cy="1463040"/>
          </a:xfrm>
          <a:prstGeom prst="rect">
            <a:avLst/>
          </a:prstGeom>
        </p:spPr>
      </p:pic>
      <p:sp>
        <p:nvSpPr>
          <p:cNvPr id="4" name="TextBox 3"/>
          <p:cNvSpPr txBox="1"/>
          <p:nvPr/>
        </p:nvSpPr>
        <p:spPr>
          <a:xfrm>
            <a:off x="0" y="0"/>
            <a:ext cx="13004800" cy="1463040"/>
          </a:xfrm>
          <a:prstGeom prst="rect">
            <a:avLst/>
          </a:prstGeom>
        </p:spPr>
        <p:txBody>
          <a:bodyPr wrap="none" lIns="254000" tIns="0" rIns="254000" bIns="0" anchor="t"/>
          <a:lstStyle/>
          <a:p>
            <a:pPr algn="ctr"/>
            <a:r>
              <a:rPr lang="en-US" sz="9600" b="1">
                <a:solidFill>
                  <a:srgbClr val="FFFFFF"/>
                </a:solidFill>
                <a:effectLst>
                  <a:outerShdw blurRad="20000" dist="50000" dir="2700000">
                    <a:srgbClr val="4A4E57">
                      <a:alpha val="40000"/>
                    </a:srgbClr>
                  </a:outerShdw>
                </a:effectLst>
                <a:latin typeface="ChunkFive"/>
              </a:rPr>
              <a:t>WE HAVE ALL MET</a:t>
            </a:r>
          </a:p>
        </p:txBody>
      </p:sp>
      <p:sp>
        <p:nvSpPr>
          <p:cNvPr id="5" name="TextBox 4"/>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Nguyen Dang Hoang Nhu - https://unsplash.com/@nguyendhn?utm_source=haikudeck&amp;utm_medium=referral&amp;utm_campaign=api-credit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3004800" cy="9753600"/>
          </a:xfrm>
          <a:prstGeom prst="rect">
            <a:avLst/>
          </a:prstGeom>
        </p:spPr>
      </p:pic>
      <p:pic>
        <p:nvPicPr>
          <p:cNvPr id="3" name="Picture 2"/>
          <p:cNvPicPr>
            <a:picLocks noChangeAspect="1"/>
          </p:cNvPicPr>
          <p:nvPr/>
        </p:nvPicPr>
        <p:blipFill>
          <a:blip r:embed="rId4"/>
          <a:stretch>
            <a:fillRect/>
          </a:stretch>
        </p:blipFill>
        <p:spPr>
          <a:xfrm>
            <a:off x="0" y="0"/>
            <a:ext cx="13004800" cy="1524000"/>
          </a:xfrm>
          <a:prstGeom prst="rect">
            <a:avLst/>
          </a:prstGeom>
        </p:spPr>
      </p:pic>
      <p:sp>
        <p:nvSpPr>
          <p:cNvPr id="4" name="TextBox 3"/>
          <p:cNvSpPr txBox="1"/>
          <p:nvPr/>
        </p:nvSpPr>
        <p:spPr>
          <a:xfrm>
            <a:off x="0" y="0"/>
            <a:ext cx="13004800" cy="1524000"/>
          </a:xfrm>
          <a:prstGeom prst="rect">
            <a:avLst/>
          </a:prstGeom>
        </p:spPr>
        <p:txBody>
          <a:bodyPr wrap="none" lIns="254000" tIns="0" rIns="254000" bIns="0" anchor="t"/>
          <a:lstStyle/>
          <a:p>
            <a:pPr algn="ctr"/>
            <a:r>
              <a:rPr lang="en-US" sz="10000" b="1">
                <a:solidFill>
                  <a:srgbClr val="FFFFFF"/>
                </a:solidFill>
                <a:effectLst>
                  <a:outerShdw blurRad="20000" dist="50000" dir="2700000">
                    <a:srgbClr val="4A4E57">
                      <a:alpha val="40000"/>
                    </a:srgbClr>
                  </a:outerShdw>
                </a:effectLst>
                <a:latin typeface="ChunkFive"/>
              </a:rPr>
              <a:t>MAGICAL</a:t>
            </a:r>
          </a:p>
        </p:txBody>
      </p:sp>
      <p:sp>
        <p:nvSpPr>
          <p:cNvPr id="5" name="TextBox 4"/>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Karen Roe - https://www.flickr.com/photos/28752865@N08</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3004800" cy="9753600"/>
          </a:xfrm>
          <a:prstGeom prst="rect">
            <a:avLst/>
          </a:prstGeom>
        </p:spPr>
      </p:pic>
      <p:pic>
        <p:nvPicPr>
          <p:cNvPr id="3" name="Picture 2"/>
          <p:cNvPicPr>
            <a:picLocks noChangeAspect="1"/>
          </p:cNvPicPr>
          <p:nvPr/>
        </p:nvPicPr>
        <p:blipFill>
          <a:blip r:embed="rId4"/>
          <a:stretch>
            <a:fillRect/>
          </a:stretch>
        </p:blipFill>
        <p:spPr>
          <a:xfrm>
            <a:off x="0" y="0"/>
            <a:ext cx="13004800" cy="1524000"/>
          </a:xfrm>
          <a:prstGeom prst="rect">
            <a:avLst/>
          </a:prstGeom>
        </p:spPr>
      </p:pic>
      <p:sp>
        <p:nvSpPr>
          <p:cNvPr id="4" name="TextBox 3"/>
          <p:cNvSpPr txBox="1"/>
          <p:nvPr/>
        </p:nvSpPr>
        <p:spPr>
          <a:xfrm>
            <a:off x="0" y="0"/>
            <a:ext cx="13004800" cy="1524000"/>
          </a:xfrm>
          <a:prstGeom prst="rect">
            <a:avLst/>
          </a:prstGeom>
        </p:spPr>
        <p:txBody>
          <a:bodyPr wrap="none" lIns="254000" tIns="0" rIns="254000" bIns="0" anchor="t"/>
          <a:lstStyle/>
          <a:p>
            <a:pPr algn="ctr"/>
            <a:r>
              <a:rPr lang="en-US" sz="10000" b="1">
                <a:solidFill>
                  <a:srgbClr val="FFFFFF"/>
                </a:solidFill>
                <a:effectLst>
                  <a:outerShdw blurRad="20000" dist="50000" dir="2700000">
                    <a:srgbClr val="4A4E57">
                      <a:alpha val="40000"/>
                    </a:srgbClr>
                  </a:outerShdw>
                </a:effectLst>
                <a:latin typeface="ChunkFive"/>
              </a:rPr>
              <a:t>CREEPY</a:t>
            </a:r>
          </a:p>
        </p:txBody>
      </p:sp>
      <p:sp>
        <p:nvSpPr>
          <p:cNvPr id="5" name="TextBox 4"/>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Robert  Zunikoff - https://unsplash.com/@rzunikoff?utm_source=haikudeck&amp;utm_medium=referral&amp;utm_campaign=api-credit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3004800" cy="9753600"/>
          </a:xfrm>
          <a:prstGeom prst="rect">
            <a:avLst/>
          </a:prstGeom>
        </p:spPr>
      </p:pic>
      <p:pic>
        <p:nvPicPr>
          <p:cNvPr id="3" name="Picture 2"/>
          <p:cNvPicPr>
            <a:picLocks noChangeAspect="1"/>
          </p:cNvPicPr>
          <p:nvPr/>
        </p:nvPicPr>
        <p:blipFill>
          <a:blip r:embed="rId4"/>
          <a:stretch>
            <a:fillRect/>
          </a:stretch>
        </p:blipFill>
        <p:spPr>
          <a:xfrm>
            <a:off x="0" y="7816088"/>
            <a:ext cx="13004800" cy="1072896"/>
          </a:xfrm>
          <a:prstGeom prst="rect">
            <a:avLst/>
          </a:prstGeom>
        </p:spPr>
      </p:pic>
      <p:sp>
        <p:nvSpPr>
          <p:cNvPr id="4" name="TextBox 3"/>
          <p:cNvSpPr txBox="1"/>
          <p:nvPr/>
        </p:nvSpPr>
        <p:spPr>
          <a:xfrm>
            <a:off x="0" y="8931656"/>
            <a:ext cx="13004800" cy="518160"/>
          </a:xfrm>
          <a:prstGeom prst="rect">
            <a:avLst/>
          </a:prstGeom>
        </p:spPr>
        <p:txBody>
          <a:bodyPr wrap="none" lIns="254000" tIns="0" rIns="254000" bIns="0" anchor="t"/>
          <a:lstStyle/>
          <a:p>
            <a:pPr algn="ctr"/>
            <a:endParaRPr/>
          </a:p>
        </p:txBody>
      </p:sp>
      <p:sp>
        <p:nvSpPr>
          <p:cNvPr id="5" name="TextBox 4"/>
          <p:cNvSpPr txBox="1"/>
          <p:nvPr/>
        </p:nvSpPr>
        <p:spPr>
          <a:xfrm>
            <a:off x="0" y="7864856"/>
            <a:ext cx="13004800" cy="975360"/>
          </a:xfrm>
          <a:prstGeom prst="rect">
            <a:avLst/>
          </a:prstGeom>
        </p:spPr>
        <p:txBody>
          <a:bodyPr wrap="none" lIns="254000" tIns="0" rIns="254000" bIns="0" anchor="t"/>
          <a:lstStyle/>
          <a:p>
            <a:pPr algn="ctr"/>
            <a:r>
              <a:rPr lang="en-US" sz="6400" b="1">
                <a:solidFill>
                  <a:srgbClr val="FFFFFF"/>
                </a:solidFill>
                <a:effectLst>
                  <a:outerShdw blurRad="20000" dist="50000" dir="2700000">
                    <a:srgbClr val="4A4E57">
                      <a:alpha val="40000"/>
                    </a:srgbClr>
                  </a:outerShdw>
                </a:effectLst>
                <a:latin typeface="ChunkFive"/>
              </a:rPr>
              <a:t>WHAT'S THE DIFFERENCE?</a:t>
            </a:r>
          </a:p>
        </p:txBody>
      </p:sp>
      <p:sp>
        <p:nvSpPr>
          <p:cNvPr id="6" name="TextBox 5"/>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Neil and Zulma Scott - https://unsplash.com/@valenciascott?utm_source=haikudeck&amp;utm_medium=referral&amp;utm_campaign=api-credit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04800" cy="9753600"/>
          </a:xfrm>
          <a:prstGeom prst="rect">
            <a:avLst/>
          </a:prstGeom>
        </p:spPr>
      </p:pic>
      <p:pic>
        <p:nvPicPr>
          <p:cNvPr id="3" name="Picture 2"/>
          <p:cNvPicPr>
            <a:picLocks noChangeAspect="1"/>
          </p:cNvPicPr>
          <p:nvPr/>
        </p:nvPicPr>
        <p:blipFill>
          <a:blip r:embed="rId3"/>
          <a:stretch>
            <a:fillRect/>
          </a:stretch>
        </p:blipFill>
        <p:spPr>
          <a:xfrm>
            <a:off x="0" y="8627872"/>
            <a:ext cx="13004800" cy="1125728"/>
          </a:xfrm>
          <a:prstGeom prst="rect">
            <a:avLst/>
          </a:prstGeom>
        </p:spPr>
      </p:pic>
      <p:pic>
        <p:nvPicPr>
          <p:cNvPr id="4" name="Picture 3"/>
          <p:cNvPicPr>
            <a:picLocks noChangeAspect="1"/>
          </p:cNvPicPr>
          <p:nvPr/>
        </p:nvPicPr>
        <p:blipFill>
          <a:blip r:embed="rId3"/>
          <a:stretch>
            <a:fillRect/>
          </a:stretch>
        </p:blipFill>
        <p:spPr>
          <a:xfrm>
            <a:off x="0" y="0"/>
            <a:ext cx="13004800" cy="1036320"/>
          </a:xfrm>
          <a:prstGeom prst="rect">
            <a:avLst/>
          </a:prstGeom>
        </p:spPr>
      </p:pic>
      <p:sp>
        <p:nvSpPr>
          <p:cNvPr id="5" name="TextBox 4"/>
          <p:cNvSpPr txBox="1"/>
          <p:nvPr/>
        </p:nvSpPr>
        <p:spPr>
          <a:xfrm>
            <a:off x="0" y="0"/>
            <a:ext cx="13004800" cy="1036320"/>
          </a:xfrm>
          <a:prstGeom prst="rect">
            <a:avLst/>
          </a:prstGeom>
        </p:spPr>
        <p:txBody>
          <a:bodyPr wrap="none" lIns="254000" tIns="0" rIns="254000" bIns="0" anchor="t"/>
          <a:lstStyle/>
          <a:p>
            <a:pPr algn="ctr"/>
            <a:r>
              <a:rPr lang="en-US" sz="6800" b="1">
                <a:solidFill>
                  <a:srgbClr val="000000"/>
                </a:solidFill>
                <a:effectLst>
                  <a:outerShdw blurRad="20000" dist="50000" dir="2700000">
                    <a:srgbClr val="4A4E57">
                      <a:alpha val="40000"/>
                    </a:srgbClr>
                  </a:outerShdw>
                </a:effectLst>
                <a:latin typeface="ChunkFive"/>
              </a:rPr>
              <a:t>UNLOCK A SUPERPOWER</a:t>
            </a:r>
          </a:p>
        </p:txBody>
      </p:sp>
      <p:sp>
        <p:nvSpPr>
          <p:cNvPr id="6" name="TextBox 5"/>
          <p:cNvSpPr txBox="1"/>
          <p:nvPr/>
        </p:nvSpPr>
        <p:spPr>
          <a:xfrm>
            <a:off x="0" y="8931656"/>
            <a:ext cx="13004800" cy="518160"/>
          </a:xfrm>
          <a:prstGeom prst="rect">
            <a:avLst/>
          </a:prstGeom>
        </p:spPr>
        <p:txBody>
          <a:bodyPr wrap="none" lIns="254000" tIns="0" rIns="254000" bIns="0" anchor="t"/>
          <a:lstStyle/>
          <a:p>
            <a:pPr algn="ctr"/>
            <a:r>
              <a:rPr lang="en-US" sz="3400" b="0">
                <a:solidFill>
                  <a:srgbClr val="000000"/>
                </a:solidFill>
                <a:effectLst>
                  <a:outerShdw blurRad="20000" dist="50000" dir="2700000">
                    <a:srgbClr val="4A4E57">
                      <a:alpha val="40000"/>
                    </a:srgbClr>
                  </a:outerShdw>
                </a:effectLst>
                <a:latin typeface="ChunkFive"/>
              </a:rPr>
              <a:t>ABILITY TO CREATE LAUGHTER</a:t>
            </a:r>
          </a:p>
        </p:txBody>
      </p:sp>
      <p:sp>
        <p:nvSpPr>
          <p:cNvPr id="7" name="TextBox 6"/>
          <p:cNvSpPr txBox="1"/>
          <p:nvPr/>
        </p:nvSpPr>
        <p:spPr>
          <a:xfrm>
            <a:off x="0" y="9626600"/>
            <a:ext cx="13004800" cy="121920"/>
          </a:xfrm>
          <a:prstGeom prst="rect">
            <a:avLst/>
          </a:prstGeom>
        </p:spPr>
        <p:txBody>
          <a:bodyPr wrap="none" lIns="254000" tIns="0" rIns="254000" bIns="0" anchor="t"/>
          <a:lstStyle/>
          <a:p>
            <a:pPr algn="l"/>
            <a:r>
              <a:rPr lang="en-US" sz="800" b="1">
                <a:solidFill>
                  <a:srgbClr val="000000"/>
                </a:solidFill>
                <a:latin typeface="Calibri"/>
              </a:rPr>
              <a:t>cc: aj.lopez - https://www.flickr.com/photos/54235724@N07</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3004800" cy="9753600"/>
          </a:xfrm>
          <a:prstGeom prst="rect">
            <a:avLst/>
          </a:prstGeom>
        </p:spPr>
      </p:pic>
      <p:pic>
        <p:nvPicPr>
          <p:cNvPr id="3" name="Picture 2"/>
          <p:cNvPicPr>
            <a:picLocks noChangeAspect="1"/>
          </p:cNvPicPr>
          <p:nvPr/>
        </p:nvPicPr>
        <p:blipFill>
          <a:blip r:embed="rId4"/>
          <a:stretch>
            <a:fillRect/>
          </a:stretch>
        </p:blipFill>
        <p:spPr>
          <a:xfrm>
            <a:off x="0" y="7331456"/>
            <a:ext cx="13004800" cy="1676400"/>
          </a:xfrm>
          <a:prstGeom prst="rect">
            <a:avLst/>
          </a:prstGeom>
        </p:spPr>
      </p:pic>
      <p:sp>
        <p:nvSpPr>
          <p:cNvPr id="4" name="TextBox 3"/>
          <p:cNvSpPr txBox="1"/>
          <p:nvPr/>
        </p:nvSpPr>
        <p:spPr>
          <a:xfrm>
            <a:off x="0" y="8931656"/>
            <a:ext cx="13004800" cy="518160"/>
          </a:xfrm>
          <a:prstGeom prst="rect">
            <a:avLst/>
          </a:prstGeom>
        </p:spPr>
        <p:txBody>
          <a:bodyPr wrap="none" lIns="254000" tIns="0" rIns="254000" bIns="0" anchor="t"/>
          <a:lstStyle/>
          <a:p>
            <a:pPr algn="ctr"/>
            <a:endParaRPr/>
          </a:p>
        </p:txBody>
      </p:sp>
      <p:sp>
        <p:nvSpPr>
          <p:cNvPr id="5" name="TextBox 4"/>
          <p:cNvSpPr txBox="1"/>
          <p:nvPr/>
        </p:nvSpPr>
        <p:spPr>
          <a:xfrm>
            <a:off x="0" y="7407656"/>
            <a:ext cx="13004800" cy="1524000"/>
          </a:xfrm>
          <a:prstGeom prst="rect">
            <a:avLst/>
          </a:prstGeom>
        </p:spPr>
        <p:txBody>
          <a:bodyPr wrap="none" lIns="254000" tIns="0" rIns="254000" bIns="0" anchor="t"/>
          <a:lstStyle/>
          <a:p>
            <a:pPr algn="ctr"/>
            <a:r>
              <a:rPr lang="en-US" sz="10000" b="1">
                <a:solidFill>
                  <a:srgbClr val="FFFFFF"/>
                </a:solidFill>
                <a:effectLst>
                  <a:outerShdw blurRad="20000" dist="50000" dir="2700000">
                    <a:srgbClr val="4A4E57">
                      <a:alpha val="40000"/>
                    </a:srgbClr>
                  </a:outerShdw>
                </a:effectLst>
                <a:latin typeface="ChunkFive"/>
              </a:rPr>
              <a:t>THE VIBE</a:t>
            </a:r>
          </a:p>
        </p:txBody>
      </p:sp>
      <p:sp>
        <p:nvSpPr>
          <p:cNvPr id="6" name="TextBox 5"/>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TechCrunch - https://www.flickr.com/photos/52522100@N07</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3004800" cy="9753600"/>
          </a:xfrm>
          <a:prstGeom prst="rect">
            <a:avLst/>
          </a:prstGeom>
        </p:spPr>
      </p:pic>
      <p:pic>
        <p:nvPicPr>
          <p:cNvPr id="3" name="Picture 2"/>
          <p:cNvPicPr>
            <a:picLocks noChangeAspect="1"/>
          </p:cNvPicPr>
          <p:nvPr/>
        </p:nvPicPr>
        <p:blipFill>
          <a:blip r:embed="rId4"/>
          <a:stretch>
            <a:fillRect/>
          </a:stretch>
        </p:blipFill>
        <p:spPr>
          <a:xfrm>
            <a:off x="0" y="10241280"/>
            <a:ext cx="13004800" cy="0"/>
          </a:xfrm>
          <a:prstGeom prst="rect">
            <a:avLst/>
          </a:prstGeom>
        </p:spPr>
      </p:pic>
      <p:sp>
        <p:nvSpPr>
          <p:cNvPr id="4" name="TextBox 3"/>
          <p:cNvSpPr txBox="1"/>
          <p:nvPr/>
        </p:nvSpPr>
        <p:spPr>
          <a:xfrm>
            <a:off x="0" y="8931656"/>
            <a:ext cx="13004800" cy="518160"/>
          </a:xfrm>
          <a:prstGeom prst="rect">
            <a:avLst/>
          </a:prstGeom>
        </p:spPr>
        <p:txBody>
          <a:bodyPr wrap="none" lIns="254000" tIns="0" rIns="254000" bIns="0" anchor="t"/>
          <a:lstStyle/>
          <a:p>
            <a:pPr algn="ctr"/>
            <a:endParaRPr/>
          </a:p>
        </p:txBody>
      </p:sp>
      <p:sp>
        <p:nvSpPr>
          <p:cNvPr id="5" name="TextBox 4"/>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delete08 - https://www.flickr.com/photos/33360697@N05</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3004800" cy="9753600"/>
          </a:xfrm>
          <a:prstGeom prst="rect">
            <a:avLst/>
          </a:prstGeom>
        </p:spPr>
      </p:pic>
      <p:pic>
        <p:nvPicPr>
          <p:cNvPr id="3" name="Picture 2"/>
          <p:cNvPicPr>
            <a:picLocks noChangeAspect="1"/>
          </p:cNvPicPr>
          <p:nvPr/>
        </p:nvPicPr>
        <p:blipFill>
          <a:blip r:embed="rId4"/>
          <a:stretch>
            <a:fillRect/>
          </a:stretch>
        </p:blipFill>
        <p:spPr>
          <a:xfrm>
            <a:off x="0" y="10241280"/>
            <a:ext cx="13004800" cy="0"/>
          </a:xfrm>
          <a:prstGeom prst="rect">
            <a:avLst/>
          </a:prstGeom>
        </p:spPr>
      </p:pic>
      <p:sp>
        <p:nvSpPr>
          <p:cNvPr id="4" name="TextBox 3"/>
          <p:cNvSpPr txBox="1"/>
          <p:nvPr/>
        </p:nvSpPr>
        <p:spPr>
          <a:xfrm>
            <a:off x="0" y="8931656"/>
            <a:ext cx="13004800" cy="518160"/>
          </a:xfrm>
          <a:prstGeom prst="rect">
            <a:avLst/>
          </a:prstGeom>
        </p:spPr>
        <p:txBody>
          <a:bodyPr wrap="none" lIns="254000" tIns="0" rIns="254000" bIns="0" anchor="t"/>
          <a:lstStyle/>
          <a:p>
            <a:pPr algn="ct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3004800" cy="9753600"/>
          </a:xfrm>
          <a:prstGeom prst="rect">
            <a:avLst/>
          </a:prstGeom>
        </p:spPr>
      </p:pic>
      <p:pic>
        <p:nvPicPr>
          <p:cNvPr id="3" name="Picture 2"/>
          <p:cNvPicPr>
            <a:picLocks noChangeAspect="1"/>
          </p:cNvPicPr>
          <p:nvPr/>
        </p:nvPicPr>
        <p:blipFill>
          <a:blip r:embed="rId4"/>
          <a:stretch>
            <a:fillRect/>
          </a:stretch>
        </p:blipFill>
        <p:spPr>
          <a:xfrm>
            <a:off x="0" y="0"/>
            <a:ext cx="13004800" cy="1524000"/>
          </a:xfrm>
          <a:prstGeom prst="rect">
            <a:avLst/>
          </a:prstGeom>
        </p:spPr>
      </p:pic>
      <p:sp>
        <p:nvSpPr>
          <p:cNvPr id="4" name="TextBox 3"/>
          <p:cNvSpPr txBox="1"/>
          <p:nvPr/>
        </p:nvSpPr>
        <p:spPr>
          <a:xfrm>
            <a:off x="0" y="0"/>
            <a:ext cx="13004800" cy="1524000"/>
          </a:xfrm>
          <a:prstGeom prst="rect">
            <a:avLst/>
          </a:prstGeom>
        </p:spPr>
        <p:txBody>
          <a:bodyPr wrap="none" lIns="254000" tIns="0" rIns="254000" bIns="0" anchor="t"/>
          <a:lstStyle/>
          <a:p>
            <a:pPr algn="ctr"/>
            <a:r>
              <a:rPr lang="en-US" sz="10000" b="1">
                <a:solidFill>
                  <a:srgbClr val="FFFFFF"/>
                </a:solidFill>
                <a:effectLst>
                  <a:outerShdw blurRad="20000" dist="50000" dir="2700000">
                    <a:srgbClr val="4A4E57">
                      <a:alpha val="40000"/>
                    </a:srgbClr>
                  </a:outerShdw>
                </a:effectLst>
                <a:latin typeface="ChunkFive"/>
              </a:rPr>
              <a:t>CREEPY</a:t>
            </a:r>
          </a:p>
        </p:txBody>
      </p:sp>
      <p:sp>
        <p:nvSpPr>
          <p:cNvPr id="5" name="TextBox 4"/>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Dance Party Duo - https://www.flickr.com/photos/58013815@N00</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3004800" cy="9753600"/>
          </a:xfrm>
          <a:prstGeom prst="rect">
            <a:avLst/>
          </a:prstGeom>
        </p:spPr>
      </p:pic>
      <p:sp>
        <p:nvSpPr>
          <p:cNvPr id="3" name="TextBox 2"/>
          <p:cNvSpPr txBox="1"/>
          <p:nvPr/>
        </p:nvSpPr>
        <p:spPr>
          <a:xfrm>
            <a:off x="0" y="0"/>
            <a:ext cx="13004800" cy="1524000"/>
          </a:xfrm>
          <a:prstGeom prst="rect">
            <a:avLst/>
          </a:prstGeom>
        </p:spPr>
        <p:txBody>
          <a:bodyPr wrap="none" lIns="254000" tIns="0" rIns="254000" bIns="0" anchor="t"/>
          <a:lstStyle/>
          <a:p>
            <a:pPr algn="ctr"/>
            <a:r>
              <a:rPr lang="en-US" sz="10000" b="1">
                <a:solidFill>
                  <a:srgbClr val="000000"/>
                </a:solidFill>
                <a:effectLst>
                  <a:outerShdw blurRad="20000" dist="50000" dir="2700000">
                    <a:srgbClr val="4A4E57">
                      <a:alpha val="40000"/>
                    </a:srgbClr>
                  </a:outerShdw>
                </a:effectLst>
                <a:latin typeface="ChunkFive"/>
              </a:rPr>
              <a:t>4 SWITCHES</a:t>
            </a:r>
          </a:p>
        </p:txBody>
      </p:sp>
      <p:sp>
        <p:nvSpPr>
          <p:cNvPr id="4" name="TextBox 3"/>
          <p:cNvSpPr txBox="1"/>
          <p:nvPr/>
        </p:nvSpPr>
        <p:spPr>
          <a:xfrm>
            <a:off x="0" y="9626600"/>
            <a:ext cx="13004800" cy="121920"/>
          </a:xfrm>
          <a:prstGeom prst="rect">
            <a:avLst/>
          </a:prstGeom>
        </p:spPr>
        <p:txBody>
          <a:bodyPr wrap="none" lIns="254000" tIns="0" rIns="254000" bIns="0" anchor="t"/>
          <a:lstStyle/>
          <a:p>
            <a:pPr algn="l"/>
            <a:r>
              <a:rPr lang="en-US" sz="800" b="1">
                <a:solidFill>
                  <a:srgbClr val="000000"/>
                </a:solidFill>
                <a:latin typeface="Calibri"/>
              </a:rPr>
              <a:t>cc: Tal Bright - https://www.flickr.com/photos/48553010@N00</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3004800" cy="9753600"/>
          </a:xfrm>
          <a:prstGeom prst="rect">
            <a:avLst/>
          </a:prstGeom>
        </p:spPr>
      </p:pic>
      <p:pic>
        <p:nvPicPr>
          <p:cNvPr id="3" name="Picture 2"/>
          <p:cNvPicPr>
            <a:picLocks noChangeAspect="1"/>
          </p:cNvPicPr>
          <p:nvPr/>
        </p:nvPicPr>
        <p:blipFill>
          <a:blip r:embed="rId4"/>
          <a:stretch>
            <a:fillRect/>
          </a:stretch>
        </p:blipFill>
        <p:spPr>
          <a:xfrm>
            <a:off x="0" y="10241280"/>
            <a:ext cx="13004800" cy="0"/>
          </a:xfrm>
          <a:prstGeom prst="rect">
            <a:avLst/>
          </a:prstGeom>
        </p:spPr>
      </p:pic>
      <p:sp>
        <p:nvSpPr>
          <p:cNvPr id="4" name="TextBox 3"/>
          <p:cNvSpPr txBox="1"/>
          <p:nvPr/>
        </p:nvSpPr>
        <p:spPr>
          <a:xfrm>
            <a:off x="0" y="8931656"/>
            <a:ext cx="13004800" cy="518160"/>
          </a:xfrm>
          <a:prstGeom prst="rect">
            <a:avLst/>
          </a:prstGeom>
        </p:spPr>
        <p:txBody>
          <a:bodyPr wrap="none" lIns="254000" tIns="0" rIns="254000" bIns="0" anchor="t"/>
          <a:lstStyle/>
          <a:p>
            <a:pPr algn="ctr"/>
            <a:endParaRPr/>
          </a:p>
        </p:txBody>
      </p:sp>
      <p:sp>
        <p:nvSpPr>
          <p:cNvPr id="5" name="TextBox 4"/>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gwilmore - https://www.flickr.com/photos/86013963@N00</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3004800" cy="9753600"/>
          </a:xfrm>
          <a:prstGeom prst="rect">
            <a:avLst/>
          </a:prstGeom>
        </p:spPr>
      </p:pic>
      <p:pic>
        <p:nvPicPr>
          <p:cNvPr id="3" name="Picture 2"/>
          <p:cNvPicPr>
            <a:picLocks noChangeAspect="1"/>
          </p:cNvPicPr>
          <p:nvPr/>
        </p:nvPicPr>
        <p:blipFill>
          <a:blip r:embed="rId4"/>
          <a:stretch>
            <a:fillRect/>
          </a:stretch>
        </p:blipFill>
        <p:spPr>
          <a:xfrm>
            <a:off x="0" y="0"/>
            <a:ext cx="13004800" cy="9753600"/>
          </a:xfrm>
          <a:prstGeom prst="rect">
            <a:avLst/>
          </a:prstGeom>
        </p:spPr>
      </p:pic>
      <p:sp>
        <p:nvSpPr>
          <p:cNvPr id="4" name="TextBox 3"/>
          <p:cNvSpPr txBox="1"/>
          <p:nvPr/>
        </p:nvSpPr>
        <p:spPr>
          <a:xfrm>
            <a:off x="0" y="508000"/>
            <a:ext cx="13004800" cy="1097280"/>
          </a:xfrm>
          <a:prstGeom prst="rect">
            <a:avLst/>
          </a:prstGeom>
        </p:spPr>
        <p:txBody>
          <a:bodyPr wrap="none" lIns="254000" tIns="0" rIns="254000" bIns="0" anchor="t"/>
          <a:lstStyle/>
          <a:p>
            <a:pPr algn="ctr"/>
            <a:r>
              <a:rPr lang="en-US" sz="7200" b="1">
                <a:solidFill>
                  <a:srgbClr val="FFFFFF"/>
                </a:solidFill>
                <a:effectLst>
                  <a:outerShdw blurRad="20000" dist="50000" dir="2700000">
                    <a:srgbClr val="4A4E57">
                      <a:alpha val="40000"/>
                    </a:srgbClr>
                  </a:outerShdw>
                </a:effectLst>
                <a:latin typeface="ChunkFive"/>
              </a:rPr>
              <a:t>CONTEST NINJA TIPS</a:t>
            </a:r>
          </a:p>
        </p:txBody>
      </p:sp>
      <p:sp>
        <p:nvSpPr>
          <p:cNvPr id="5" name="TextBox 4"/>
          <p:cNvSpPr txBox="1"/>
          <p:nvPr/>
        </p:nvSpPr>
        <p:spPr>
          <a:xfrm>
            <a:off x="254000" y="2113280"/>
            <a:ext cx="12496800" cy="6146089"/>
          </a:xfrm>
          <a:prstGeom prst="rect">
            <a:avLst/>
          </a:prstGeom>
        </p:spPr>
        <p:txBody>
          <a:bodyPr wrap="square">
            <a:normAutofit/>
          </a:bodyPr>
          <a:lstStyle/>
          <a:p>
            <a:pPr marL="762000" indent="-762000" algn="l">
              <a:lnSpc>
                <a:spcPct val="78400"/>
              </a:lnSpc>
              <a:buFont typeface="ChunkFive"/>
              <a:buChar char="•"/>
            </a:pPr>
            <a:r>
              <a:rPr lang="en-US" sz="4900" b="0">
                <a:solidFill>
                  <a:srgbClr val="FFFFFF"/>
                </a:solidFill>
                <a:effectLst>
                  <a:outerShdw blurRad="20000" dist="50000" dir="2700000">
                    <a:srgbClr val="4A4E57">
                      <a:alpha val="40000"/>
                    </a:srgbClr>
                  </a:outerShdw>
                </a:effectLst>
                <a:latin typeface="ChunkFive"/>
              </a:rPr>
              <a:t>Create a title, that creates laughter</a:t>
            </a:r>
          </a:p>
          <a:p>
            <a:pPr marL="762000" indent="-762000" algn="l">
              <a:lnSpc>
                <a:spcPct val="78400"/>
              </a:lnSpc>
              <a:buFont typeface="ChunkFive"/>
              <a:buChar char="•"/>
            </a:pPr>
            <a:r>
              <a:rPr lang="en-US" sz="4900" b="0">
                <a:solidFill>
                  <a:srgbClr val="FFFFFF"/>
                </a:solidFill>
                <a:effectLst>
                  <a:outerShdw blurRad="20000" dist="50000" dir="2700000">
                    <a:srgbClr val="4A4E57">
                      <a:alpha val="40000"/>
                    </a:srgbClr>
                  </a:outerShdw>
                </a:effectLst>
                <a:latin typeface="ChunkFive"/>
              </a:rPr>
              <a:t>Forget about laughs, focus on the message</a:t>
            </a:r>
          </a:p>
          <a:p>
            <a:pPr marL="762000" indent="-762000" algn="l">
              <a:lnSpc>
                <a:spcPct val="78400"/>
              </a:lnSpc>
              <a:buFont typeface="ChunkFive"/>
              <a:buChar char="•"/>
            </a:pPr>
            <a:r>
              <a:rPr lang="en-US" sz="4900" b="0">
                <a:solidFill>
                  <a:srgbClr val="FFFFFF"/>
                </a:solidFill>
                <a:effectLst>
                  <a:outerShdw blurRad="20000" dist="50000" dir="2700000">
                    <a:srgbClr val="4A4E57">
                      <a:alpha val="40000"/>
                    </a:srgbClr>
                  </a:outerShdw>
                </a:effectLst>
                <a:latin typeface="ChunkFive"/>
              </a:rPr>
              <a:t>The Laughs will unleash themselves if..</a:t>
            </a:r>
          </a:p>
          <a:p>
            <a:pPr marL="762000" indent="-762000" algn="l">
              <a:lnSpc>
                <a:spcPct val="78400"/>
              </a:lnSpc>
              <a:buFont typeface="ChunkFive"/>
              <a:buChar char="•"/>
            </a:pPr>
            <a:r>
              <a:rPr lang="en-US" sz="4900" b="0">
                <a:solidFill>
                  <a:srgbClr val="FFFFFF"/>
                </a:solidFill>
                <a:effectLst>
                  <a:outerShdw blurRad="20000" dist="50000" dir="2700000">
                    <a:srgbClr val="4A4E57">
                      <a:alpha val="40000"/>
                    </a:srgbClr>
                  </a:outerShdw>
                </a:effectLst>
                <a:latin typeface="ChunkFive"/>
              </a:rPr>
              <a:t>You reach out for help</a:t>
            </a:r>
          </a:p>
          <a:p>
            <a:pPr marL="762000" indent="-762000" algn="l">
              <a:lnSpc>
                <a:spcPct val="78400"/>
              </a:lnSpc>
              <a:buFont typeface="ChunkFive"/>
              <a:buChar char="•"/>
            </a:pPr>
            <a:r>
              <a:rPr lang="en-US" sz="4900" b="0">
                <a:solidFill>
                  <a:srgbClr val="FFFFFF"/>
                </a:solidFill>
                <a:effectLst>
                  <a:outerShdw blurRad="20000" dist="50000" dir="2700000">
                    <a:srgbClr val="4A4E57">
                      <a:alpha val="40000"/>
                    </a:srgbClr>
                  </a:outerShdw>
                </a:effectLst>
                <a:latin typeface="ChunkFive"/>
              </a:rPr>
              <a:t>Humor does not exist in  vacuum (unless your vacuum breaks down while your spouse is using it)</a:t>
            </a:r>
          </a:p>
          <a:p>
            <a:pPr marL="762000" indent="-762000" algn="l">
              <a:lnSpc>
                <a:spcPct val="78400"/>
              </a:lnSpc>
              <a:buFont typeface="ChunkFive"/>
              <a:buChar char="•"/>
            </a:pPr>
            <a:r>
              <a:rPr lang="en-US" sz="4900" b="0">
                <a:solidFill>
                  <a:srgbClr val="FFFFFF"/>
                </a:solidFill>
                <a:effectLst>
                  <a:outerShdw blurRad="20000" dist="50000" dir="2700000">
                    <a:srgbClr val="4A4E57">
                      <a:alpha val="40000"/>
                    </a:srgbClr>
                  </a:outerShdw>
                </a:effectLst>
                <a:latin typeface="ChunkFive"/>
              </a:rPr>
              <a:t>Get coached</a:t>
            </a:r>
          </a:p>
          <a:p>
            <a:pPr marL="762000" indent="-762000" algn="l">
              <a:lnSpc>
                <a:spcPct val="78400"/>
              </a:lnSpc>
              <a:buFont typeface="ChunkFive"/>
              <a:buChar char="•"/>
            </a:pPr>
            <a:r>
              <a:rPr lang="en-US" sz="4900" b="0">
                <a:solidFill>
                  <a:srgbClr val="FFFFFF"/>
                </a:solidFill>
                <a:effectLst>
                  <a:outerShdw blurRad="20000" dist="50000" dir="2700000">
                    <a:srgbClr val="4A4E57">
                      <a:alpha val="40000"/>
                    </a:srgbClr>
                  </a:outerShdw>
                </a:effectLst>
                <a:latin typeface="ChunkFive"/>
              </a:rPr>
              <a:t>Biggest point follows biggest laugh</a:t>
            </a:r>
          </a:p>
        </p:txBody>
      </p:sp>
      <p:sp>
        <p:nvSpPr>
          <p:cNvPr id="6" name="TextBox 5"/>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atduskgreg - https://www.flickr.com/photos/62234213@N00</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04800" cy="9753600"/>
          </a:xfrm>
          <a:prstGeom prst="rect">
            <a:avLst/>
          </a:prstGeom>
        </p:spPr>
      </p:pic>
      <p:pic>
        <p:nvPicPr>
          <p:cNvPr id="3" name="Picture 2"/>
          <p:cNvPicPr>
            <a:picLocks noChangeAspect="1"/>
          </p:cNvPicPr>
          <p:nvPr/>
        </p:nvPicPr>
        <p:blipFill>
          <a:blip r:embed="rId3"/>
          <a:stretch>
            <a:fillRect/>
          </a:stretch>
        </p:blipFill>
        <p:spPr>
          <a:xfrm>
            <a:off x="-12700" y="-12700"/>
            <a:ext cx="0" cy="0"/>
          </a:xfrm>
          <a:prstGeom prst="rect">
            <a:avLst/>
          </a:prstGeom>
        </p:spPr>
      </p:pic>
      <p:sp>
        <p:nvSpPr>
          <p:cNvPr id="4" name="TextBox 3"/>
          <p:cNvSpPr txBox="1"/>
          <p:nvPr/>
        </p:nvSpPr>
        <p:spPr>
          <a:xfrm>
            <a:off x="0" y="6827520"/>
            <a:ext cx="13004800" cy="2926080"/>
          </a:xfrm>
          <a:prstGeom prst="rect">
            <a:avLst/>
          </a:prstGeom>
          <a:solidFill>
            <a:srgbClr val="026287"/>
          </a:solidFill>
        </p:spPr>
        <p:txBody>
          <a:bodyPr wrap="square" lIns="254000" tIns="254000" rIns="254000" bIns="254000" anchor="ctr">
            <a:normAutofit/>
          </a:bodyPr>
          <a:lstStyle/>
          <a:p>
            <a:pPr algn="ctr"/>
            <a:r>
              <a:rPr lang="en-US" sz="4200" b="0">
                <a:solidFill>
                  <a:srgbClr val="FFFFFF"/>
                </a:solidFill>
                <a:effectLst>
                  <a:outerShdw blurRad="20000" dist="50000" dir="2700000">
                    <a:srgbClr val="4A4E57">
                      <a:alpha val="40000"/>
                    </a:srgbClr>
                  </a:outerShdw>
                </a:effectLst>
                <a:latin typeface="ChunkFive"/>
              </a:rPr>
              <a:t>Here's The Problem</a:t>
            </a:r>
          </a:p>
        </p:txBody>
      </p:sp>
      <p:sp>
        <p:nvSpPr>
          <p:cNvPr id="5" name="TextBox 4"/>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Sebastian Herrmann - https://unsplash.com/@officestock?utm_source=haikudeck&amp;utm_medium=referral&amp;utm_campaign=api-credit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04800" cy="9753600"/>
          </a:xfrm>
          <a:prstGeom prst="rect">
            <a:avLst/>
          </a:prstGeom>
        </p:spPr>
      </p:pic>
      <p:pic>
        <p:nvPicPr>
          <p:cNvPr id="3" name="Picture 2"/>
          <p:cNvPicPr>
            <a:picLocks noChangeAspect="1"/>
          </p:cNvPicPr>
          <p:nvPr/>
        </p:nvPicPr>
        <p:blipFill>
          <a:blip r:embed="rId3"/>
          <a:stretch>
            <a:fillRect/>
          </a:stretch>
        </p:blipFill>
        <p:spPr>
          <a:xfrm>
            <a:off x="-12700" y="-12700"/>
            <a:ext cx="0" cy="0"/>
          </a:xfrm>
          <a:prstGeom prst="rect">
            <a:avLst/>
          </a:prstGeom>
        </p:spPr>
      </p:pic>
      <p:sp>
        <p:nvSpPr>
          <p:cNvPr id="4" name="TextBox 3"/>
          <p:cNvSpPr txBox="1"/>
          <p:nvPr/>
        </p:nvSpPr>
        <p:spPr>
          <a:xfrm>
            <a:off x="0" y="6827520"/>
            <a:ext cx="13004800" cy="2926080"/>
          </a:xfrm>
          <a:prstGeom prst="rect">
            <a:avLst/>
          </a:prstGeom>
          <a:solidFill>
            <a:srgbClr val="026287"/>
          </a:solidFill>
        </p:spPr>
        <p:txBody>
          <a:bodyPr wrap="square" lIns="254000" tIns="254000" rIns="254000" bIns="254000" anchor="ctr">
            <a:normAutofit/>
          </a:bodyPr>
          <a:lstStyle/>
          <a:p>
            <a:pPr algn="ctr"/>
            <a:r>
              <a:rPr lang="en-US" sz="4200" b="0">
                <a:solidFill>
                  <a:srgbClr val="FFFFFF"/>
                </a:solidFill>
                <a:effectLst>
                  <a:outerShdw blurRad="20000" dist="50000" dir="2700000">
                    <a:srgbClr val="4A4E57">
                      <a:alpha val="40000"/>
                    </a:srgbClr>
                  </a:outerShdw>
                </a:effectLst>
                <a:latin typeface="ChunkFive"/>
              </a:rPr>
              <a:t>What is Funny?</a:t>
            </a:r>
          </a:p>
        </p:txBody>
      </p:sp>
      <p:sp>
        <p:nvSpPr>
          <p:cNvPr id="5" name="TextBox 4"/>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Matthew Henry - https://unsplash.com/@matthewhenry?utm_source=haikudeck&amp;utm_medium=referral&amp;utm_campaign=api-credit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04800" cy="9753600"/>
          </a:xfrm>
          <a:prstGeom prst="rect">
            <a:avLst/>
          </a:prstGeom>
        </p:spPr>
      </p:pic>
      <p:pic>
        <p:nvPicPr>
          <p:cNvPr id="3" name="Picture 2"/>
          <p:cNvPicPr>
            <a:picLocks noChangeAspect="1"/>
          </p:cNvPicPr>
          <p:nvPr/>
        </p:nvPicPr>
        <p:blipFill>
          <a:blip r:embed="rId3"/>
          <a:stretch>
            <a:fillRect/>
          </a:stretch>
        </p:blipFill>
        <p:spPr>
          <a:xfrm>
            <a:off x="-12700" y="-12700"/>
            <a:ext cx="0" cy="0"/>
          </a:xfrm>
          <a:prstGeom prst="rect">
            <a:avLst/>
          </a:prstGeom>
        </p:spPr>
      </p:pic>
      <p:sp>
        <p:nvSpPr>
          <p:cNvPr id="4" name="TextBox 3"/>
          <p:cNvSpPr txBox="1"/>
          <p:nvPr/>
        </p:nvSpPr>
        <p:spPr>
          <a:xfrm>
            <a:off x="0" y="6827520"/>
            <a:ext cx="13004800" cy="2926080"/>
          </a:xfrm>
          <a:prstGeom prst="rect">
            <a:avLst/>
          </a:prstGeom>
          <a:solidFill>
            <a:srgbClr val="026287"/>
          </a:solidFill>
        </p:spPr>
        <p:txBody>
          <a:bodyPr wrap="square" lIns="254000" tIns="254000" rIns="254000" bIns="254000" anchor="ctr">
            <a:normAutofit/>
          </a:bodyPr>
          <a:lstStyle/>
          <a:p>
            <a:pPr algn="ctr"/>
            <a:r>
              <a:rPr lang="en-US" sz="4200" b="0">
                <a:solidFill>
                  <a:srgbClr val="FFFFFF"/>
                </a:solidFill>
                <a:effectLst>
                  <a:outerShdw blurRad="20000" dist="50000" dir="2700000">
                    <a:srgbClr val="4A4E57">
                      <a:alpha val="40000"/>
                    </a:srgbClr>
                  </a:outerShdw>
                </a:effectLst>
                <a:latin typeface="ChunkFive"/>
              </a:rPr>
              <a:t>Is it a gift?</a:t>
            </a:r>
          </a:p>
        </p:txBody>
      </p:sp>
      <p:sp>
        <p:nvSpPr>
          <p:cNvPr id="5" name="TextBox 4"/>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Jess Bailey - https://unsplash.com/@jessbaileydesigns?utm_source=haikudeck&amp;utm_medium=referral&amp;utm_campaign=api-credit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3004800" cy="9753600"/>
          </a:xfrm>
          <a:prstGeom prst="rect">
            <a:avLst/>
          </a:prstGeom>
        </p:spPr>
      </p:pic>
      <p:sp>
        <p:nvSpPr>
          <p:cNvPr id="3" name="TextBox 2"/>
          <p:cNvSpPr txBox="1"/>
          <p:nvPr/>
        </p:nvSpPr>
        <p:spPr>
          <a:xfrm>
            <a:off x="0" y="508000"/>
            <a:ext cx="13004800" cy="762000"/>
          </a:xfrm>
          <a:prstGeom prst="rect">
            <a:avLst/>
          </a:prstGeom>
        </p:spPr>
        <p:txBody>
          <a:bodyPr wrap="none" lIns="254000" tIns="0" rIns="254000" bIns="0" anchor="t"/>
          <a:lstStyle/>
          <a:p>
            <a:pPr algn="ctr"/>
            <a:r>
              <a:rPr lang="en-US" sz="5000" b="1">
                <a:solidFill>
                  <a:srgbClr val="FFFFFF"/>
                </a:solidFill>
                <a:effectLst>
                  <a:outerShdw blurRad="20000" dist="50000" dir="2700000">
                    <a:srgbClr val="4A4E57">
                      <a:alpha val="40000"/>
                    </a:srgbClr>
                  </a:outerShdw>
                </a:effectLst>
                <a:latin typeface="ChunkFive"/>
              </a:rPr>
              <a:t>HUMOR IS A SECRET WEAPON</a:t>
            </a:r>
          </a:p>
        </p:txBody>
      </p:sp>
      <p:sp>
        <p:nvSpPr>
          <p:cNvPr id="4" name="TextBox 3"/>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anna1395 - https://www.flickr.com/photos/53348227@N06</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04800" cy="9753600"/>
          </a:xfrm>
          <a:prstGeom prst="rect">
            <a:avLst/>
          </a:prstGeom>
        </p:spPr>
      </p:pic>
      <p:pic>
        <p:nvPicPr>
          <p:cNvPr id="3" name="Picture 2"/>
          <p:cNvPicPr>
            <a:picLocks noChangeAspect="1"/>
          </p:cNvPicPr>
          <p:nvPr/>
        </p:nvPicPr>
        <p:blipFill>
          <a:blip r:embed="rId3"/>
          <a:stretch>
            <a:fillRect/>
          </a:stretch>
        </p:blipFill>
        <p:spPr>
          <a:xfrm>
            <a:off x="-12700" y="-12700"/>
            <a:ext cx="0" cy="0"/>
          </a:xfrm>
          <a:prstGeom prst="rect">
            <a:avLst/>
          </a:prstGeom>
        </p:spPr>
      </p:pic>
      <p:sp>
        <p:nvSpPr>
          <p:cNvPr id="4" name="TextBox 3"/>
          <p:cNvSpPr txBox="1"/>
          <p:nvPr/>
        </p:nvSpPr>
        <p:spPr>
          <a:xfrm>
            <a:off x="0" y="6827520"/>
            <a:ext cx="13004800" cy="2926080"/>
          </a:xfrm>
          <a:prstGeom prst="rect">
            <a:avLst/>
          </a:prstGeom>
          <a:solidFill>
            <a:srgbClr val="026287"/>
          </a:solidFill>
        </p:spPr>
        <p:txBody>
          <a:bodyPr wrap="square" lIns="254000" tIns="254000" rIns="254000" bIns="254000" anchor="ctr">
            <a:normAutofit/>
          </a:bodyPr>
          <a:lstStyle/>
          <a:p>
            <a:pPr algn="ctr"/>
            <a:r>
              <a:rPr lang="en-US" sz="4200" b="0">
                <a:solidFill>
                  <a:srgbClr val="FFFFFF"/>
                </a:solidFill>
                <a:effectLst>
                  <a:outerShdw blurRad="20000" dist="50000" dir="2700000">
                    <a:srgbClr val="4A4E57">
                      <a:alpha val="40000"/>
                    </a:srgbClr>
                  </a:outerShdw>
                </a:effectLst>
                <a:latin typeface="ChunkFive"/>
              </a:rPr>
              <a:t>It is a definable process that very few understand</a:t>
            </a:r>
          </a:p>
        </p:txBody>
      </p:sp>
      <p:sp>
        <p:nvSpPr>
          <p:cNvPr id="5" name="TextBox 4"/>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IRRI Images - https://www.flickr.com/photos/86712369@N00</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3004800" cy="9753600"/>
          </a:xfrm>
          <a:prstGeom prst="rect">
            <a:avLst/>
          </a:prstGeom>
        </p:spPr>
      </p:pic>
      <p:pic>
        <p:nvPicPr>
          <p:cNvPr id="3" name="Picture 2"/>
          <p:cNvPicPr>
            <a:picLocks noChangeAspect="1"/>
          </p:cNvPicPr>
          <p:nvPr/>
        </p:nvPicPr>
        <p:blipFill>
          <a:blip r:embed="rId4"/>
          <a:stretch>
            <a:fillRect/>
          </a:stretch>
        </p:blipFill>
        <p:spPr>
          <a:xfrm>
            <a:off x="-12700" y="-12700"/>
            <a:ext cx="0" cy="0"/>
          </a:xfrm>
          <a:prstGeom prst="rect">
            <a:avLst/>
          </a:prstGeom>
        </p:spPr>
      </p:pic>
      <p:sp>
        <p:nvSpPr>
          <p:cNvPr id="4" name="TextBox 3"/>
          <p:cNvSpPr txBox="1"/>
          <p:nvPr/>
        </p:nvSpPr>
        <p:spPr>
          <a:xfrm>
            <a:off x="0" y="6827520"/>
            <a:ext cx="13004800" cy="2926080"/>
          </a:xfrm>
          <a:prstGeom prst="rect">
            <a:avLst/>
          </a:prstGeom>
          <a:solidFill>
            <a:srgbClr val="026287"/>
          </a:solidFill>
        </p:spPr>
        <p:txBody>
          <a:bodyPr wrap="square" lIns="254000" tIns="254000" rIns="254000" bIns="254000" anchor="ctr">
            <a:normAutofit/>
          </a:bodyPr>
          <a:lstStyle/>
          <a:p>
            <a:pPr algn="ctr"/>
            <a:r>
              <a:rPr lang="en-US" sz="4200" b="0">
                <a:solidFill>
                  <a:srgbClr val="FFFFFF"/>
                </a:solidFill>
                <a:effectLst>
                  <a:outerShdw blurRad="20000" dist="50000" dir="2700000">
                    <a:srgbClr val="4A4E57">
                      <a:alpha val="40000"/>
                    </a:srgbClr>
                  </a:outerShdw>
                </a:effectLst>
                <a:latin typeface="ChunkFive"/>
              </a:rPr>
              <a:t>The Clarity with which you define something's structure is proportional to the ease in creating it</a:t>
            </a:r>
          </a:p>
        </p:txBody>
      </p:sp>
      <p:sp>
        <p:nvSpPr>
          <p:cNvPr id="5" name="TextBox 4"/>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OSPAN ALI - https://unsplash.com/@ospanali?utm_source=haikudeck&amp;utm_medium=referral&amp;utm_campaign=api-credit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04800" cy="9753600"/>
          </a:xfrm>
          <a:prstGeom prst="rect">
            <a:avLst/>
          </a:prstGeom>
        </p:spPr>
      </p:pic>
      <p:sp>
        <p:nvSpPr>
          <p:cNvPr id="3" name="TextBox 2"/>
          <p:cNvSpPr txBox="1"/>
          <p:nvPr/>
        </p:nvSpPr>
        <p:spPr>
          <a:xfrm>
            <a:off x="0" y="0"/>
            <a:ext cx="13004800" cy="914400"/>
          </a:xfrm>
          <a:prstGeom prst="rect">
            <a:avLst/>
          </a:prstGeom>
        </p:spPr>
        <p:txBody>
          <a:bodyPr wrap="none" lIns="254000" tIns="0" rIns="254000" bIns="0" anchor="t"/>
          <a:lstStyle/>
          <a:p>
            <a:pPr algn="ctr"/>
            <a:r>
              <a:rPr lang="en-US" sz="6000" b="1">
                <a:solidFill>
                  <a:srgbClr val="000000"/>
                </a:solidFill>
                <a:effectLst>
                  <a:outerShdw blurRad="20000" dist="50000" dir="2700000">
                    <a:srgbClr val="4A4E57">
                      <a:alpha val="40000"/>
                    </a:srgbClr>
                  </a:outerShdw>
                </a:effectLst>
                <a:latin typeface="ChunkFive"/>
              </a:rPr>
              <a:t>INPHONE.CO/LEANINFACTOR</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04800" cy="9753600"/>
          </a:xfrm>
          <a:prstGeom prst="rect">
            <a:avLst/>
          </a:prstGeom>
        </p:spPr>
      </p:pic>
      <p:sp>
        <p:nvSpPr>
          <p:cNvPr id="3" name="TextBox 2"/>
          <p:cNvSpPr txBox="1"/>
          <p:nvPr/>
        </p:nvSpPr>
        <p:spPr>
          <a:xfrm>
            <a:off x="0" y="0"/>
            <a:ext cx="13004800" cy="1524000"/>
          </a:xfrm>
          <a:prstGeom prst="rect">
            <a:avLst/>
          </a:prstGeom>
        </p:spPr>
        <p:txBody>
          <a:bodyPr wrap="none" lIns="254000" tIns="0" rIns="254000" bIns="0" anchor="t"/>
          <a:lstStyle/>
          <a:p>
            <a:pPr algn="ct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04800" cy="9753600"/>
          </a:xfrm>
          <a:prstGeom prst="rect">
            <a:avLst/>
          </a:prstGeom>
        </p:spPr>
      </p:pic>
      <p:sp>
        <p:nvSpPr>
          <p:cNvPr id="3" name="TextBox 2"/>
          <p:cNvSpPr txBox="1"/>
          <p:nvPr/>
        </p:nvSpPr>
        <p:spPr>
          <a:xfrm>
            <a:off x="0" y="0"/>
            <a:ext cx="13004800" cy="1524000"/>
          </a:xfrm>
          <a:prstGeom prst="rect">
            <a:avLst/>
          </a:prstGeom>
        </p:spPr>
        <p:txBody>
          <a:bodyPr wrap="none" lIns="254000" tIns="0" rIns="254000" bIns="0" anchor="t"/>
          <a:lstStyle/>
          <a:p>
            <a:pPr algn="ct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04800" cy="9753600"/>
          </a:xfrm>
          <a:prstGeom prst="rect">
            <a:avLst/>
          </a:prstGeom>
        </p:spPr>
      </p:pic>
      <p:pic>
        <p:nvPicPr>
          <p:cNvPr id="3" name="Picture 2"/>
          <p:cNvPicPr>
            <a:picLocks noChangeAspect="1"/>
          </p:cNvPicPr>
          <p:nvPr/>
        </p:nvPicPr>
        <p:blipFill>
          <a:blip r:embed="rId3"/>
          <a:stretch>
            <a:fillRect/>
          </a:stretch>
        </p:blipFill>
        <p:spPr>
          <a:xfrm>
            <a:off x="0" y="8627872"/>
            <a:ext cx="13004800" cy="1125728"/>
          </a:xfrm>
          <a:prstGeom prst="rect">
            <a:avLst/>
          </a:prstGeom>
        </p:spPr>
      </p:pic>
      <p:pic>
        <p:nvPicPr>
          <p:cNvPr id="4" name="Picture 3"/>
          <p:cNvPicPr>
            <a:picLocks noChangeAspect="1"/>
          </p:cNvPicPr>
          <p:nvPr/>
        </p:nvPicPr>
        <p:blipFill>
          <a:blip r:embed="rId3"/>
          <a:stretch>
            <a:fillRect/>
          </a:stretch>
        </p:blipFill>
        <p:spPr>
          <a:xfrm>
            <a:off x="0" y="0"/>
            <a:ext cx="13004800" cy="1524000"/>
          </a:xfrm>
          <a:prstGeom prst="rect">
            <a:avLst/>
          </a:prstGeom>
        </p:spPr>
      </p:pic>
      <p:sp>
        <p:nvSpPr>
          <p:cNvPr id="5" name="TextBox 4"/>
          <p:cNvSpPr txBox="1"/>
          <p:nvPr/>
        </p:nvSpPr>
        <p:spPr>
          <a:xfrm>
            <a:off x="0" y="0"/>
            <a:ext cx="13004800" cy="1524000"/>
          </a:xfrm>
          <a:prstGeom prst="rect">
            <a:avLst/>
          </a:prstGeom>
        </p:spPr>
        <p:txBody>
          <a:bodyPr wrap="none" lIns="254000" tIns="0" rIns="254000" bIns="0" anchor="t"/>
          <a:lstStyle/>
          <a:p>
            <a:pPr algn="ctr"/>
            <a:r>
              <a:rPr lang="en-US" sz="10000" b="1">
                <a:solidFill>
                  <a:srgbClr val="000000"/>
                </a:solidFill>
                <a:effectLst>
                  <a:outerShdw blurRad="20000" dist="50000" dir="2700000">
                    <a:srgbClr val="4A4E57">
                      <a:alpha val="40000"/>
                    </a:srgbClr>
                  </a:outerShdw>
                </a:effectLst>
                <a:latin typeface="ChunkFive"/>
              </a:rPr>
              <a:t>WHAT IS FUNNY?</a:t>
            </a:r>
          </a:p>
        </p:txBody>
      </p:sp>
      <p:sp>
        <p:nvSpPr>
          <p:cNvPr id="6" name="TextBox 5"/>
          <p:cNvSpPr txBox="1"/>
          <p:nvPr/>
        </p:nvSpPr>
        <p:spPr>
          <a:xfrm>
            <a:off x="0" y="8931656"/>
            <a:ext cx="13004800" cy="518160"/>
          </a:xfrm>
          <a:prstGeom prst="rect">
            <a:avLst/>
          </a:prstGeom>
        </p:spPr>
        <p:txBody>
          <a:bodyPr wrap="none" lIns="254000" tIns="0" rIns="254000" bIns="0" anchor="t"/>
          <a:lstStyle/>
          <a:p>
            <a:pPr algn="ctr"/>
            <a:r>
              <a:rPr lang="en-US" sz="3400" b="0">
                <a:solidFill>
                  <a:srgbClr val="000000"/>
                </a:solidFill>
                <a:effectLst>
                  <a:outerShdw blurRad="20000" dist="50000" dir="2700000">
                    <a:srgbClr val="4A4E57">
                      <a:alpha val="40000"/>
                    </a:srgbClr>
                  </a:outerShdw>
                </a:effectLst>
                <a:latin typeface="ChunkFive"/>
              </a:rPr>
              <a:t>WHAT IS IT THAT YOU FIND FUN AND ENJOYABLE?</a:t>
            </a:r>
          </a:p>
        </p:txBody>
      </p:sp>
      <p:sp>
        <p:nvSpPr>
          <p:cNvPr id="7" name="TextBox 6"/>
          <p:cNvSpPr txBox="1"/>
          <p:nvPr/>
        </p:nvSpPr>
        <p:spPr>
          <a:xfrm>
            <a:off x="0" y="9626600"/>
            <a:ext cx="13004800" cy="121920"/>
          </a:xfrm>
          <a:prstGeom prst="rect">
            <a:avLst/>
          </a:prstGeom>
        </p:spPr>
        <p:txBody>
          <a:bodyPr wrap="none" lIns="254000" tIns="0" rIns="254000" bIns="0" anchor="t"/>
          <a:lstStyle/>
          <a:p>
            <a:pPr algn="l"/>
            <a:r>
              <a:rPr lang="en-US" sz="800" b="1">
                <a:solidFill>
                  <a:srgbClr val="000000"/>
                </a:solidFill>
                <a:latin typeface="Calibri"/>
              </a:rPr>
              <a:t>cc: Veronique Debord - https://www.flickr.com/photos/41497284@N00</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3004800" cy="9753600"/>
          </a:xfrm>
          <a:prstGeom prst="rect">
            <a:avLst/>
          </a:prstGeom>
        </p:spPr>
      </p:pic>
      <p:pic>
        <p:nvPicPr>
          <p:cNvPr id="3" name="Picture 2"/>
          <p:cNvPicPr>
            <a:picLocks noChangeAspect="1"/>
          </p:cNvPicPr>
          <p:nvPr/>
        </p:nvPicPr>
        <p:blipFill>
          <a:blip r:embed="rId4"/>
          <a:stretch>
            <a:fillRect/>
          </a:stretch>
        </p:blipFill>
        <p:spPr>
          <a:xfrm>
            <a:off x="0" y="0"/>
            <a:ext cx="13004800" cy="1559560"/>
          </a:xfrm>
          <a:prstGeom prst="rect">
            <a:avLst/>
          </a:prstGeom>
        </p:spPr>
      </p:pic>
      <p:sp>
        <p:nvSpPr>
          <p:cNvPr id="4" name="TextBox 3"/>
          <p:cNvSpPr txBox="1"/>
          <p:nvPr/>
        </p:nvSpPr>
        <p:spPr>
          <a:xfrm>
            <a:off x="0" y="0"/>
            <a:ext cx="13004800" cy="975360"/>
          </a:xfrm>
          <a:prstGeom prst="rect">
            <a:avLst/>
          </a:prstGeom>
        </p:spPr>
        <p:txBody>
          <a:bodyPr wrap="none" lIns="254000" tIns="0" rIns="254000" bIns="0" anchor="t"/>
          <a:lstStyle/>
          <a:p>
            <a:pPr algn="ctr"/>
            <a:r>
              <a:rPr lang="en-US" sz="6400" b="1">
                <a:solidFill>
                  <a:srgbClr val="FFFFFF"/>
                </a:solidFill>
                <a:effectLst>
                  <a:outerShdw blurRad="20000" dist="50000" dir="2700000">
                    <a:srgbClr val="4A4E57">
                      <a:alpha val="40000"/>
                    </a:srgbClr>
                  </a:outerShdw>
                </a:effectLst>
                <a:latin typeface="ChunkFive"/>
              </a:rPr>
              <a:t>HURL HUMOR DEFINITION</a:t>
            </a:r>
          </a:p>
        </p:txBody>
      </p:sp>
      <p:sp>
        <p:nvSpPr>
          <p:cNvPr id="5" name="TextBox 4"/>
          <p:cNvSpPr txBox="1"/>
          <p:nvPr/>
        </p:nvSpPr>
        <p:spPr>
          <a:xfrm>
            <a:off x="0" y="1102360"/>
            <a:ext cx="13004800" cy="457200"/>
          </a:xfrm>
          <a:prstGeom prst="rect">
            <a:avLst/>
          </a:prstGeom>
        </p:spPr>
        <p:txBody>
          <a:bodyPr wrap="none" lIns="254000" tIns="0" rIns="254000" bIns="0" anchor="t"/>
          <a:lstStyle/>
          <a:p>
            <a:pPr algn="ctr"/>
            <a:r>
              <a:rPr lang="en-US" sz="3000" b="0">
                <a:solidFill>
                  <a:srgbClr val="FFFFFF"/>
                </a:solidFill>
                <a:effectLst>
                  <a:outerShdw blurRad="20000" dist="50000" dir="2700000">
                    <a:srgbClr val="4A4E57">
                      <a:alpha val="40000"/>
                    </a:srgbClr>
                  </a:outerShdw>
                </a:effectLst>
                <a:latin typeface="ChunkFive"/>
              </a:rPr>
              <a:t>A BENIGN VIOLATION OF A NORM , THAT SURPRISES YOU</a:t>
            </a:r>
          </a:p>
        </p:txBody>
      </p:sp>
      <p:sp>
        <p:nvSpPr>
          <p:cNvPr id="6" name="TextBox 5"/>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cali.org - https://www.flickr.com/photos/63316539@N03</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04800" cy="9753600"/>
          </a:xfrm>
          <a:prstGeom prst="rect">
            <a:avLst/>
          </a:prstGeom>
        </p:spPr>
      </p:pic>
      <p:pic>
        <p:nvPicPr>
          <p:cNvPr id="3" name="Picture 2"/>
          <p:cNvPicPr>
            <a:picLocks noChangeAspect="1"/>
          </p:cNvPicPr>
          <p:nvPr/>
        </p:nvPicPr>
        <p:blipFill>
          <a:blip r:embed="rId3"/>
          <a:stretch>
            <a:fillRect/>
          </a:stretch>
        </p:blipFill>
        <p:spPr>
          <a:xfrm>
            <a:off x="0" y="7600696"/>
            <a:ext cx="13004800" cy="1341120"/>
          </a:xfrm>
          <a:prstGeom prst="rect">
            <a:avLst/>
          </a:prstGeom>
        </p:spPr>
      </p:pic>
      <p:sp>
        <p:nvSpPr>
          <p:cNvPr id="4" name="TextBox 3"/>
          <p:cNvSpPr txBox="1"/>
          <p:nvPr/>
        </p:nvSpPr>
        <p:spPr>
          <a:xfrm>
            <a:off x="0" y="8931656"/>
            <a:ext cx="13004800" cy="518160"/>
          </a:xfrm>
          <a:prstGeom prst="rect">
            <a:avLst/>
          </a:prstGeom>
        </p:spPr>
        <p:txBody>
          <a:bodyPr wrap="none" lIns="254000" tIns="0" rIns="254000" bIns="0" anchor="t"/>
          <a:lstStyle/>
          <a:p>
            <a:pPr algn="ctr"/>
            <a:endParaRPr/>
          </a:p>
        </p:txBody>
      </p:sp>
      <p:sp>
        <p:nvSpPr>
          <p:cNvPr id="5" name="TextBox 4"/>
          <p:cNvSpPr txBox="1"/>
          <p:nvPr/>
        </p:nvSpPr>
        <p:spPr>
          <a:xfrm>
            <a:off x="0" y="7661656"/>
            <a:ext cx="13004800" cy="1219200"/>
          </a:xfrm>
          <a:prstGeom prst="rect">
            <a:avLst/>
          </a:prstGeom>
        </p:spPr>
        <p:txBody>
          <a:bodyPr wrap="none" lIns="254000" tIns="0" rIns="254000" bIns="0" anchor="t"/>
          <a:lstStyle/>
          <a:p>
            <a:pPr algn="ctr"/>
            <a:r>
              <a:rPr lang="en-US" sz="8000" b="1">
                <a:solidFill>
                  <a:srgbClr val="FFFFFF"/>
                </a:solidFill>
                <a:effectLst>
                  <a:outerShdw blurRad="20000" dist="50000" dir="2700000">
                    <a:srgbClr val="4A4E57">
                      <a:alpha val="40000"/>
                    </a:srgbClr>
                  </a:outerShdw>
                </a:effectLst>
                <a:latin typeface="ChunkFive"/>
              </a:rPr>
              <a:t>COMEDY PREYS ON ...</a:t>
            </a:r>
          </a:p>
        </p:txBody>
      </p:sp>
      <p:sp>
        <p:nvSpPr>
          <p:cNvPr id="6" name="TextBox 5"/>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kjarrett - https://www.flickr.com/photos/29304822@N00</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04800" cy="9753600"/>
          </a:xfrm>
          <a:prstGeom prst="rect">
            <a:avLst/>
          </a:prstGeom>
        </p:spPr>
      </p:pic>
      <p:pic>
        <p:nvPicPr>
          <p:cNvPr id="3" name="Picture 2"/>
          <p:cNvPicPr>
            <a:picLocks noChangeAspect="1"/>
          </p:cNvPicPr>
          <p:nvPr/>
        </p:nvPicPr>
        <p:blipFill>
          <a:blip r:embed="rId3"/>
          <a:stretch>
            <a:fillRect/>
          </a:stretch>
        </p:blipFill>
        <p:spPr>
          <a:xfrm>
            <a:off x="0" y="4145280"/>
            <a:ext cx="13004800" cy="1463040"/>
          </a:xfrm>
          <a:prstGeom prst="rect">
            <a:avLst/>
          </a:prstGeom>
        </p:spPr>
      </p:pic>
      <p:sp>
        <p:nvSpPr>
          <p:cNvPr id="4" name="TextBox 3"/>
          <p:cNvSpPr txBox="1"/>
          <p:nvPr/>
        </p:nvSpPr>
        <p:spPr>
          <a:xfrm>
            <a:off x="0" y="4145280"/>
            <a:ext cx="13004800" cy="1463040"/>
          </a:xfrm>
          <a:prstGeom prst="rect">
            <a:avLst/>
          </a:prstGeom>
        </p:spPr>
        <p:txBody>
          <a:bodyPr wrap="square" lIns="254000" tIns="254000" rIns="254000" bIns="254000" anchor="ctr">
            <a:normAutofit/>
          </a:bodyPr>
          <a:lstStyle/>
          <a:p>
            <a:pPr algn="ctr"/>
            <a:r>
              <a:rPr lang="en-US" sz="4200" b="0">
                <a:solidFill>
                  <a:srgbClr val="FFFFFF"/>
                </a:solidFill>
                <a:effectLst>
                  <a:outerShdw blurRad="20000" dist="50000" dir="2700000">
                    <a:srgbClr val="4A4E57">
                      <a:alpha val="40000"/>
                    </a:srgbClr>
                  </a:outerShdw>
                </a:effectLst>
                <a:latin typeface="ChunkFive"/>
              </a:rPr>
              <a:t>THE PREDICTABILITY OF HUMAN BEINGS</a:t>
            </a:r>
          </a:p>
        </p:txBody>
      </p:sp>
      <p:sp>
        <p:nvSpPr>
          <p:cNvPr id="5" name="TextBox 4"/>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kjarrett - https://www.flickr.com/photos/29304822@N00</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04800" cy="9753600"/>
          </a:xfrm>
          <a:prstGeom prst="rect">
            <a:avLst/>
          </a:prstGeom>
        </p:spPr>
      </p:pic>
      <p:pic>
        <p:nvPicPr>
          <p:cNvPr id="3" name="Picture 2"/>
          <p:cNvPicPr>
            <a:picLocks noChangeAspect="1"/>
          </p:cNvPicPr>
          <p:nvPr/>
        </p:nvPicPr>
        <p:blipFill>
          <a:blip r:embed="rId3"/>
          <a:stretch>
            <a:fillRect/>
          </a:stretch>
        </p:blipFill>
        <p:spPr>
          <a:xfrm>
            <a:off x="0" y="0"/>
            <a:ext cx="13004800" cy="9753600"/>
          </a:xfrm>
          <a:prstGeom prst="rect">
            <a:avLst/>
          </a:prstGeom>
        </p:spPr>
      </p:pic>
      <p:sp>
        <p:nvSpPr>
          <p:cNvPr id="4" name="TextBox 3"/>
          <p:cNvSpPr txBox="1"/>
          <p:nvPr/>
        </p:nvSpPr>
        <p:spPr>
          <a:xfrm>
            <a:off x="0" y="0"/>
            <a:ext cx="13004800" cy="9753600"/>
          </a:xfrm>
          <a:prstGeom prst="rect">
            <a:avLst/>
          </a:prstGeom>
        </p:spPr>
        <p:txBody>
          <a:bodyPr wrap="square" lIns="254000" tIns="254000" rIns="254000" bIns="254000" anchor="ctr">
            <a:normAutofit/>
          </a:bodyPr>
          <a:lstStyle/>
          <a:p>
            <a:pPr algn="ctr"/>
            <a:r>
              <a:rPr lang="en-US" sz="4200" b="0">
                <a:solidFill>
                  <a:srgbClr val="FFFFFF"/>
                </a:solidFill>
                <a:effectLst>
                  <a:outerShdw blurRad="20000" dist="50000" dir="2700000">
                    <a:srgbClr val="4A4E57">
                      <a:alpha val="40000"/>
                    </a:srgbClr>
                  </a:outerShdw>
                </a:effectLst>
                <a:latin typeface="ChunkFive"/>
              </a:rPr>
              <a:t>PEOPLE'S CONSISTANT  FOCUS ON THE LOGIC OF INTENDED IDEAS, WHILE the funny FOCUS ON THE LOGIC OF THE WORDS</a:t>
            </a:r>
          </a:p>
        </p:txBody>
      </p:sp>
      <p:sp>
        <p:nvSpPr>
          <p:cNvPr id="5" name="TextBox 4"/>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kjarrett - https://www.flickr.com/photos/29304822@N00</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3004800" cy="9753600"/>
          </a:xfrm>
          <a:prstGeom prst="rect">
            <a:avLst/>
          </a:prstGeom>
        </p:spPr>
      </p:pic>
      <p:sp>
        <p:nvSpPr>
          <p:cNvPr id="3" name="TextBox 2"/>
          <p:cNvSpPr txBox="1"/>
          <p:nvPr/>
        </p:nvSpPr>
        <p:spPr>
          <a:xfrm>
            <a:off x="0" y="508000"/>
            <a:ext cx="13004800" cy="594360"/>
          </a:xfrm>
          <a:prstGeom prst="rect">
            <a:avLst/>
          </a:prstGeom>
        </p:spPr>
        <p:txBody>
          <a:bodyPr wrap="none" lIns="254000" tIns="0" rIns="254000" bIns="0" anchor="t"/>
          <a:lstStyle/>
          <a:p>
            <a:pPr algn="ctr"/>
            <a:r>
              <a:rPr lang="en-US" sz="3900" b="1">
                <a:solidFill>
                  <a:srgbClr val="FFFFFF"/>
                </a:solidFill>
                <a:effectLst>
                  <a:outerShdw blurRad="20000" dist="50000" dir="2700000">
                    <a:srgbClr val="4A4E57">
                      <a:alpha val="40000"/>
                    </a:srgbClr>
                  </a:outerShdw>
                </a:effectLst>
                <a:latin typeface="ChunkFive"/>
              </a:rPr>
              <a:t>WITH SECRETS THAT MOST DON'T SEE</a:t>
            </a:r>
          </a:p>
        </p:txBody>
      </p:sp>
      <p:sp>
        <p:nvSpPr>
          <p:cNvPr id="4" name="TextBox 3"/>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Marten Newhall - https://unsplash.com/@laughayette?utm_source=haikudeck&amp;utm_medium=referral&amp;utm_campaign=api-credit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04800" cy="9753600"/>
          </a:xfrm>
          <a:prstGeom prst="rect">
            <a:avLst/>
          </a:prstGeom>
        </p:spPr>
      </p:pic>
      <p:pic>
        <p:nvPicPr>
          <p:cNvPr id="3" name="Picture 2"/>
          <p:cNvPicPr>
            <a:picLocks noChangeAspect="1"/>
          </p:cNvPicPr>
          <p:nvPr/>
        </p:nvPicPr>
        <p:blipFill>
          <a:blip r:embed="rId3"/>
          <a:stretch>
            <a:fillRect/>
          </a:stretch>
        </p:blipFill>
        <p:spPr>
          <a:xfrm>
            <a:off x="0" y="0"/>
            <a:ext cx="13004800" cy="9753600"/>
          </a:xfrm>
          <a:prstGeom prst="rect">
            <a:avLst/>
          </a:prstGeom>
        </p:spPr>
      </p:pic>
      <p:sp>
        <p:nvSpPr>
          <p:cNvPr id="4" name="TextBox 3"/>
          <p:cNvSpPr txBox="1"/>
          <p:nvPr/>
        </p:nvSpPr>
        <p:spPr>
          <a:xfrm>
            <a:off x="0" y="508000"/>
            <a:ext cx="13004800" cy="822960"/>
          </a:xfrm>
          <a:prstGeom prst="rect">
            <a:avLst/>
          </a:prstGeom>
        </p:spPr>
        <p:txBody>
          <a:bodyPr wrap="none" lIns="254000" tIns="0" rIns="254000" bIns="0" anchor="t"/>
          <a:lstStyle/>
          <a:p>
            <a:pPr algn="ctr"/>
            <a:r>
              <a:rPr lang="en-US" sz="5400" b="1">
                <a:solidFill>
                  <a:srgbClr val="000000"/>
                </a:solidFill>
                <a:effectLst>
                  <a:outerShdw blurRad="20000" dist="50000" dir="2700000">
                    <a:srgbClr val="4A4E57">
                      <a:alpha val="40000"/>
                    </a:srgbClr>
                  </a:outerShdw>
                </a:effectLst>
                <a:latin typeface="ChunkFive"/>
              </a:rPr>
              <a:t>GO FROM BLAND TO GRAND</a:t>
            </a:r>
          </a:p>
        </p:txBody>
      </p:sp>
      <p:sp>
        <p:nvSpPr>
          <p:cNvPr id="5" name="TextBox 4"/>
          <p:cNvSpPr txBox="1"/>
          <p:nvPr/>
        </p:nvSpPr>
        <p:spPr>
          <a:xfrm>
            <a:off x="254000" y="1838960"/>
            <a:ext cx="12496800" cy="4557268"/>
          </a:xfrm>
          <a:prstGeom prst="rect">
            <a:avLst/>
          </a:prstGeom>
        </p:spPr>
        <p:txBody>
          <a:bodyPr wrap="square">
            <a:normAutofit/>
          </a:bodyPr>
          <a:lstStyle/>
          <a:p>
            <a:pPr marL="762000" indent="-762000" algn="l">
              <a:lnSpc>
                <a:spcPct val="100800"/>
              </a:lnSpc>
              <a:buFont typeface="ChunkFive"/>
              <a:buChar char="•"/>
            </a:pPr>
            <a:r>
              <a:rPr lang="en-US" sz="6300" b="0">
                <a:solidFill>
                  <a:srgbClr val="000000"/>
                </a:solidFill>
                <a:effectLst>
                  <a:outerShdw blurRad="20000" dist="50000" dir="2700000">
                    <a:srgbClr val="4A4E57">
                      <a:alpha val="40000"/>
                    </a:srgbClr>
                  </a:outerShdw>
                </a:effectLst>
                <a:latin typeface="ChunkFive"/>
              </a:rPr>
              <a:t>Descriptions</a:t>
            </a:r>
          </a:p>
          <a:p>
            <a:pPr marL="762000" indent="-762000" algn="l">
              <a:lnSpc>
                <a:spcPct val="100800"/>
              </a:lnSpc>
              <a:buFont typeface="ChunkFive"/>
              <a:buChar char="•"/>
            </a:pPr>
            <a:r>
              <a:rPr lang="en-US" sz="6300" b="0">
                <a:solidFill>
                  <a:srgbClr val="000000"/>
                </a:solidFill>
                <a:effectLst>
                  <a:outerShdw blurRad="20000" dist="50000" dir="2700000">
                    <a:srgbClr val="4A4E57">
                      <a:alpha val="40000"/>
                    </a:srgbClr>
                  </a:outerShdw>
                </a:effectLst>
                <a:latin typeface="ChunkFive"/>
              </a:rPr>
              <a:t>Tonality</a:t>
            </a:r>
          </a:p>
          <a:p>
            <a:pPr marL="762000" indent="-762000" algn="l">
              <a:lnSpc>
                <a:spcPct val="100800"/>
              </a:lnSpc>
              <a:buFont typeface="ChunkFive"/>
              <a:buChar char="•"/>
            </a:pPr>
            <a:r>
              <a:rPr lang="en-US" sz="6300" b="0">
                <a:solidFill>
                  <a:srgbClr val="000000"/>
                </a:solidFill>
                <a:effectLst>
                  <a:outerShdw blurRad="20000" dist="50000" dir="2700000">
                    <a:srgbClr val="4A4E57">
                      <a:alpha val="40000"/>
                    </a:srgbClr>
                  </a:outerShdw>
                </a:effectLst>
                <a:latin typeface="ChunkFive"/>
              </a:rPr>
              <a:t>Expressions and emotions</a:t>
            </a:r>
          </a:p>
          <a:p>
            <a:pPr marL="762000" indent="-762000" algn="l">
              <a:lnSpc>
                <a:spcPct val="100800"/>
              </a:lnSpc>
              <a:buFont typeface="ChunkFive"/>
              <a:buChar char="•"/>
            </a:pPr>
            <a:r>
              <a:rPr lang="en-US" sz="6300" b="0">
                <a:solidFill>
                  <a:srgbClr val="000000"/>
                </a:solidFill>
                <a:effectLst>
                  <a:outerShdw blurRad="20000" dist="50000" dir="2700000">
                    <a:srgbClr val="4A4E57">
                      <a:alpha val="40000"/>
                    </a:srgbClr>
                  </a:outerShdw>
                </a:effectLst>
                <a:latin typeface="ChunkFive"/>
              </a:rPr>
              <a:t>Surprise</a:t>
            </a:r>
          </a:p>
          <a:p>
            <a:pPr marL="762000" indent="-762000" algn="l">
              <a:lnSpc>
                <a:spcPct val="100800"/>
              </a:lnSpc>
              <a:buFont typeface="ChunkFive"/>
              <a:buChar char="•"/>
            </a:pPr>
            <a:r>
              <a:rPr lang="en-US" sz="6300" b="0">
                <a:solidFill>
                  <a:srgbClr val="000000"/>
                </a:solidFill>
                <a:effectLst>
                  <a:outerShdw blurRad="20000" dist="50000" dir="2700000">
                    <a:srgbClr val="4A4E57">
                      <a:alpha val="40000"/>
                    </a:srgbClr>
                  </a:outerShdw>
                </a:effectLst>
                <a:latin typeface="ChunkFive"/>
              </a:rPr>
              <a:t>Dialogue</a:t>
            </a:r>
          </a:p>
        </p:txBody>
      </p:sp>
      <p:sp>
        <p:nvSpPr>
          <p:cNvPr id="6" name="TextBox 5"/>
          <p:cNvSpPr txBox="1"/>
          <p:nvPr/>
        </p:nvSpPr>
        <p:spPr>
          <a:xfrm>
            <a:off x="0" y="9626600"/>
            <a:ext cx="13004800" cy="121920"/>
          </a:xfrm>
          <a:prstGeom prst="rect">
            <a:avLst/>
          </a:prstGeom>
        </p:spPr>
        <p:txBody>
          <a:bodyPr wrap="none" lIns="254000" tIns="0" rIns="254000" bIns="0" anchor="t"/>
          <a:lstStyle/>
          <a:p>
            <a:pPr algn="l"/>
            <a:r>
              <a:rPr lang="en-US" sz="800" b="1">
                <a:solidFill>
                  <a:srgbClr val="000000"/>
                </a:solidFill>
                <a:latin typeface="Calibri"/>
              </a:rPr>
              <a:t>cc: Veronique Debord - https://www.flickr.com/photos/41497284@N00</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04800" cy="9753600"/>
          </a:xfrm>
          <a:prstGeom prst="rect">
            <a:avLst/>
          </a:prstGeom>
        </p:spPr>
      </p:pic>
      <p:pic>
        <p:nvPicPr>
          <p:cNvPr id="3" name="Picture 2"/>
          <p:cNvPicPr>
            <a:picLocks noChangeAspect="1"/>
          </p:cNvPicPr>
          <p:nvPr/>
        </p:nvPicPr>
        <p:blipFill>
          <a:blip r:embed="rId3"/>
          <a:stretch>
            <a:fillRect/>
          </a:stretch>
        </p:blipFill>
        <p:spPr>
          <a:xfrm>
            <a:off x="0" y="0"/>
            <a:ext cx="13004800" cy="9753600"/>
          </a:xfrm>
          <a:prstGeom prst="rect">
            <a:avLst/>
          </a:prstGeom>
        </p:spPr>
      </p:pic>
      <p:sp>
        <p:nvSpPr>
          <p:cNvPr id="4" name="TextBox 3"/>
          <p:cNvSpPr txBox="1"/>
          <p:nvPr/>
        </p:nvSpPr>
        <p:spPr>
          <a:xfrm>
            <a:off x="0" y="508000"/>
            <a:ext cx="13004800" cy="868680"/>
          </a:xfrm>
          <a:prstGeom prst="rect">
            <a:avLst/>
          </a:prstGeom>
        </p:spPr>
        <p:txBody>
          <a:bodyPr wrap="none" lIns="254000" tIns="0" rIns="254000" bIns="0" anchor="t"/>
          <a:lstStyle/>
          <a:p>
            <a:pPr algn="ctr"/>
            <a:r>
              <a:rPr lang="en-US" sz="5700" b="1">
                <a:solidFill>
                  <a:srgbClr val="FFFFFF"/>
                </a:solidFill>
                <a:effectLst>
                  <a:outerShdw blurRad="20000" dist="50000" dir="2700000">
                    <a:srgbClr val="4A4E57">
                      <a:alpha val="40000"/>
                    </a:srgbClr>
                  </a:outerShdw>
                </a:effectLst>
                <a:latin typeface="ChunkFive"/>
              </a:rPr>
              <a:t>5 DESCRIPTORS - TSSSSS</a:t>
            </a:r>
          </a:p>
        </p:txBody>
      </p:sp>
      <p:sp>
        <p:nvSpPr>
          <p:cNvPr id="5" name="TextBox 4"/>
          <p:cNvSpPr txBox="1"/>
          <p:nvPr/>
        </p:nvSpPr>
        <p:spPr>
          <a:xfrm>
            <a:off x="254000" y="1884680"/>
            <a:ext cx="12496800" cy="4557268"/>
          </a:xfrm>
          <a:prstGeom prst="rect">
            <a:avLst/>
          </a:prstGeom>
        </p:spPr>
        <p:txBody>
          <a:bodyPr wrap="square">
            <a:normAutofit/>
          </a:bodyPr>
          <a:lstStyle/>
          <a:p>
            <a:pPr marL="762000" indent="-762000" algn="l">
              <a:lnSpc>
                <a:spcPct val="100800"/>
              </a:lnSpc>
              <a:buFont typeface="ChunkFive"/>
              <a:buChar char="•"/>
            </a:pPr>
            <a:r>
              <a:rPr lang="en-US" sz="6300" b="0">
                <a:solidFill>
                  <a:srgbClr val="FFFFFF"/>
                </a:solidFill>
                <a:effectLst>
                  <a:outerShdw blurRad="20000" dist="50000" dir="2700000">
                    <a:srgbClr val="4A4E57">
                      <a:alpha val="40000"/>
                    </a:srgbClr>
                  </a:outerShdw>
                </a:effectLst>
                <a:latin typeface="ChunkFive"/>
              </a:rPr>
              <a:t>Taste</a:t>
            </a:r>
          </a:p>
          <a:p>
            <a:pPr marL="762000" indent="-762000" algn="l">
              <a:lnSpc>
                <a:spcPct val="100800"/>
              </a:lnSpc>
              <a:buFont typeface="ChunkFive"/>
              <a:buChar char="•"/>
            </a:pPr>
            <a:r>
              <a:rPr lang="en-US" sz="6300" b="0">
                <a:solidFill>
                  <a:srgbClr val="FFFFFF"/>
                </a:solidFill>
                <a:effectLst>
                  <a:outerShdw blurRad="20000" dist="50000" dir="2700000">
                    <a:srgbClr val="4A4E57">
                      <a:alpha val="40000"/>
                    </a:srgbClr>
                  </a:outerShdw>
                </a:effectLst>
                <a:latin typeface="ChunkFive"/>
              </a:rPr>
              <a:t>Sights</a:t>
            </a:r>
          </a:p>
          <a:p>
            <a:pPr marL="762000" indent="-762000" algn="l">
              <a:lnSpc>
                <a:spcPct val="100800"/>
              </a:lnSpc>
              <a:buFont typeface="ChunkFive"/>
              <a:buChar char="•"/>
            </a:pPr>
            <a:r>
              <a:rPr lang="en-US" sz="6300" b="0">
                <a:solidFill>
                  <a:srgbClr val="FFFFFF"/>
                </a:solidFill>
                <a:effectLst>
                  <a:outerShdw blurRad="20000" dist="50000" dir="2700000">
                    <a:srgbClr val="4A4E57">
                      <a:alpha val="40000"/>
                    </a:srgbClr>
                  </a:outerShdw>
                </a:effectLst>
                <a:latin typeface="ChunkFive"/>
              </a:rPr>
              <a:t>Sounds</a:t>
            </a:r>
          </a:p>
          <a:p>
            <a:pPr marL="762000" indent="-762000" algn="l">
              <a:lnSpc>
                <a:spcPct val="100800"/>
              </a:lnSpc>
              <a:buFont typeface="ChunkFive"/>
              <a:buChar char="•"/>
            </a:pPr>
            <a:r>
              <a:rPr lang="en-US" sz="6300" b="0">
                <a:solidFill>
                  <a:srgbClr val="FFFFFF"/>
                </a:solidFill>
                <a:effectLst>
                  <a:outerShdw blurRad="20000" dist="50000" dir="2700000">
                    <a:srgbClr val="4A4E57">
                      <a:alpha val="40000"/>
                    </a:srgbClr>
                  </a:outerShdw>
                </a:effectLst>
                <a:latin typeface="ChunkFive"/>
              </a:rPr>
              <a:t>Smells</a:t>
            </a:r>
          </a:p>
          <a:p>
            <a:pPr marL="762000" indent="-762000" algn="l">
              <a:lnSpc>
                <a:spcPct val="100800"/>
              </a:lnSpc>
              <a:buFont typeface="ChunkFive"/>
              <a:buChar char="•"/>
            </a:pPr>
            <a:r>
              <a:rPr lang="en-US" sz="6300" b="0">
                <a:solidFill>
                  <a:srgbClr val="FFFFFF"/>
                </a:solidFill>
                <a:effectLst>
                  <a:outerShdw blurRad="20000" dist="50000" dir="2700000">
                    <a:srgbClr val="4A4E57">
                      <a:alpha val="40000"/>
                    </a:srgbClr>
                  </a:outerShdw>
                </a:effectLst>
                <a:latin typeface="ChunkFive"/>
              </a:rPr>
              <a:t>Sensations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3004800" cy="9753600"/>
          </a:xfrm>
          <a:prstGeom prst="rect">
            <a:avLst/>
          </a:prstGeom>
        </p:spPr>
      </p:pic>
      <p:pic>
        <p:nvPicPr>
          <p:cNvPr id="3" name="Picture 2"/>
          <p:cNvPicPr>
            <a:picLocks noChangeAspect="1"/>
          </p:cNvPicPr>
          <p:nvPr/>
        </p:nvPicPr>
        <p:blipFill>
          <a:blip r:embed="rId4"/>
          <a:stretch>
            <a:fillRect/>
          </a:stretch>
        </p:blipFill>
        <p:spPr>
          <a:xfrm>
            <a:off x="0" y="0"/>
            <a:ext cx="13004800" cy="9753600"/>
          </a:xfrm>
          <a:prstGeom prst="rect">
            <a:avLst/>
          </a:prstGeom>
        </p:spPr>
      </p:pic>
      <p:sp>
        <p:nvSpPr>
          <p:cNvPr id="4" name="TextBox 3"/>
          <p:cNvSpPr txBox="1"/>
          <p:nvPr/>
        </p:nvSpPr>
        <p:spPr>
          <a:xfrm>
            <a:off x="0" y="508000"/>
            <a:ext cx="13004800" cy="655320"/>
          </a:xfrm>
          <a:prstGeom prst="rect">
            <a:avLst/>
          </a:prstGeom>
        </p:spPr>
        <p:txBody>
          <a:bodyPr wrap="none" lIns="254000" tIns="0" rIns="254000" bIns="0" anchor="t"/>
          <a:lstStyle/>
          <a:p>
            <a:pPr algn="ctr"/>
            <a:r>
              <a:rPr lang="en-US" sz="4300" b="1">
                <a:solidFill>
                  <a:srgbClr val="FFFFFF"/>
                </a:solidFill>
                <a:effectLst>
                  <a:outerShdw blurRad="20000" dist="50000" dir="2700000">
                    <a:srgbClr val="4A4E57">
                      <a:alpha val="40000"/>
                    </a:srgbClr>
                  </a:outerShdw>
                </a:effectLst>
                <a:latin typeface="ChunkFive"/>
              </a:rPr>
              <a:t>DESCRIBE FROM BLAND TO GRAND</a:t>
            </a:r>
          </a:p>
        </p:txBody>
      </p:sp>
      <p:sp>
        <p:nvSpPr>
          <p:cNvPr id="5" name="TextBox 4"/>
          <p:cNvSpPr txBox="1"/>
          <p:nvPr/>
        </p:nvSpPr>
        <p:spPr>
          <a:xfrm>
            <a:off x="254000" y="1671320"/>
            <a:ext cx="12496800" cy="7134047"/>
          </a:xfrm>
          <a:prstGeom prst="rect">
            <a:avLst/>
          </a:prstGeom>
        </p:spPr>
        <p:txBody>
          <a:bodyPr wrap="square">
            <a:normAutofit/>
          </a:bodyPr>
          <a:lstStyle/>
          <a:p>
            <a:pPr marL="762000" indent="-762000" algn="l">
              <a:lnSpc>
                <a:spcPct val="94400"/>
              </a:lnSpc>
              <a:buAutoNum type="arabicPeriod"/>
            </a:pPr>
            <a:r>
              <a:rPr lang="en-US" sz="5900" b="0">
                <a:solidFill>
                  <a:srgbClr val="FFFFFF"/>
                </a:solidFill>
                <a:effectLst>
                  <a:outerShdw blurRad="20000" dist="50000" dir="2700000">
                    <a:srgbClr val="4A4E57">
                      <a:alpha val="40000"/>
                    </a:srgbClr>
                  </a:outerShdw>
                </a:effectLst>
                <a:latin typeface="ChunkFive"/>
              </a:rPr>
              <a:t> I was a Senior</a:t>
            </a:r>
          </a:p>
          <a:p>
            <a:pPr marL="762000" indent="-762000" algn="l">
              <a:lnSpc>
                <a:spcPct val="94400"/>
              </a:lnSpc>
              <a:buAutoNum type="arabicPeriod"/>
            </a:pPr>
            <a:r>
              <a:rPr lang="en-US" sz="5900" b="0">
                <a:solidFill>
                  <a:srgbClr val="FFFFFF"/>
                </a:solidFill>
                <a:effectLst>
                  <a:outerShdw blurRad="20000" dist="50000" dir="2700000">
                    <a:srgbClr val="4A4E57">
                      <a:alpha val="40000"/>
                    </a:srgbClr>
                  </a:outerShdw>
                </a:effectLst>
                <a:latin typeface="ChunkFive"/>
              </a:rPr>
              <a:t> I got dressed up</a:t>
            </a:r>
          </a:p>
          <a:p>
            <a:pPr marL="762000" indent="-762000" algn="l">
              <a:lnSpc>
                <a:spcPct val="94400"/>
              </a:lnSpc>
              <a:buAutoNum type="arabicPeriod"/>
            </a:pPr>
            <a:r>
              <a:rPr lang="en-US" sz="5900" b="0">
                <a:solidFill>
                  <a:srgbClr val="FFFFFF"/>
                </a:solidFill>
                <a:effectLst>
                  <a:outerShdw blurRad="20000" dist="50000" dir="2700000">
                    <a:srgbClr val="4A4E57">
                      <a:alpha val="40000"/>
                    </a:srgbClr>
                  </a:outerShdw>
                </a:effectLst>
                <a:latin typeface="ChunkFive"/>
              </a:rPr>
              <a:t> went to a bar</a:t>
            </a:r>
          </a:p>
          <a:p>
            <a:pPr marL="762000" indent="-762000" algn="l">
              <a:lnSpc>
                <a:spcPct val="94400"/>
              </a:lnSpc>
              <a:buAutoNum type="arabicPeriod"/>
            </a:pPr>
            <a:r>
              <a:rPr lang="en-US" sz="5900" b="0">
                <a:solidFill>
                  <a:srgbClr val="FFFFFF"/>
                </a:solidFill>
                <a:effectLst>
                  <a:outerShdw blurRad="20000" dist="50000" dir="2700000">
                    <a:srgbClr val="4A4E57">
                      <a:alpha val="40000"/>
                    </a:srgbClr>
                  </a:outerShdw>
                </a:effectLst>
                <a:latin typeface="ChunkFive"/>
              </a:rPr>
              <a:t> What someone is Wearing</a:t>
            </a:r>
          </a:p>
          <a:p>
            <a:pPr marL="762000" indent="-762000" algn="l">
              <a:lnSpc>
                <a:spcPct val="94400"/>
              </a:lnSpc>
              <a:buAutoNum type="arabicPeriod"/>
            </a:pPr>
            <a:r>
              <a:rPr lang="en-US" sz="5900" b="0">
                <a:solidFill>
                  <a:srgbClr val="FFFFFF"/>
                </a:solidFill>
                <a:effectLst>
                  <a:outerShdw blurRad="20000" dist="50000" dir="2700000">
                    <a:srgbClr val="4A4E57">
                      <a:alpha val="40000"/>
                    </a:srgbClr>
                  </a:outerShdw>
                </a:effectLst>
                <a:latin typeface="ChunkFive"/>
              </a:rPr>
              <a:t> A house that stands out on the block</a:t>
            </a:r>
          </a:p>
          <a:p>
            <a:pPr marL="762000" indent="-762000" algn="l">
              <a:lnSpc>
                <a:spcPct val="94400"/>
              </a:lnSpc>
              <a:buAutoNum type="arabicPeriod"/>
            </a:pPr>
            <a:r>
              <a:rPr lang="en-US" sz="5900" b="0">
                <a:solidFill>
                  <a:srgbClr val="FFFFFF"/>
                </a:solidFill>
                <a:effectLst>
                  <a:outerShdw blurRad="20000" dist="50000" dir="2700000">
                    <a:srgbClr val="4A4E57">
                      <a:alpha val="40000"/>
                    </a:srgbClr>
                  </a:outerShdw>
                </a:effectLst>
                <a:latin typeface="ChunkFive"/>
              </a:rPr>
              <a:t> A themed restaurant</a:t>
            </a:r>
          </a:p>
          <a:p>
            <a:pPr marL="762000" indent="-762000" algn="l">
              <a:lnSpc>
                <a:spcPct val="94400"/>
              </a:lnSpc>
              <a:buAutoNum type="arabicPeriod"/>
            </a:pPr>
            <a:r>
              <a:rPr lang="en-US" sz="5900" b="0">
                <a:solidFill>
                  <a:srgbClr val="FFFFFF"/>
                </a:solidFill>
                <a:effectLst>
                  <a:outerShdw blurRad="20000" dist="50000" dir="2700000">
                    <a:srgbClr val="4A4E57">
                      <a:alpha val="40000"/>
                    </a:srgbClr>
                  </a:outerShdw>
                </a:effectLst>
                <a:latin typeface="ChunkFive"/>
              </a:rPr>
              <a:t> DONT TRY TO BE FUNNY...JUST PAINT A VIVID PICTURE</a:t>
            </a:r>
          </a:p>
        </p:txBody>
      </p:sp>
      <p:sp>
        <p:nvSpPr>
          <p:cNvPr id="6" name="TextBox 5"/>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pedrosimoes7 - https://www.flickr.com/photos/46944516@N00</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3004800" cy="9753600"/>
          </a:xfrm>
          <a:prstGeom prst="rect">
            <a:avLst/>
          </a:prstGeom>
        </p:spPr>
      </p:pic>
      <p:sp>
        <p:nvSpPr>
          <p:cNvPr id="3" name="TextBox 2"/>
          <p:cNvSpPr txBox="1"/>
          <p:nvPr/>
        </p:nvSpPr>
        <p:spPr>
          <a:xfrm>
            <a:off x="0" y="508000"/>
            <a:ext cx="13004800" cy="822960"/>
          </a:xfrm>
          <a:prstGeom prst="rect">
            <a:avLst/>
          </a:prstGeom>
        </p:spPr>
        <p:txBody>
          <a:bodyPr wrap="none" lIns="254000" tIns="0" rIns="254000" bIns="0" anchor="t"/>
          <a:lstStyle/>
          <a:p>
            <a:pPr algn="ctr"/>
            <a:r>
              <a:rPr lang="en-US" sz="5400" b="1">
                <a:solidFill>
                  <a:srgbClr val="FFFFFF"/>
                </a:solidFill>
                <a:effectLst>
                  <a:outerShdw blurRad="20000" dist="50000" dir="2700000">
                    <a:srgbClr val="4A4E57">
                      <a:alpha val="40000"/>
                    </a:srgbClr>
                  </a:outerShdw>
                </a:effectLst>
                <a:latin typeface="ChunkFive"/>
              </a:rPr>
              <a:t>PHYSICALITY AND EMOTION</a:t>
            </a:r>
          </a:p>
        </p:txBody>
      </p:sp>
      <p:sp>
        <p:nvSpPr>
          <p:cNvPr id="4" name="TextBox 3"/>
          <p:cNvSpPr txBox="1"/>
          <p:nvPr/>
        </p:nvSpPr>
        <p:spPr>
          <a:xfrm>
            <a:off x="254000" y="1838960"/>
            <a:ext cx="12496800" cy="1830527"/>
          </a:xfrm>
          <a:prstGeom prst="rect">
            <a:avLst/>
          </a:prstGeom>
        </p:spPr>
        <p:txBody>
          <a:bodyPr wrap="square">
            <a:normAutofit/>
          </a:bodyPr>
          <a:lstStyle/>
          <a:p>
            <a:pPr marL="762000" indent="-762000" algn="l">
              <a:lnSpc>
                <a:spcPct val="100800"/>
              </a:lnSpc>
              <a:buAutoNum type="arabicPeriod"/>
            </a:pPr>
            <a:r>
              <a:rPr lang="en-US" sz="6300" b="0">
                <a:solidFill>
                  <a:srgbClr val="FFFFFF"/>
                </a:solidFill>
                <a:effectLst>
                  <a:outerShdw blurRad="20000" dist="50000" dir="2700000">
                    <a:srgbClr val="4A4E57">
                      <a:alpha val="40000"/>
                    </a:srgbClr>
                  </a:outerShdw>
                </a:effectLst>
                <a:latin typeface="ChunkFive"/>
              </a:rPr>
              <a:t> Show dont tell</a:t>
            </a:r>
          </a:p>
          <a:p>
            <a:pPr marL="762000" indent="-762000" algn="l">
              <a:lnSpc>
                <a:spcPct val="100800"/>
              </a:lnSpc>
              <a:buAutoNum type="arabicPeriod"/>
            </a:pPr>
            <a:r>
              <a:rPr lang="en-US" sz="6300" b="0">
                <a:solidFill>
                  <a:srgbClr val="FFFFFF"/>
                </a:solidFill>
                <a:effectLst>
                  <a:outerShdw blurRad="20000" dist="50000" dir="2700000">
                    <a:srgbClr val="4A4E57">
                      <a:alpha val="40000"/>
                    </a:srgbClr>
                  </a:outerShdw>
                </a:effectLst>
                <a:latin typeface="ChunkFive"/>
              </a:rPr>
              <a:t> Congruency (face &amp; words)</a:t>
            </a:r>
          </a:p>
        </p:txBody>
      </p:sp>
      <p:sp>
        <p:nvSpPr>
          <p:cNvPr id="5" name="TextBox 4"/>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uniondocs - https://www.flickr.com/photos/8207752@N03</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04800" cy="9753600"/>
          </a:xfrm>
          <a:prstGeom prst="rect">
            <a:avLst/>
          </a:prstGeom>
        </p:spPr>
      </p:pic>
      <p:pic>
        <p:nvPicPr>
          <p:cNvPr id="3" name="Picture 2"/>
          <p:cNvPicPr>
            <a:picLocks noChangeAspect="1"/>
          </p:cNvPicPr>
          <p:nvPr/>
        </p:nvPicPr>
        <p:blipFill>
          <a:blip r:embed="rId3"/>
          <a:stretch>
            <a:fillRect/>
          </a:stretch>
        </p:blipFill>
        <p:spPr>
          <a:xfrm>
            <a:off x="0" y="0"/>
            <a:ext cx="13004800" cy="9753600"/>
          </a:xfrm>
          <a:prstGeom prst="rect">
            <a:avLst/>
          </a:prstGeom>
        </p:spPr>
      </p:pic>
      <p:sp>
        <p:nvSpPr>
          <p:cNvPr id="4" name="TextBox 3"/>
          <p:cNvSpPr txBox="1"/>
          <p:nvPr/>
        </p:nvSpPr>
        <p:spPr>
          <a:xfrm>
            <a:off x="0" y="508000"/>
            <a:ext cx="13004800" cy="1371600"/>
          </a:xfrm>
          <a:prstGeom prst="rect">
            <a:avLst/>
          </a:prstGeom>
        </p:spPr>
        <p:txBody>
          <a:bodyPr wrap="none" lIns="254000" tIns="0" rIns="254000" bIns="0" anchor="t"/>
          <a:lstStyle/>
          <a:p>
            <a:pPr algn="ctr"/>
            <a:r>
              <a:rPr lang="en-US" sz="9000" b="1">
                <a:solidFill>
                  <a:srgbClr val="FFFFFF"/>
                </a:solidFill>
                <a:effectLst>
                  <a:outerShdw blurRad="20000" dist="50000" dir="2700000">
                    <a:srgbClr val="4A4E57">
                      <a:alpha val="40000"/>
                    </a:srgbClr>
                  </a:outerShdw>
                </a:effectLst>
                <a:latin typeface="ChunkFive"/>
              </a:rPr>
              <a:t>WE USE AWE</a:t>
            </a:r>
          </a:p>
        </p:txBody>
      </p:sp>
      <p:sp>
        <p:nvSpPr>
          <p:cNvPr id="5" name="TextBox 4"/>
          <p:cNvSpPr txBox="1"/>
          <p:nvPr/>
        </p:nvSpPr>
        <p:spPr>
          <a:xfrm>
            <a:off x="254000" y="2387600"/>
            <a:ext cx="12496800" cy="2739441"/>
          </a:xfrm>
          <a:prstGeom prst="rect">
            <a:avLst/>
          </a:prstGeom>
        </p:spPr>
        <p:txBody>
          <a:bodyPr wrap="square">
            <a:normAutofit/>
          </a:bodyPr>
          <a:lstStyle/>
          <a:p>
            <a:pPr marL="762000" indent="-762000" algn="l">
              <a:lnSpc>
                <a:spcPct val="100800"/>
              </a:lnSpc>
              <a:buFont typeface="ChunkFive"/>
              <a:buChar char="•"/>
            </a:pPr>
            <a:r>
              <a:rPr lang="en-US" sz="6300" b="0">
                <a:solidFill>
                  <a:srgbClr val="FFFFFF"/>
                </a:solidFill>
                <a:effectLst>
                  <a:outerShdw blurRad="20000" dist="50000" dir="2700000">
                    <a:srgbClr val="4A4E57">
                      <a:alpha val="40000"/>
                    </a:srgbClr>
                  </a:outerShdw>
                </a:effectLst>
                <a:latin typeface="ChunkFive"/>
              </a:rPr>
              <a:t>Actions</a:t>
            </a:r>
          </a:p>
          <a:p>
            <a:pPr marL="762000" indent="-762000" algn="l">
              <a:lnSpc>
                <a:spcPct val="100800"/>
              </a:lnSpc>
              <a:buFont typeface="ChunkFive"/>
              <a:buChar char="•"/>
            </a:pPr>
            <a:r>
              <a:rPr lang="en-US" sz="6300" b="0">
                <a:solidFill>
                  <a:srgbClr val="FFFFFF"/>
                </a:solidFill>
                <a:effectLst>
                  <a:outerShdw blurRad="20000" dist="50000" dir="2700000">
                    <a:srgbClr val="4A4E57">
                      <a:alpha val="40000"/>
                    </a:srgbClr>
                  </a:outerShdw>
                </a:effectLst>
                <a:latin typeface="ChunkFive"/>
              </a:rPr>
              <a:t>Words</a:t>
            </a:r>
          </a:p>
          <a:p>
            <a:pPr marL="762000" indent="-762000" algn="l">
              <a:lnSpc>
                <a:spcPct val="100800"/>
              </a:lnSpc>
              <a:buFont typeface="ChunkFive"/>
              <a:buChar char="•"/>
            </a:pPr>
            <a:r>
              <a:rPr lang="en-US" sz="6300" b="0">
                <a:solidFill>
                  <a:srgbClr val="FFFFFF"/>
                </a:solidFill>
                <a:effectLst>
                  <a:outerShdw blurRad="20000" dist="50000" dir="2700000">
                    <a:srgbClr val="4A4E57">
                      <a:alpha val="40000"/>
                    </a:srgbClr>
                  </a:outerShdw>
                </a:effectLst>
                <a:latin typeface="ChunkFive"/>
              </a:rPr>
              <a:t>Expressions and Emotions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04800" cy="9753600"/>
          </a:xfrm>
          <a:prstGeom prst="rect">
            <a:avLst/>
          </a:prstGeom>
        </p:spPr>
      </p:pic>
      <p:pic>
        <p:nvPicPr>
          <p:cNvPr id="3" name="Picture 2"/>
          <p:cNvPicPr>
            <a:picLocks noChangeAspect="1"/>
          </p:cNvPicPr>
          <p:nvPr/>
        </p:nvPicPr>
        <p:blipFill>
          <a:blip r:embed="rId3"/>
          <a:stretch>
            <a:fillRect/>
          </a:stretch>
        </p:blipFill>
        <p:spPr>
          <a:xfrm>
            <a:off x="0" y="0"/>
            <a:ext cx="13004800" cy="9753600"/>
          </a:xfrm>
          <a:prstGeom prst="rect">
            <a:avLst/>
          </a:prstGeom>
        </p:spPr>
      </p:pic>
      <p:sp>
        <p:nvSpPr>
          <p:cNvPr id="4" name="TextBox 3"/>
          <p:cNvSpPr txBox="1"/>
          <p:nvPr/>
        </p:nvSpPr>
        <p:spPr>
          <a:xfrm>
            <a:off x="0" y="508000"/>
            <a:ext cx="13004800" cy="1371600"/>
          </a:xfrm>
          <a:prstGeom prst="rect">
            <a:avLst/>
          </a:prstGeom>
        </p:spPr>
        <p:txBody>
          <a:bodyPr wrap="none" lIns="254000" tIns="0" rIns="254000" bIns="0" anchor="t"/>
          <a:lstStyle/>
          <a:p>
            <a:pPr algn="ctr"/>
            <a:r>
              <a:rPr lang="en-US" sz="9000" b="1">
                <a:solidFill>
                  <a:srgbClr val="FFFFFF"/>
                </a:solidFill>
                <a:effectLst>
                  <a:outerShdw blurRad="20000" dist="50000" dir="2700000">
                    <a:srgbClr val="4A4E57">
                      <a:alpha val="40000"/>
                    </a:srgbClr>
                  </a:outerShdw>
                </a:effectLst>
                <a:latin typeface="ChunkFive"/>
              </a:rPr>
              <a:t>JOKE STRUCTURE</a:t>
            </a:r>
          </a:p>
        </p:txBody>
      </p:sp>
      <p:sp>
        <p:nvSpPr>
          <p:cNvPr id="5" name="TextBox 4"/>
          <p:cNvSpPr txBox="1"/>
          <p:nvPr/>
        </p:nvSpPr>
        <p:spPr>
          <a:xfrm>
            <a:off x="254000" y="2387600"/>
            <a:ext cx="12496800" cy="1830527"/>
          </a:xfrm>
          <a:prstGeom prst="rect">
            <a:avLst/>
          </a:prstGeom>
        </p:spPr>
        <p:txBody>
          <a:bodyPr wrap="square">
            <a:normAutofit/>
          </a:bodyPr>
          <a:lstStyle/>
          <a:p>
            <a:pPr marL="762000" indent="-762000" algn="l">
              <a:lnSpc>
                <a:spcPct val="100800"/>
              </a:lnSpc>
              <a:buFont typeface="ChunkFive"/>
              <a:buChar char="•"/>
            </a:pPr>
            <a:r>
              <a:rPr lang="en-US" sz="6300" b="0">
                <a:solidFill>
                  <a:srgbClr val="FFFFFF"/>
                </a:solidFill>
                <a:effectLst>
                  <a:outerShdw blurRad="20000" dist="50000" dir="2700000">
                    <a:srgbClr val="4A4E57">
                      <a:alpha val="40000"/>
                    </a:srgbClr>
                  </a:outerShdw>
                </a:effectLst>
                <a:latin typeface="ChunkFive"/>
              </a:rPr>
              <a:t>Set Up</a:t>
            </a:r>
          </a:p>
          <a:p>
            <a:pPr marL="762000" indent="-762000" algn="l">
              <a:lnSpc>
                <a:spcPct val="100800"/>
              </a:lnSpc>
              <a:buFont typeface="ChunkFive"/>
              <a:buChar char="•"/>
            </a:pPr>
            <a:r>
              <a:rPr lang="en-US" sz="6300" b="0">
                <a:solidFill>
                  <a:srgbClr val="FFFFFF"/>
                </a:solidFill>
                <a:effectLst>
                  <a:outerShdw blurRad="20000" dist="50000" dir="2700000">
                    <a:srgbClr val="4A4E57">
                      <a:alpha val="40000"/>
                    </a:srgbClr>
                  </a:outerShdw>
                </a:effectLst>
                <a:latin typeface="ChunkFive"/>
              </a:rPr>
              <a:t>Punch</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3004800" cy="9753600"/>
          </a:xfrm>
          <a:prstGeom prst="rect">
            <a:avLst/>
          </a:prstGeom>
        </p:spPr>
      </p:pic>
      <p:pic>
        <p:nvPicPr>
          <p:cNvPr id="3" name="Picture 2"/>
          <p:cNvPicPr>
            <a:picLocks noChangeAspect="1"/>
          </p:cNvPicPr>
          <p:nvPr/>
        </p:nvPicPr>
        <p:blipFill>
          <a:blip r:embed="rId4"/>
          <a:stretch>
            <a:fillRect/>
          </a:stretch>
        </p:blipFill>
        <p:spPr>
          <a:xfrm>
            <a:off x="0" y="0"/>
            <a:ext cx="13004800" cy="9753600"/>
          </a:xfrm>
          <a:prstGeom prst="rect">
            <a:avLst/>
          </a:prstGeom>
        </p:spPr>
      </p:pic>
      <p:sp>
        <p:nvSpPr>
          <p:cNvPr id="4" name="TextBox 3"/>
          <p:cNvSpPr txBox="1"/>
          <p:nvPr/>
        </p:nvSpPr>
        <p:spPr>
          <a:xfrm>
            <a:off x="0" y="508000"/>
            <a:ext cx="13004800" cy="1371600"/>
          </a:xfrm>
          <a:prstGeom prst="rect">
            <a:avLst/>
          </a:prstGeom>
        </p:spPr>
        <p:txBody>
          <a:bodyPr wrap="none" lIns="254000" tIns="0" rIns="254000" bIns="0" anchor="t"/>
          <a:lstStyle/>
          <a:p>
            <a:pPr algn="ctr"/>
            <a:r>
              <a:rPr lang="en-US" sz="9000" b="1">
                <a:solidFill>
                  <a:srgbClr val="FFFFFF"/>
                </a:solidFill>
                <a:effectLst>
                  <a:outerShdw blurRad="20000" dist="50000" dir="2700000">
                    <a:srgbClr val="4A4E57">
                      <a:alpha val="40000"/>
                    </a:srgbClr>
                  </a:outerShdw>
                </a:effectLst>
                <a:latin typeface="ChunkFive"/>
              </a:rPr>
              <a:t>JOKE STRUCTURE</a:t>
            </a:r>
          </a:p>
        </p:txBody>
      </p:sp>
      <p:sp>
        <p:nvSpPr>
          <p:cNvPr id="5" name="TextBox 4"/>
          <p:cNvSpPr txBox="1"/>
          <p:nvPr/>
        </p:nvSpPr>
        <p:spPr>
          <a:xfrm>
            <a:off x="254000" y="2387600"/>
            <a:ext cx="12496800" cy="6375095"/>
          </a:xfrm>
          <a:prstGeom prst="rect">
            <a:avLst/>
          </a:prstGeom>
        </p:spPr>
        <p:txBody>
          <a:bodyPr wrap="square">
            <a:normAutofit/>
          </a:bodyPr>
          <a:lstStyle/>
          <a:p>
            <a:pPr marL="762000" indent="-762000" algn="l">
              <a:lnSpc>
                <a:spcPct val="100800"/>
              </a:lnSpc>
              <a:buFont typeface="ChunkFive"/>
              <a:buChar char="•"/>
            </a:pPr>
            <a:r>
              <a:rPr lang="en-US" sz="6300" b="0">
                <a:solidFill>
                  <a:srgbClr val="FFFFFF"/>
                </a:solidFill>
                <a:effectLst>
                  <a:outerShdw blurRad="20000" dist="50000" dir="2700000">
                    <a:srgbClr val="4A4E57">
                      <a:alpha val="40000"/>
                    </a:srgbClr>
                  </a:outerShdw>
                </a:effectLst>
                <a:latin typeface="ChunkFive"/>
              </a:rPr>
              <a:t>Set Up</a:t>
            </a:r>
          </a:p>
          <a:p>
            <a:pPr marL="762000" indent="-762000" algn="l">
              <a:lnSpc>
                <a:spcPct val="100800"/>
              </a:lnSpc>
              <a:buFont typeface="ChunkFive"/>
              <a:buChar char="•"/>
            </a:pPr>
            <a:r>
              <a:rPr lang="en-US" sz="6300" b="0">
                <a:solidFill>
                  <a:srgbClr val="FFFFFF"/>
                </a:solidFill>
                <a:effectLst>
                  <a:outerShdw blurRad="20000" dist="50000" dir="2700000">
                    <a:srgbClr val="4A4E57">
                      <a:alpha val="40000"/>
                    </a:srgbClr>
                  </a:outerShdw>
                </a:effectLst>
                <a:latin typeface="ChunkFive"/>
              </a:rPr>
              <a:t>(Creating Audience Perception)</a:t>
            </a:r>
          </a:p>
          <a:p>
            <a:pPr marL="762000" indent="-762000" algn="l">
              <a:lnSpc>
                <a:spcPct val="100800"/>
              </a:lnSpc>
              <a:buFont typeface="ChunkFive"/>
              <a:buChar char="•"/>
            </a:pPr>
            <a:r>
              <a:rPr lang="en-US" sz="6300" b="0">
                <a:solidFill>
                  <a:srgbClr val="FFFFFF"/>
                </a:solidFill>
                <a:effectLst>
                  <a:outerShdw blurRad="20000" dist="50000" dir="2700000">
                    <a:srgbClr val="4A4E57">
                      <a:alpha val="40000"/>
                    </a:srgbClr>
                  </a:outerShdw>
                </a:effectLst>
                <a:latin typeface="ChunkFive"/>
              </a:rPr>
              <a:t>Using a 2 way option</a:t>
            </a:r>
          </a:p>
          <a:p>
            <a:pPr marL="762000" indent="-762000" algn="l">
              <a:lnSpc>
                <a:spcPct val="100800"/>
              </a:lnSpc>
              <a:buFont typeface="ChunkFive"/>
              <a:buChar char="•"/>
            </a:pPr>
            <a:r>
              <a:rPr lang="en-US" sz="6300" b="0">
                <a:solidFill>
                  <a:srgbClr val="FFFFFF"/>
                </a:solidFill>
                <a:effectLst>
                  <a:outerShdw blurRad="20000" dist="50000" dir="2700000">
                    <a:srgbClr val="4A4E57">
                      <a:alpha val="40000"/>
                    </a:srgbClr>
                  </a:outerShdw>
                </a:effectLst>
                <a:latin typeface="ChunkFive"/>
              </a:rPr>
              <a:t>Crushing the Audience Perception</a:t>
            </a:r>
          </a:p>
          <a:p>
            <a:pPr marL="762000" indent="-762000" algn="l">
              <a:lnSpc>
                <a:spcPct val="100800"/>
              </a:lnSpc>
              <a:buFont typeface="ChunkFive"/>
              <a:buChar char="•"/>
            </a:pPr>
            <a:r>
              <a:rPr lang="en-US" sz="6300" b="0">
                <a:solidFill>
                  <a:srgbClr val="FFFFFF"/>
                </a:solidFill>
                <a:effectLst>
                  <a:outerShdw blurRad="20000" dist="50000" dir="2700000">
                    <a:srgbClr val="4A4E57">
                      <a:alpha val="40000"/>
                    </a:srgbClr>
                  </a:outerShdw>
                </a:effectLst>
                <a:latin typeface="ChunkFive"/>
              </a:rPr>
              <a:t>Punch</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04800" cy="9753600"/>
          </a:xfrm>
          <a:prstGeom prst="rect">
            <a:avLst/>
          </a:prstGeom>
        </p:spPr>
      </p:pic>
      <p:pic>
        <p:nvPicPr>
          <p:cNvPr id="3" name="Picture 2"/>
          <p:cNvPicPr>
            <a:picLocks noChangeAspect="1"/>
          </p:cNvPicPr>
          <p:nvPr/>
        </p:nvPicPr>
        <p:blipFill>
          <a:blip r:embed="rId3"/>
          <a:stretch>
            <a:fillRect/>
          </a:stretch>
        </p:blipFill>
        <p:spPr>
          <a:xfrm>
            <a:off x="-12700" y="-12700"/>
            <a:ext cx="0" cy="0"/>
          </a:xfrm>
          <a:prstGeom prst="rect">
            <a:avLst/>
          </a:prstGeom>
        </p:spPr>
      </p:pic>
      <p:sp>
        <p:nvSpPr>
          <p:cNvPr id="4" name="TextBox 3"/>
          <p:cNvSpPr txBox="1"/>
          <p:nvPr/>
        </p:nvSpPr>
        <p:spPr>
          <a:xfrm>
            <a:off x="0" y="6827520"/>
            <a:ext cx="13004800" cy="2926080"/>
          </a:xfrm>
          <a:prstGeom prst="rect">
            <a:avLst/>
          </a:prstGeom>
          <a:solidFill>
            <a:srgbClr val="026287"/>
          </a:solidFill>
        </p:spPr>
        <p:txBody>
          <a:bodyPr wrap="square" lIns="254000" tIns="254000" rIns="254000" bIns="254000" anchor="ctr">
            <a:normAutofit/>
          </a:bodyPr>
          <a:lstStyle/>
          <a:p>
            <a:pPr algn="ctr"/>
            <a:r>
              <a:rPr lang="en-US" sz="4200" b="0">
                <a:solidFill>
                  <a:srgbClr val="FFFFFF"/>
                </a:solidFill>
                <a:effectLst>
                  <a:outerShdw blurRad="20000" dist="50000" dir="2700000">
                    <a:srgbClr val="4A4E57">
                      <a:alpha val="40000"/>
                    </a:srgbClr>
                  </a:outerShdw>
                </a:effectLst>
                <a:latin typeface="ChunkFive"/>
              </a:rPr>
              <a:t>The Humor Algorithm</a:t>
            </a:r>
          </a:p>
        </p:txBody>
      </p:sp>
      <p:sp>
        <p:nvSpPr>
          <p:cNvPr id="5" name="TextBox 4"/>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Kyle McDonald - https://www.flickr.com/photos/28622838@N00</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04800" cy="9753600"/>
          </a:xfrm>
          <a:prstGeom prst="rect">
            <a:avLst/>
          </a:prstGeom>
        </p:spPr>
      </p:pic>
      <p:pic>
        <p:nvPicPr>
          <p:cNvPr id="3" name="Picture 2"/>
          <p:cNvPicPr>
            <a:picLocks noChangeAspect="1"/>
          </p:cNvPicPr>
          <p:nvPr/>
        </p:nvPicPr>
        <p:blipFill>
          <a:blip r:embed="rId3"/>
          <a:stretch>
            <a:fillRect/>
          </a:stretch>
        </p:blipFill>
        <p:spPr>
          <a:xfrm>
            <a:off x="0" y="0"/>
            <a:ext cx="13004800" cy="9753600"/>
          </a:xfrm>
          <a:prstGeom prst="rect">
            <a:avLst/>
          </a:prstGeom>
        </p:spPr>
      </p:pic>
      <p:sp>
        <p:nvSpPr>
          <p:cNvPr id="4" name="TextBox 3"/>
          <p:cNvSpPr txBox="1"/>
          <p:nvPr/>
        </p:nvSpPr>
        <p:spPr>
          <a:xfrm>
            <a:off x="0" y="508000"/>
            <a:ext cx="13004800" cy="1371600"/>
          </a:xfrm>
          <a:prstGeom prst="rect">
            <a:avLst/>
          </a:prstGeom>
        </p:spPr>
        <p:txBody>
          <a:bodyPr wrap="none" lIns="254000" tIns="0" rIns="254000" bIns="0" anchor="t"/>
          <a:lstStyle/>
          <a:p>
            <a:pPr algn="ctr"/>
            <a:r>
              <a:rPr lang="en-US" sz="9000" b="1">
                <a:solidFill>
                  <a:srgbClr val="FFFFFF"/>
                </a:solidFill>
                <a:effectLst>
                  <a:outerShdw blurRad="20000" dist="50000" dir="2700000">
                    <a:srgbClr val="4A4E57">
                      <a:alpha val="40000"/>
                    </a:srgbClr>
                  </a:outerShdw>
                </a:effectLst>
                <a:latin typeface="ChunkFive"/>
              </a:rPr>
              <a:t>P.O.W. T.O.P.</a:t>
            </a:r>
          </a:p>
        </p:txBody>
      </p:sp>
      <p:sp>
        <p:nvSpPr>
          <p:cNvPr id="5" name="TextBox 4"/>
          <p:cNvSpPr txBox="1"/>
          <p:nvPr/>
        </p:nvSpPr>
        <p:spPr>
          <a:xfrm>
            <a:off x="254000" y="2387600"/>
            <a:ext cx="12496800" cy="5466182"/>
          </a:xfrm>
          <a:prstGeom prst="rect">
            <a:avLst/>
          </a:prstGeom>
        </p:spPr>
        <p:txBody>
          <a:bodyPr wrap="square">
            <a:normAutofit/>
          </a:bodyPr>
          <a:lstStyle/>
          <a:p>
            <a:pPr marL="762000" indent="-762000" algn="l">
              <a:lnSpc>
                <a:spcPct val="100800"/>
              </a:lnSpc>
              <a:buFont typeface="ChunkFive"/>
              <a:buChar char="•"/>
            </a:pPr>
            <a:r>
              <a:rPr lang="en-US" sz="6300" b="0">
                <a:solidFill>
                  <a:srgbClr val="FFFFFF"/>
                </a:solidFill>
                <a:effectLst>
                  <a:outerShdw blurRad="20000" dist="50000" dir="2700000">
                    <a:srgbClr val="4A4E57">
                      <a:alpha val="40000"/>
                    </a:srgbClr>
                  </a:outerShdw>
                </a:effectLst>
                <a:latin typeface="ChunkFive"/>
              </a:rPr>
              <a:t>Play On Words - 2 way Option (Geico Ads)</a:t>
            </a:r>
          </a:p>
          <a:p>
            <a:pPr marL="762000" indent="-762000" algn="l">
              <a:lnSpc>
                <a:spcPct val="100800"/>
              </a:lnSpc>
              <a:buFont typeface="ChunkFive"/>
              <a:buChar char="•"/>
            </a:pPr>
            <a:r>
              <a:rPr lang="en-US" sz="6300" b="0">
                <a:solidFill>
                  <a:srgbClr val="FFFFFF"/>
                </a:solidFill>
                <a:effectLst>
                  <a:outerShdw blurRad="20000" dist="50000" dir="2700000">
                    <a:srgbClr val="4A4E57">
                      <a:alpha val="40000"/>
                    </a:srgbClr>
                  </a:outerShdw>
                </a:effectLst>
                <a:latin typeface="ChunkFive"/>
              </a:rPr>
              <a:t>Turn of Phrase- pavlov's dog</a:t>
            </a:r>
          </a:p>
          <a:p>
            <a:pPr marL="762000" indent="-762000" algn="l">
              <a:lnSpc>
                <a:spcPct val="100800"/>
              </a:lnSpc>
              <a:buFont typeface="ChunkFive"/>
              <a:buChar char="•"/>
            </a:pPr>
            <a:r>
              <a:rPr lang="en-US" sz="6300" b="0">
                <a:solidFill>
                  <a:srgbClr val="FFFFFF"/>
                </a:solidFill>
                <a:effectLst>
                  <a:outerShdw blurRad="20000" dist="50000" dir="2700000">
                    <a:srgbClr val="4A4E57">
                      <a:alpha val="40000"/>
                    </a:srgbClr>
                  </a:outerShdw>
                </a:effectLst>
                <a:latin typeface="ChunkFive"/>
              </a:rPr>
              <a:t>The simple truth</a:t>
            </a:r>
          </a:p>
          <a:p>
            <a:pPr marL="762000" indent="-762000" algn="l">
              <a:lnSpc>
                <a:spcPct val="100800"/>
              </a:lnSpc>
              <a:buFont typeface="ChunkFive"/>
              <a:buChar char="•"/>
            </a:pPr>
            <a:r>
              <a:rPr lang="en-US" sz="6300" b="0">
                <a:solidFill>
                  <a:srgbClr val="FFFFFF"/>
                </a:solidFill>
                <a:effectLst>
                  <a:outerShdw blurRad="20000" dist="50000" dir="2700000">
                    <a:srgbClr val="4A4E57">
                      <a:alpha val="40000"/>
                    </a:srgbClr>
                  </a:outerShdw>
                </a:effectLst>
                <a:latin typeface="ChunkFive"/>
              </a:rPr>
              <a:t>Reforming</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3004800" cy="9753600"/>
          </a:xfrm>
          <a:prstGeom prst="rect">
            <a:avLst/>
          </a:prstGeom>
        </p:spPr>
      </p:pic>
      <p:pic>
        <p:nvPicPr>
          <p:cNvPr id="3" name="Picture 2"/>
          <p:cNvPicPr>
            <a:picLocks noChangeAspect="1"/>
          </p:cNvPicPr>
          <p:nvPr/>
        </p:nvPicPr>
        <p:blipFill>
          <a:blip r:embed="rId4"/>
          <a:stretch>
            <a:fillRect/>
          </a:stretch>
        </p:blipFill>
        <p:spPr>
          <a:xfrm>
            <a:off x="0" y="0"/>
            <a:ext cx="13004800" cy="9753600"/>
          </a:xfrm>
          <a:prstGeom prst="rect">
            <a:avLst/>
          </a:prstGeom>
        </p:spPr>
      </p:pic>
      <p:sp>
        <p:nvSpPr>
          <p:cNvPr id="4" name="TextBox 3"/>
          <p:cNvSpPr txBox="1"/>
          <p:nvPr/>
        </p:nvSpPr>
        <p:spPr>
          <a:xfrm>
            <a:off x="0" y="508000"/>
            <a:ext cx="13004800" cy="426720"/>
          </a:xfrm>
          <a:prstGeom prst="rect">
            <a:avLst/>
          </a:prstGeom>
        </p:spPr>
        <p:txBody>
          <a:bodyPr wrap="none" lIns="254000" tIns="0" rIns="254000" bIns="0" anchor="t"/>
          <a:lstStyle/>
          <a:p>
            <a:pPr algn="ctr"/>
            <a:r>
              <a:rPr lang="en-US" sz="2800" b="1">
                <a:solidFill>
                  <a:srgbClr val="FFFFFF"/>
                </a:solidFill>
                <a:effectLst>
                  <a:outerShdw blurRad="20000" dist="50000" dir="2700000">
                    <a:srgbClr val="4A4E57">
                      <a:alpha val="40000"/>
                    </a:srgbClr>
                  </a:outerShdw>
                </a:effectLst>
                <a:latin typeface="ChunkFive"/>
              </a:rPr>
              <a:t>COMMON CLICHES CREATING UNCOMMON ANSWERS</a:t>
            </a:r>
          </a:p>
        </p:txBody>
      </p:sp>
      <p:sp>
        <p:nvSpPr>
          <p:cNvPr id="5" name="TextBox 4"/>
          <p:cNvSpPr txBox="1"/>
          <p:nvPr/>
        </p:nvSpPr>
        <p:spPr>
          <a:xfrm>
            <a:off x="254000" y="1442720"/>
            <a:ext cx="12496800" cy="4557268"/>
          </a:xfrm>
          <a:prstGeom prst="rect">
            <a:avLst/>
          </a:prstGeom>
        </p:spPr>
        <p:txBody>
          <a:bodyPr wrap="square">
            <a:normAutofit/>
          </a:bodyPr>
          <a:lstStyle/>
          <a:p>
            <a:pPr marL="762000" indent="-762000" algn="l">
              <a:lnSpc>
                <a:spcPct val="100800"/>
              </a:lnSpc>
              <a:buAutoNum type="arabicPeriod"/>
            </a:pPr>
            <a:r>
              <a:rPr lang="en-US" sz="6300" b="0">
                <a:solidFill>
                  <a:srgbClr val="FFFFFF"/>
                </a:solidFill>
                <a:effectLst>
                  <a:outerShdw blurRad="20000" dist="50000" dir="2700000">
                    <a:srgbClr val="4A4E57">
                      <a:alpha val="40000"/>
                    </a:srgbClr>
                  </a:outerShdw>
                </a:effectLst>
                <a:latin typeface="ChunkFive"/>
              </a:rPr>
              <a:t> It is what it is</a:t>
            </a:r>
          </a:p>
          <a:p>
            <a:pPr marL="762000" indent="-762000" algn="l">
              <a:lnSpc>
                <a:spcPct val="100800"/>
              </a:lnSpc>
              <a:buAutoNum type="arabicPeriod"/>
            </a:pPr>
            <a:r>
              <a:rPr lang="en-US" sz="6300" b="0">
                <a:solidFill>
                  <a:srgbClr val="FFFFFF"/>
                </a:solidFill>
                <a:effectLst>
                  <a:outerShdw blurRad="20000" dist="50000" dir="2700000">
                    <a:srgbClr val="4A4E57">
                      <a:alpha val="40000"/>
                    </a:srgbClr>
                  </a:outerShdw>
                </a:effectLst>
                <a:latin typeface="ChunkFive"/>
              </a:rPr>
              <a:t> You know what they say</a:t>
            </a:r>
          </a:p>
          <a:p>
            <a:pPr marL="762000" indent="-762000" algn="l">
              <a:lnSpc>
                <a:spcPct val="100800"/>
              </a:lnSpc>
              <a:buAutoNum type="arabicPeriod"/>
            </a:pPr>
            <a:r>
              <a:rPr lang="en-US" sz="6300" b="0">
                <a:solidFill>
                  <a:srgbClr val="FFFFFF"/>
                </a:solidFill>
                <a:effectLst>
                  <a:outerShdw blurRad="20000" dist="50000" dir="2700000">
                    <a:srgbClr val="4A4E57">
                      <a:alpha val="40000"/>
                    </a:srgbClr>
                  </a:outerShdw>
                </a:effectLst>
                <a:latin typeface="ChunkFive"/>
              </a:rPr>
              <a:t> without further ado</a:t>
            </a:r>
          </a:p>
          <a:p>
            <a:pPr marL="762000" indent="-762000" algn="l">
              <a:lnSpc>
                <a:spcPct val="100800"/>
              </a:lnSpc>
              <a:buAutoNum type="arabicPeriod"/>
            </a:pPr>
            <a:r>
              <a:rPr lang="en-US" sz="6300" b="0">
                <a:solidFill>
                  <a:srgbClr val="FFFFFF"/>
                </a:solidFill>
                <a:effectLst>
                  <a:outerShdw blurRad="20000" dist="50000" dir="2700000">
                    <a:srgbClr val="4A4E57">
                      <a:alpha val="40000"/>
                    </a:srgbClr>
                  </a:outerShdw>
                </a:effectLst>
                <a:latin typeface="ChunkFive"/>
              </a:rPr>
              <a:t> Thinking outside the box</a:t>
            </a:r>
          </a:p>
          <a:p>
            <a:pPr marL="762000" indent="-762000" algn="l">
              <a:lnSpc>
                <a:spcPct val="100800"/>
              </a:lnSpc>
              <a:buAutoNum type="arabicPeriod"/>
            </a:pPr>
            <a:r>
              <a:rPr lang="en-US" sz="6300" b="0">
                <a:solidFill>
                  <a:srgbClr val="FFFFFF"/>
                </a:solidFill>
                <a:effectLst>
                  <a:outerShdw blurRad="20000" dist="50000" dir="2700000">
                    <a:srgbClr val="4A4E57">
                      <a:alpha val="40000"/>
                    </a:srgbClr>
                  </a:outerShdw>
                </a:effectLst>
                <a:latin typeface="ChunkFive"/>
              </a:rPr>
              <a:t> Been there done that</a:t>
            </a:r>
          </a:p>
        </p:txBody>
      </p:sp>
      <p:sp>
        <p:nvSpPr>
          <p:cNvPr id="6" name="TextBox 5"/>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pedrosimoes7 - https://www.flickr.com/photos/46944516@N00</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3004800" cy="9753600"/>
          </a:xfrm>
          <a:prstGeom prst="rect">
            <a:avLst/>
          </a:prstGeom>
        </p:spPr>
      </p:pic>
      <p:sp>
        <p:nvSpPr>
          <p:cNvPr id="3" name="TextBox 2"/>
          <p:cNvSpPr txBox="1"/>
          <p:nvPr/>
        </p:nvSpPr>
        <p:spPr>
          <a:xfrm>
            <a:off x="0" y="508000"/>
            <a:ext cx="13004800" cy="1203960"/>
          </a:xfrm>
          <a:prstGeom prst="rect">
            <a:avLst/>
          </a:prstGeom>
        </p:spPr>
        <p:txBody>
          <a:bodyPr wrap="none" lIns="254000" tIns="0" rIns="254000" bIns="0" anchor="t"/>
          <a:lstStyle/>
          <a:p>
            <a:pPr algn="ctr"/>
            <a:r>
              <a:rPr lang="en-US" sz="7900" b="1">
                <a:solidFill>
                  <a:srgbClr val="FFFFFF"/>
                </a:solidFill>
                <a:effectLst>
                  <a:outerShdw blurRad="20000" dist="50000" dir="2700000">
                    <a:srgbClr val="4A4E57">
                      <a:alpha val="40000"/>
                    </a:srgbClr>
                  </a:outerShdw>
                </a:effectLst>
                <a:latin typeface="ChunkFive"/>
              </a:rPr>
              <a:t>EVEN FEWER SHARE</a:t>
            </a:r>
          </a:p>
        </p:txBody>
      </p:sp>
      <p:sp>
        <p:nvSpPr>
          <p:cNvPr id="4" name="TextBox 3"/>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ryancr - https://www.flickr.com/photos/33128961@N00</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3004800" cy="9753600"/>
          </a:xfrm>
          <a:prstGeom prst="rect">
            <a:avLst/>
          </a:prstGeom>
        </p:spPr>
      </p:pic>
      <p:pic>
        <p:nvPicPr>
          <p:cNvPr id="3" name="Picture 2"/>
          <p:cNvPicPr>
            <a:picLocks noChangeAspect="1"/>
          </p:cNvPicPr>
          <p:nvPr/>
        </p:nvPicPr>
        <p:blipFill>
          <a:blip r:embed="rId4"/>
          <a:stretch>
            <a:fillRect/>
          </a:stretch>
        </p:blipFill>
        <p:spPr>
          <a:xfrm>
            <a:off x="0" y="0"/>
            <a:ext cx="13004800" cy="9753600"/>
          </a:xfrm>
          <a:prstGeom prst="rect">
            <a:avLst/>
          </a:prstGeom>
        </p:spPr>
      </p:pic>
      <p:sp>
        <p:nvSpPr>
          <p:cNvPr id="4" name="TextBox 3"/>
          <p:cNvSpPr txBox="1"/>
          <p:nvPr/>
        </p:nvSpPr>
        <p:spPr>
          <a:xfrm>
            <a:off x="0" y="508000"/>
            <a:ext cx="13004800" cy="1371600"/>
          </a:xfrm>
          <a:prstGeom prst="rect">
            <a:avLst/>
          </a:prstGeom>
        </p:spPr>
        <p:txBody>
          <a:bodyPr wrap="none" lIns="254000" tIns="0" rIns="254000" bIns="0" anchor="t"/>
          <a:lstStyle/>
          <a:p>
            <a:pPr algn="ctr"/>
            <a:r>
              <a:rPr lang="en-US" sz="9000" b="1">
                <a:solidFill>
                  <a:srgbClr val="000000"/>
                </a:solidFill>
                <a:effectLst>
                  <a:outerShdw blurRad="20000" dist="50000" dir="2700000">
                    <a:srgbClr val="4A4E57">
                      <a:alpha val="40000"/>
                    </a:srgbClr>
                  </a:outerShdw>
                </a:effectLst>
                <a:latin typeface="ChunkFive"/>
              </a:rPr>
              <a:t>DIALOGUE</a:t>
            </a:r>
          </a:p>
        </p:txBody>
      </p:sp>
      <p:sp>
        <p:nvSpPr>
          <p:cNvPr id="5" name="TextBox 4"/>
          <p:cNvSpPr txBox="1"/>
          <p:nvPr/>
        </p:nvSpPr>
        <p:spPr>
          <a:xfrm>
            <a:off x="254000" y="2387600"/>
            <a:ext cx="12496800" cy="6854850"/>
          </a:xfrm>
          <a:prstGeom prst="rect">
            <a:avLst/>
          </a:prstGeom>
        </p:spPr>
        <p:txBody>
          <a:bodyPr wrap="square">
            <a:normAutofit/>
          </a:bodyPr>
          <a:lstStyle/>
          <a:p>
            <a:pPr marL="762000" indent="-762000" algn="l">
              <a:lnSpc>
                <a:spcPct val="97600"/>
              </a:lnSpc>
              <a:buAutoNum type="arabicPeriod"/>
            </a:pPr>
            <a:r>
              <a:rPr lang="en-US" sz="6100" b="0">
                <a:solidFill>
                  <a:srgbClr val="000000"/>
                </a:solidFill>
                <a:effectLst>
                  <a:outerShdw blurRad="20000" dist="50000" dir="2700000">
                    <a:srgbClr val="4A4E57">
                      <a:alpha val="40000"/>
                    </a:srgbClr>
                  </a:outerShdw>
                </a:effectLst>
                <a:latin typeface="ChunkFive"/>
              </a:rPr>
              <a:t> Show dont tell</a:t>
            </a:r>
          </a:p>
          <a:p>
            <a:pPr marL="762000" indent="-762000" algn="l">
              <a:lnSpc>
                <a:spcPct val="97600"/>
              </a:lnSpc>
              <a:buAutoNum type="arabicPeriod"/>
            </a:pPr>
            <a:r>
              <a:rPr lang="en-US" sz="6100" b="0">
                <a:solidFill>
                  <a:srgbClr val="000000"/>
                </a:solidFill>
                <a:effectLst>
                  <a:outerShdw blurRad="20000" dist="50000" dir="2700000">
                    <a:srgbClr val="4A4E57">
                      <a:alpha val="40000"/>
                    </a:srgbClr>
                  </a:outerShdw>
                </a:effectLst>
                <a:latin typeface="ChunkFive"/>
              </a:rPr>
              <a:t> Let other people in your story get the laughs</a:t>
            </a:r>
          </a:p>
          <a:p>
            <a:pPr marL="762000" indent="-762000" algn="l">
              <a:lnSpc>
                <a:spcPct val="97600"/>
              </a:lnSpc>
              <a:buAutoNum type="arabicPeriod"/>
            </a:pPr>
            <a:r>
              <a:rPr lang="en-US" sz="6100" b="0">
                <a:solidFill>
                  <a:srgbClr val="000000"/>
                </a:solidFill>
                <a:effectLst>
                  <a:outerShdw blurRad="20000" dist="50000" dir="2700000">
                    <a:srgbClr val="4A4E57">
                      <a:alpha val="40000"/>
                    </a:srgbClr>
                  </a:outerShdw>
                </a:effectLst>
                <a:latin typeface="ChunkFive"/>
              </a:rPr>
              <a:t> What would it sound like in a conversation</a:t>
            </a:r>
          </a:p>
          <a:p>
            <a:pPr marL="762000" indent="-762000" algn="l">
              <a:lnSpc>
                <a:spcPct val="97600"/>
              </a:lnSpc>
              <a:buAutoNum type="arabicPeriod"/>
            </a:pPr>
            <a:r>
              <a:rPr lang="en-US" sz="6100" b="0">
                <a:solidFill>
                  <a:srgbClr val="000000"/>
                </a:solidFill>
                <a:effectLst>
                  <a:outerShdw blurRad="20000" dist="50000" dir="2700000">
                    <a:srgbClr val="4A4E57">
                      <a:alpha val="40000"/>
                    </a:srgbClr>
                  </a:outerShdw>
                </a:effectLst>
                <a:latin typeface="ChunkFive"/>
              </a:rPr>
              <a:t> reminders and advice</a:t>
            </a:r>
          </a:p>
          <a:p>
            <a:pPr marL="762000" indent="-762000" algn="l">
              <a:lnSpc>
                <a:spcPct val="97600"/>
              </a:lnSpc>
              <a:buAutoNum type="arabicPeriod"/>
            </a:pPr>
            <a:r>
              <a:rPr lang="en-US" sz="6100" b="0">
                <a:solidFill>
                  <a:srgbClr val="000000"/>
                </a:solidFill>
                <a:effectLst>
                  <a:outerShdw blurRad="20000" dist="50000" dir="2700000">
                    <a:srgbClr val="4A4E57">
                      <a:alpha val="40000"/>
                    </a:srgbClr>
                  </a:outerShdw>
                </a:effectLst>
                <a:latin typeface="ChunkFive"/>
              </a:rPr>
              <a:t> allows you to avoid preachyness</a:t>
            </a:r>
          </a:p>
        </p:txBody>
      </p:sp>
      <p:sp>
        <p:nvSpPr>
          <p:cNvPr id="6" name="TextBox 5"/>
          <p:cNvSpPr txBox="1"/>
          <p:nvPr/>
        </p:nvSpPr>
        <p:spPr>
          <a:xfrm>
            <a:off x="0" y="9626600"/>
            <a:ext cx="13004800" cy="121920"/>
          </a:xfrm>
          <a:prstGeom prst="rect">
            <a:avLst/>
          </a:prstGeom>
        </p:spPr>
        <p:txBody>
          <a:bodyPr wrap="none" lIns="254000" tIns="0" rIns="254000" bIns="0" anchor="t"/>
          <a:lstStyle/>
          <a:p>
            <a:pPr algn="l"/>
            <a:r>
              <a:rPr lang="en-US" sz="800" b="1">
                <a:solidFill>
                  <a:srgbClr val="000000"/>
                </a:solidFill>
                <a:latin typeface="Calibri"/>
              </a:rPr>
              <a:t>cc: hernanpba - https://www.flickr.com/photos/67430875@N03</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04800" cy="9753600"/>
          </a:xfrm>
          <a:prstGeom prst="rect">
            <a:avLst/>
          </a:prstGeom>
        </p:spPr>
      </p:pic>
      <p:sp>
        <p:nvSpPr>
          <p:cNvPr id="3" name="TextBox 2"/>
          <p:cNvSpPr txBox="1"/>
          <p:nvPr/>
        </p:nvSpPr>
        <p:spPr>
          <a:xfrm>
            <a:off x="0" y="508000"/>
            <a:ext cx="13004800" cy="1371600"/>
          </a:xfrm>
          <a:prstGeom prst="rect">
            <a:avLst/>
          </a:prstGeom>
        </p:spPr>
        <p:txBody>
          <a:bodyPr wrap="none" lIns="254000" tIns="0" rIns="254000" bIns="0" anchor="t"/>
          <a:lstStyle/>
          <a:p>
            <a:pPr algn="ctr"/>
            <a:r>
              <a:rPr lang="en-US" sz="9000" b="1">
                <a:solidFill>
                  <a:srgbClr val="FFFFFF"/>
                </a:solidFill>
                <a:effectLst>
                  <a:outerShdw blurRad="20000" dist="50000" dir="2700000">
                    <a:srgbClr val="4A4E57">
                      <a:alpha val="40000"/>
                    </a:srgbClr>
                  </a:outerShdw>
                </a:effectLst>
                <a:latin typeface="ChunkFive"/>
              </a:rPr>
              <a:t>SURPRISE</a:t>
            </a:r>
          </a:p>
        </p:txBody>
      </p:sp>
      <p:sp>
        <p:nvSpPr>
          <p:cNvPr id="4" name="TextBox 3"/>
          <p:cNvSpPr txBox="1"/>
          <p:nvPr/>
        </p:nvSpPr>
        <p:spPr>
          <a:xfrm>
            <a:off x="254000" y="2387600"/>
            <a:ext cx="12496800" cy="3648354"/>
          </a:xfrm>
          <a:prstGeom prst="rect">
            <a:avLst/>
          </a:prstGeom>
        </p:spPr>
        <p:txBody>
          <a:bodyPr wrap="square">
            <a:normAutofit/>
          </a:bodyPr>
          <a:lstStyle/>
          <a:p>
            <a:pPr marL="762000" indent="-762000" algn="l">
              <a:lnSpc>
                <a:spcPct val="100800"/>
              </a:lnSpc>
              <a:buAutoNum type="arabicPeriod"/>
            </a:pPr>
            <a:r>
              <a:rPr lang="en-US" sz="6300" b="0">
                <a:solidFill>
                  <a:srgbClr val="FFFFFF"/>
                </a:solidFill>
                <a:effectLst>
                  <a:outerShdw blurRad="20000" dist="50000" dir="2700000">
                    <a:srgbClr val="4A4E57">
                      <a:alpha val="40000"/>
                    </a:srgbClr>
                  </a:outerShdw>
                </a:effectLst>
                <a:latin typeface="ChunkFive"/>
              </a:rPr>
              <a:t> Flip</a:t>
            </a:r>
          </a:p>
          <a:p>
            <a:pPr marL="762000" indent="-762000" algn="l">
              <a:lnSpc>
                <a:spcPct val="100800"/>
              </a:lnSpc>
              <a:buAutoNum type="arabicPeriod"/>
            </a:pPr>
            <a:r>
              <a:rPr lang="en-US" sz="6300" b="0">
                <a:solidFill>
                  <a:srgbClr val="FFFFFF"/>
                </a:solidFill>
                <a:effectLst>
                  <a:outerShdw blurRad="20000" dist="50000" dir="2700000">
                    <a:srgbClr val="4A4E57">
                      <a:alpha val="40000"/>
                    </a:srgbClr>
                  </a:outerShdw>
                </a:effectLst>
                <a:latin typeface="ChunkFive"/>
              </a:rPr>
              <a:t> opposite</a:t>
            </a:r>
          </a:p>
          <a:p>
            <a:pPr marL="762000" indent="-762000" algn="l">
              <a:lnSpc>
                <a:spcPct val="100800"/>
              </a:lnSpc>
              <a:buAutoNum type="arabicPeriod"/>
            </a:pPr>
            <a:r>
              <a:rPr lang="en-US" sz="6300" b="0">
                <a:solidFill>
                  <a:srgbClr val="FFFFFF"/>
                </a:solidFill>
                <a:effectLst>
                  <a:outerShdw blurRad="20000" dist="50000" dir="2700000">
                    <a:srgbClr val="4A4E57">
                      <a:alpha val="40000"/>
                    </a:srgbClr>
                  </a:outerShdw>
                </a:effectLst>
                <a:latin typeface="ChunkFive"/>
              </a:rPr>
              <a:t> Exaggerate</a:t>
            </a:r>
          </a:p>
          <a:p>
            <a:pPr marL="762000" indent="-762000" algn="l">
              <a:lnSpc>
                <a:spcPct val="100800"/>
              </a:lnSpc>
              <a:buAutoNum type="arabicPeriod"/>
            </a:pPr>
            <a:r>
              <a:rPr lang="en-US" sz="6300" b="0">
                <a:solidFill>
                  <a:srgbClr val="FFFFFF"/>
                </a:solidFill>
                <a:effectLst>
                  <a:outerShdw blurRad="20000" dist="50000" dir="2700000">
                    <a:srgbClr val="4A4E57">
                      <a:alpha val="40000"/>
                    </a:srgbClr>
                  </a:outerShdw>
                </a:effectLst>
                <a:latin typeface="ChunkFive"/>
              </a:rPr>
              <a:t> Unreal answer</a:t>
            </a:r>
          </a:p>
        </p:txBody>
      </p:sp>
      <p:sp>
        <p:nvSpPr>
          <p:cNvPr id="5" name="TextBox 4"/>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keyaanrizwee - https://www.flickr.com/photos/30716824@N02</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04800" cy="9753600"/>
          </a:xfrm>
          <a:prstGeom prst="rect">
            <a:avLst/>
          </a:prstGeom>
        </p:spPr>
      </p:pic>
      <p:pic>
        <p:nvPicPr>
          <p:cNvPr id="3" name="Picture 2"/>
          <p:cNvPicPr>
            <a:picLocks noChangeAspect="1"/>
          </p:cNvPicPr>
          <p:nvPr/>
        </p:nvPicPr>
        <p:blipFill>
          <a:blip r:embed="rId3"/>
          <a:stretch>
            <a:fillRect/>
          </a:stretch>
        </p:blipFill>
        <p:spPr>
          <a:xfrm>
            <a:off x="0" y="3413760"/>
            <a:ext cx="6502400" cy="2926080"/>
          </a:xfrm>
          <a:prstGeom prst="rect">
            <a:avLst/>
          </a:prstGeom>
        </p:spPr>
      </p:pic>
      <p:sp>
        <p:nvSpPr>
          <p:cNvPr id="4" name="TextBox 3"/>
          <p:cNvSpPr txBox="1"/>
          <p:nvPr/>
        </p:nvSpPr>
        <p:spPr>
          <a:xfrm>
            <a:off x="0" y="3413760"/>
            <a:ext cx="6502400" cy="2926080"/>
          </a:xfrm>
          <a:prstGeom prst="rect">
            <a:avLst/>
          </a:prstGeom>
        </p:spPr>
        <p:txBody>
          <a:bodyPr wrap="square" lIns="254000" tIns="254000" rIns="254000" bIns="254000" anchor="ctr">
            <a:normAutofit/>
          </a:bodyPr>
          <a:lstStyle/>
          <a:p>
            <a:pPr algn="ctr"/>
            <a:r>
              <a:rPr lang="en-US" sz="4200" b="0">
                <a:solidFill>
                  <a:srgbClr val="FFFFFF"/>
                </a:solidFill>
                <a:effectLst>
                  <a:outerShdw blurRad="20000" dist="50000" dir="2700000">
                    <a:srgbClr val="4A4E57">
                      <a:alpha val="40000"/>
                    </a:srgbClr>
                  </a:outerShdw>
                </a:effectLst>
                <a:latin typeface="ChunkFive"/>
              </a:rPr>
              <a:t>Creating a Picture</a:t>
            </a:r>
          </a:p>
        </p:txBody>
      </p:sp>
      <p:sp>
        <p:nvSpPr>
          <p:cNvPr id="5" name="TextBox 4"/>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Laura Chouette - https://unsplash.com/@laurachouette?utm_source=haikudeck&amp;utm_medium=referral&amp;utm_campaign=api-credit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04800" cy="9753600"/>
          </a:xfrm>
          <a:prstGeom prst="rect">
            <a:avLst/>
          </a:prstGeom>
        </p:spPr>
      </p:pic>
      <p:pic>
        <p:nvPicPr>
          <p:cNvPr id="3" name="Picture 2"/>
          <p:cNvPicPr>
            <a:picLocks noChangeAspect="1"/>
          </p:cNvPicPr>
          <p:nvPr/>
        </p:nvPicPr>
        <p:blipFill>
          <a:blip r:embed="rId3"/>
          <a:stretch>
            <a:fillRect/>
          </a:stretch>
        </p:blipFill>
        <p:spPr>
          <a:xfrm>
            <a:off x="0" y="0"/>
            <a:ext cx="13004800" cy="9753600"/>
          </a:xfrm>
          <a:prstGeom prst="rect">
            <a:avLst/>
          </a:prstGeom>
        </p:spPr>
      </p:pic>
      <p:sp>
        <p:nvSpPr>
          <p:cNvPr id="4" name="TextBox 3"/>
          <p:cNvSpPr txBox="1"/>
          <p:nvPr/>
        </p:nvSpPr>
        <p:spPr>
          <a:xfrm>
            <a:off x="0" y="508000"/>
            <a:ext cx="13004800" cy="1371600"/>
          </a:xfrm>
          <a:prstGeom prst="rect">
            <a:avLst/>
          </a:prstGeom>
        </p:spPr>
        <p:txBody>
          <a:bodyPr wrap="none" lIns="254000" tIns="0" rIns="254000" bIns="0" anchor="t"/>
          <a:lstStyle/>
          <a:p>
            <a:pPr algn="ctr"/>
            <a:r>
              <a:rPr lang="en-US" sz="9000" b="1">
                <a:solidFill>
                  <a:srgbClr val="FFFFFF"/>
                </a:solidFill>
                <a:effectLst>
                  <a:outerShdw blurRad="20000" dist="50000" dir="2700000">
                    <a:srgbClr val="4A4E57">
                      <a:alpha val="40000"/>
                    </a:srgbClr>
                  </a:outerShdw>
                </a:effectLst>
                <a:latin typeface="ChunkFive"/>
              </a:rPr>
              <a:t>2 WAY OPTIONS</a:t>
            </a:r>
          </a:p>
        </p:txBody>
      </p:sp>
      <p:sp>
        <p:nvSpPr>
          <p:cNvPr id="5" name="TextBox 4"/>
          <p:cNvSpPr txBox="1"/>
          <p:nvPr/>
        </p:nvSpPr>
        <p:spPr>
          <a:xfrm>
            <a:off x="254000" y="2387600"/>
            <a:ext cx="12496800" cy="6035548"/>
          </a:xfrm>
          <a:prstGeom prst="rect">
            <a:avLst/>
          </a:prstGeom>
        </p:spPr>
        <p:txBody>
          <a:bodyPr wrap="square">
            <a:normAutofit/>
          </a:bodyPr>
          <a:lstStyle/>
          <a:p>
            <a:pPr marL="762000" indent="-762000" algn="l">
              <a:lnSpc>
                <a:spcPct val="91200"/>
              </a:lnSpc>
              <a:buFont typeface="ChunkFive"/>
              <a:buChar char="•"/>
            </a:pPr>
            <a:r>
              <a:rPr lang="en-US" sz="5700" b="0">
                <a:solidFill>
                  <a:srgbClr val="FFFFFF"/>
                </a:solidFill>
                <a:effectLst>
                  <a:outerShdw blurRad="20000" dist="50000" dir="2700000">
                    <a:srgbClr val="4A4E57">
                      <a:alpha val="40000"/>
                    </a:srgbClr>
                  </a:outerShdw>
                </a:effectLst>
                <a:latin typeface="ChunkFive"/>
              </a:rPr>
              <a:t>Words with 2 meanings</a:t>
            </a:r>
          </a:p>
          <a:p>
            <a:pPr marL="762000" indent="-762000" algn="l">
              <a:lnSpc>
                <a:spcPct val="91200"/>
              </a:lnSpc>
              <a:buFont typeface="ChunkFive"/>
              <a:buChar char="•"/>
            </a:pPr>
            <a:r>
              <a:rPr lang="en-US" sz="5700" b="0">
                <a:solidFill>
                  <a:srgbClr val="FFFFFF"/>
                </a:solidFill>
                <a:effectLst>
                  <a:outerShdw blurRad="20000" dist="50000" dir="2700000">
                    <a:srgbClr val="4A4E57">
                      <a:alpha val="40000"/>
                    </a:srgbClr>
                  </a:outerShdw>
                </a:effectLst>
                <a:latin typeface="ChunkFive"/>
              </a:rPr>
              <a:t>Different spellings, sounding the same</a:t>
            </a:r>
          </a:p>
          <a:p>
            <a:pPr marL="762000" indent="-762000" algn="l">
              <a:lnSpc>
                <a:spcPct val="91200"/>
              </a:lnSpc>
              <a:buFont typeface="ChunkFive"/>
              <a:buChar char="•"/>
            </a:pPr>
            <a:r>
              <a:rPr lang="en-US" sz="5700" b="0">
                <a:solidFill>
                  <a:srgbClr val="FFFFFF"/>
                </a:solidFill>
                <a:effectLst>
                  <a:outerShdw blurRad="20000" dist="50000" dir="2700000">
                    <a:srgbClr val="4A4E57">
                      <a:alpha val="40000"/>
                    </a:srgbClr>
                  </a:outerShdw>
                </a:effectLst>
                <a:latin typeface="ChunkFive"/>
              </a:rPr>
              <a:t>remember the logic of the words is what we are shooting for, not the logic of the idea</a:t>
            </a:r>
          </a:p>
          <a:p>
            <a:pPr marL="762000" indent="-762000" algn="l">
              <a:lnSpc>
                <a:spcPct val="91200"/>
              </a:lnSpc>
              <a:buFont typeface="ChunkFive"/>
              <a:buChar char="•"/>
            </a:pPr>
            <a:r>
              <a:rPr lang="en-US" sz="5700" b="0">
                <a:solidFill>
                  <a:srgbClr val="FFFFFF"/>
                </a:solidFill>
                <a:effectLst>
                  <a:outerShdw blurRad="20000" dist="50000" dir="2700000">
                    <a:srgbClr val="4A4E57">
                      <a:alpha val="40000"/>
                    </a:srgbClr>
                  </a:outerShdw>
                </a:effectLst>
                <a:latin typeface="ChunkFive"/>
              </a:rPr>
              <a:t>Geico commercials</a:t>
            </a:r>
          </a:p>
          <a:p>
            <a:pPr marL="762000" indent="-762000" algn="l">
              <a:lnSpc>
                <a:spcPct val="91200"/>
              </a:lnSpc>
              <a:buFont typeface="ChunkFive"/>
              <a:buChar char="•"/>
            </a:pPr>
            <a:r>
              <a:rPr lang="en-US" sz="5700" b="0">
                <a:solidFill>
                  <a:srgbClr val="FFFFFF"/>
                </a:solidFill>
                <a:effectLst>
                  <a:outerShdw blurRad="20000" dist="50000" dir="2700000">
                    <a:srgbClr val="4A4E57">
                      <a:alpha val="40000"/>
                    </a:srgbClr>
                  </a:outerShdw>
                </a:effectLst>
                <a:latin typeface="ChunkFive"/>
              </a:rPr>
              <a:t>Phonetic ambiguities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04800" cy="9753600"/>
          </a:xfrm>
          <a:prstGeom prst="rect">
            <a:avLst/>
          </a:prstGeom>
        </p:spPr>
      </p:pic>
      <p:pic>
        <p:nvPicPr>
          <p:cNvPr id="3" name="Picture 2"/>
          <p:cNvPicPr>
            <a:picLocks noChangeAspect="1"/>
          </p:cNvPicPr>
          <p:nvPr/>
        </p:nvPicPr>
        <p:blipFill>
          <a:blip r:embed="rId3"/>
          <a:stretch>
            <a:fillRect/>
          </a:stretch>
        </p:blipFill>
        <p:spPr>
          <a:xfrm>
            <a:off x="0" y="0"/>
            <a:ext cx="13004800" cy="9753600"/>
          </a:xfrm>
          <a:prstGeom prst="rect">
            <a:avLst/>
          </a:prstGeom>
        </p:spPr>
      </p:pic>
      <p:sp>
        <p:nvSpPr>
          <p:cNvPr id="4" name="TextBox 3"/>
          <p:cNvSpPr txBox="1"/>
          <p:nvPr/>
        </p:nvSpPr>
        <p:spPr>
          <a:xfrm>
            <a:off x="0" y="508000"/>
            <a:ext cx="13004800" cy="1371600"/>
          </a:xfrm>
          <a:prstGeom prst="rect">
            <a:avLst/>
          </a:prstGeom>
        </p:spPr>
        <p:txBody>
          <a:bodyPr wrap="none" lIns="254000" tIns="0" rIns="254000" bIns="0" anchor="t"/>
          <a:lstStyle/>
          <a:p>
            <a:pPr algn="ctr"/>
            <a:r>
              <a:rPr lang="en-US" sz="9000" b="1">
                <a:solidFill>
                  <a:srgbClr val="FFFFFF"/>
                </a:solidFill>
                <a:effectLst>
                  <a:outerShdw blurRad="20000" dist="50000" dir="2700000">
                    <a:srgbClr val="4A4E57">
                      <a:alpha val="40000"/>
                    </a:srgbClr>
                  </a:outerShdw>
                </a:effectLst>
                <a:latin typeface="ChunkFive"/>
              </a:rPr>
              <a:t>REFORMING</a:t>
            </a:r>
          </a:p>
        </p:txBody>
      </p:sp>
      <p:sp>
        <p:nvSpPr>
          <p:cNvPr id="5" name="TextBox 4"/>
          <p:cNvSpPr txBox="1"/>
          <p:nvPr/>
        </p:nvSpPr>
        <p:spPr>
          <a:xfrm>
            <a:off x="254000" y="2387600"/>
            <a:ext cx="12496800" cy="2739441"/>
          </a:xfrm>
          <a:prstGeom prst="rect">
            <a:avLst/>
          </a:prstGeom>
        </p:spPr>
        <p:txBody>
          <a:bodyPr wrap="square">
            <a:normAutofit/>
          </a:bodyPr>
          <a:lstStyle/>
          <a:p>
            <a:pPr marL="762000" indent="-762000" algn="l">
              <a:lnSpc>
                <a:spcPct val="100800"/>
              </a:lnSpc>
              <a:buFont typeface="ChunkFive"/>
              <a:buChar char="•"/>
            </a:pPr>
            <a:r>
              <a:rPr lang="en-US" sz="6300" b="0">
                <a:solidFill>
                  <a:srgbClr val="FFFFFF"/>
                </a:solidFill>
                <a:effectLst>
                  <a:outerShdw blurRad="20000" dist="50000" dir="2700000">
                    <a:srgbClr val="4A4E57">
                      <a:alpha val="40000"/>
                    </a:srgbClr>
                  </a:outerShdw>
                </a:effectLst>
                <a:latin typeface="ChunkFive"/>
              </a:rPr>
              <a:t>That's Ray-markable</a:t>
            </a:r>
          </a:p>
          <a:p>
            <a:pPr marL="762000" indent="-762000" algn="l">
              <a:lnSpc>
                <a:spcPct val="100800"/>
              </a:lnSpc>
              <a:buFont typeface="ChunkFive"/>
              <a:buChar char="•"/>
            </a:pPr>
            <a:r>
              <a:rPr lang="en-US" sz="6300" b="0">
                <a:solidFill>
                  <a:srgbClr val="FFFFFF"/>
                </a:solidFill>
                <a:effectLst>
                  <a:outerShdw blurRad="20000" dist="50000" dir="2700000">
                    <a:srgbClr val="4A4E57">
                      <a:alpha val="40000"/>
                    </a:srgbClr>
                  </a:outerShdw>
                </a:effectLst>
                <a:latin typeface="ChunkFive"/>
              </a:rPr>
              <a:t>Put the Fun back in dysfuntion</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04800" cy="9753600"/>
          </a:xfrm>
          <a:prstGeom prst="rect">
            <a:avLst/>
          </a:prstGeom>
        </p:spPr>
      </p:pic>
      <p:pic>
        <p:nvPicPr>
          <p:cNvPr id="3" name="Picture 2"/>
          <p:cNvPicPr>
            <a:picLocks noChangeAspect="1"/>
          </p:cNvPicPr>
          <p:nvPr/>
        </p:nvPicPr>
        <p:blipFill>
          <a:blip r:embed="rId3"/>
          <a:stretch>
            <a:fillRect/>
          </a:stretch>
        </p:blipFill>
        <p:spPr>
          <a:xfrm>
            <a:off x="0" y="0"/>
            <a:ext cx="13004800" cy="9753600"/>
          </a:xfrm>
          <a:prstGeom prst="rect">
            <a:avLst/>
          </a:prstGeom>
        </p:spPr>
      </p:pic>
      <p:sp>
        <p:nvSpPr>
          <p:cNvPr id="4" name="TextBox 3"/>
          <p:cNvSpPr txBox="1"/>
          <p:nvPr/>
        </p:nvSpPr>
        <p:spPr>
          <a:xfrm>
            <a:off x="0" y="508000"/>
            <a:ext cx="13004800" cy="1371600"/>
          </a:xfrm>
          <a:prstGeom prst="rect">
            <a:avLst/>
          </a:prstGeom>
        </p:spPr>
        <p:txBody>
          <a:bodyPr wrap="none" lIns="254000" tIns="0" rIns="254000" bIns="0" anchor="t"/>
          <a:lstStyle/>
          <a:p>
            <a:pPr algn="ctr"/>
            <a:r>
              <a:rPr lang="en-US" sz="9000" b="1">
                <a:solidFill>
                  <a:srgbClr val="FFFFFF"/>
                </a:solidFill>
                <a:effectLst>
                  <a:outerShdw blurRad="20000" dist="50000" dir="2700000">
                    <a:srgbClr val="4A4E57">
                      <a:alpha val="40000"/>
                    </a:srgbClr>
                  </a:outerShdw>
                </a:effectLst>
                <a:latin typeface="ChunkFive"/>
              </a:rPr>
              <a:t>THE TAKE OFF</a:t>
            </a:r>
          </a:p>
        </p:txBody>
      </p:sp>
      <p:sp>
        <p:nvSpPr>
          <p:cNvPr id="5" name="TextBox 4"/>
          <p:cNvSpPr txBox="1"/>
          <p:nvPr/>
        </p:nvSpPr>
        <p:spPr>
          <a:xfrm>
            <a:off x="254000" y="2387600"/>
            <a:ext cx="12496800" cy="2739441"/>
          </a:xfrm>
          <a:prstGeom prst="rect">
            <a:avLst/>
          </a:prstGeom>
        </p:spPr>
        <p:txBody>
          <a:bodyPr wrap="square">
            <a:normAutofit/>
          </a:bodyPr>
          <a:lstStyle/>
          <a:p>
            <a:pPr marL="762000" indent="-762000" algn="l">
              <a:lnSpc>
                <a:spcPct val="100800"/>
              </a:lnSpc>
              <a:buFont typeface="ChunkFive"/>
              <a:buChar char="•"/>
            </a:pPr>
            <a:r>
              <a:rPr lang="en-US" sz="6300" b="0">
                <a:solidFill>
                  <a:srgbClr val="FFFFFF"/>
                </a:solidFill>
                <a:effectLst>
                  <a:outerShdw blurRad="20000" dist="50000" dir="2700000">
                    <a:srgbClr val="4A4E57">
                      <a:alpha val="40000"/>
                    </a:srgbClr>
                  </a:outerShdw>
                </a:effectLst>
                <a:latin typeface="ChunkFive"/>
              </a:rPr>
              <a:t>Oldest form of wordplay</a:t>
            </a:r>
          </a:p>
          <a:p>
            <a:pPr marL="762000" indent="-762000" algn="l">
              <a:lnSpc>
                <a:spcPct val="100800"/>
              </a:lnSpc>
              <a:buFont typeface="ChunkFive"/>
              <a:buChar char="•"/>
            </a:pPr>
            <a:r>
              <a:rPr lang="en-US" sz="6300" b="0">
                <a:solidFill>
                  <a:srgbClr val="FFFFFF"/>
                </a:solidFill>
                <a:effectLst>
                  <a:outerShdw blurRad="20000" dist="50000" dir="2700000">
                    <a:srgbClr val="4A4E57">
                      <a:alpha val="40000"/>
                    </a:srgbClr>
                  </a:outerShdw>
                </a:effectLst>
                <a:latin typeface="ChunkFive"/>
              </a:rPr>
              <a:t>"if at first you don't succeed ...You're fired"</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04800" cy="9753600"/>
          </a:xfrm>
          <a:prstGeom prst="rect">
            <a:avLst/>
          </a:prstGeom>
        </p:spPr>
      </p:pic>
      <p:pic>
        <p:nvPicPr>
          <p:cNvPr id="3" name="Picture 2"/>
          <p:cNvPicPr>
            <a:picLocks noChangeAspect="1"/>
          </p:cNvPicPr>
          <p:nvPr/>
        </p:nvPicPr>
        <p:blipFill>
          <a:blip r:embed="rId3"/>
          <a:stretch>
            <a:fillRect/>
          </a:stretch>
        </p:blipFill>
        <p:spPr>
          <a:xfrm>
            <a:off x="0" y="0"/>
            <a:ext cx="13004800" cy="9753600"/>
          </a:xfrm>
          <a:prstGeom prst="rect">
            <a:avLst/>
          </a:prstGeom>
        </p:spPr>
      </p:pic>
      <p:sp>
        <p:nvSpPr>
          <p:cNvPr id="4" name="TextBox 3"/>
          <p:cNvSpPr txBox="1"/>
          <p:nvPr/>
        </p:nvSpPr>
        <p:spPr>
          <a:xfrm>
            <a:off x="0" y="508000"/>
            <a:ext cx="13004800" cy="655320"/>
          </a:xfrm>
          <a:prstGeom prst="rect">
            <a:avLst/>
          </a:prstGeom>
        </p:spPr>
        <p:txBody>
          <a:bodyPr wrap="none" lIns="254000" tIns="0" rIns="254000" bIns="0" anchor="t"/>
          <a:lstStyle/>
          <a:p>
            <a:pPr algn="ctr"/>
            <a:r>
              <a:rPr lang="en-US" sz="4300" b="1">
                <a:solidFill>
                  <a:srgbClr val="FFFFFF"/>
                </a:solidFill>
                <a:effectLst>
                  <a:outerShdw blurRad="20000" dist="50000" dir="2700000">
                    <a:srgbClr val="4A4E57">
                      <a:alpha val="40000"/>
                    </a:srgbClr>
                  </a:outerShdw>
                </a:effectLst>
                <a:latin typeface="ChunkFive"/>
              </a:rPr>
              <a:t>YOU CREATE THE PUNCHLINE (BO5)</a:t>
            </a:r>
          </a:p>
        </p:txBody>
      </p:sp>
      <p:sp>
        <p:nvSpPr>
          <p:cNvPr id="5" name="TextBox 4"/>
          <p:cNvSpPr txBox="1"/>
          <p:nvPr/>
        </p:nvSpPr>
        <p:spPr>
          <a:xfrm>
            <a:off x="254000" y="1671320"/>
            <a:ext cx="12496800" cy="7284009"/>
          </a:xfrm>
          <a:prstGeom prst="rect">
            <a:avLst/>
          </a:prstGeom>
        </p:spPr>
        <p:txBody>
          <a:bodyPr wrap="square">
            <a:normAutofit/>
          </a:bodyPr>
          <a:lstStyle/>
          <a:p>
            <a:pPr marL="762000" indent="-762000" algn="l">
              <a:lnSpc>
                <a:spcPct val="100800"/>
              </a:lnSpc>
              <a:buAutoNum type="arabicPeriod"/>
            </a:pPr>
            <a:r>
              <a:rPr lang="en-US" sz="6300" b="0">
                <a:solidFill>
                  <a:srgbClr val="FFFFFF"/>
                </a:solidFill>
                <a:effectLst>
                  <a:outerShdw blurRad="20000" dist="50000" dir="2700000">
                    <a:srgbClr val="4A4E57">
                      <a:alpha val="40000"/>
                    </a:srgbClr>
                  </a:outerShdw>
                </a:effectLst>
                <a:latin typeface="ChunkFive"/>
              </a:rPr>
              <a:t> I'm on a Whiskey Diet</a:t>
            </a:r>
          </a:p>
          <a:p>
            <a:pPr marL="762000" indent="-762000" algn="l">
              <a:lnSpc>
                <a:spcPct val="100800"/>
              </a:lnSpc>
              <a:buAutoNum type="arabicPeriod"/>
            </a:pPr>
            <a:r>
              <a:rPr lang="en-US" sz="6300" b="0">
                <a:solidFill>
                  <a:srgbClr val="FFFFFF"/>
                </a:solidFill>
                <a:effectLst>
                  <a:outerShdw blurRad="20000" dist="50000" dir="2700000">
                    <a:srgbClr val="4A4E57">
                      <a:alpha val="40000"/>
                    </a:srgbClr>
                  </a:outerShdw>
                </a:effectLst>
                <a:latin typeface="ChunkFive"/>
              </a:rPr>
              <a:t> I've been seeing someone</a:t>
            </a:r>
          </a:p>
          <a:p>
            <a:pPr marL="762000" indent="-762000" algn="l">
              <a:lnSpc>
                <a:spcPct val="100800"/>
              </a:lnSpc>
              <a:buAutoNum type="arabicPeriod"/>
            </a:pPr>
            <a:r>
              <a:rPr lang="en-US" sz="6300" b="0">
                <a:solidFill>
                  <a:srgbClr val="FFFFFF"/>
                </a:solidFill>
                <a:effectLst>
                  <a:outerShdw blurRad="20000" dist="50000" dir="2700000">
                    <a:srgbClr val="4A4E57">
                      <a:alpha val="40000"/>
                    </a:srgbClr>
                  </a:outerShdw>
                </a:effectLst>
                <a:latin typeface="ChunkFive"/>
              </a:rPr>
              <a:t> My sister took out her husband on Valentines Day</a:t>
            </a:r>
          </a:p>
          <a:p>
            <a:pPr marL="762000" indent="-762000" algn="l">
              <a:lnSpc>
                <a:spcPct val="100800"/>
              </a:lnSpc>
              <a:buAutoNum type="arabicPeriod"/>
            </a:pPr>
            <a:r>
              <a:rPr lang="en-US" sz="6300" b="0">
                <a:solidFill>
                  <a:srgbClr val="FFFFFF"/>
                </a:solidFill>
                <a:effectLst>
                  <a:outerShdw blurRad="20000" dist="50000" dir="2700000">
                    <a:srgbClr val="4A4E57">
                      <a:alpha val="40000"/>
                    </a:srgbClr>
                  </a:outerShdw>
                </a:effectLst>
                <a:latin typeface="ChunkFive"/>
              </a:rPr>
              <a:t> It's very difficult to date a chess champion</a:t>
            </a:r>
          </a:p>
          <a:p>
            <a:pPr marL="762000" indent="-762000" algn="l">
              <a:lnSpc>
                <a:spcPct val="100800"/>
              </a:lnSpc>
              <a:buAutoNum type="arabicPeriod"/>
            </a:pPr>
            <a:r>
              <a:rPr lang="en-US" sz="6300" b="0">
                <a:solidFill>
                  <a:srgbClr val="FFFFFF"/>
                </a:solidFill>
                <a:effectLst>
                  <a:outerShdw blurRad="20000" dist="50000" dir="2700000">
                    <a:srgbClr val="4A4E57">
                      <a:alpha val="40000"/>
                    </a:srgbClr>
                  </a:outerShdw>
                </a:effectLst>
                <a:latin typeface="ChunkFive"/>
              </a:rPr>
              <a:t> The best thing about the pandemic is</a:t>
            </a:r>
          </a:p>
        </p:txBody>
      </p:sp>
      <p:sp>
        <p:nvSpPr>
          <p:cNvPr id="6" name="TextBox 5"/>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Thomas Hawk - https://www.flickr.com/photos/51035555243@N01</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04800" cy="9753600"/>
          </a:xfrm>
          <a:prstGeom prst="rect">
            <a:avLst/>
          </a:prstGeom>
        </p:spPr>
      </p:pic>
      <p:sp>
        <p:nvSpPr>
          <p:cNvPr id="3" name="TextBox 2"/>
          <p:cNvSpPr txBox="1"/>
          <p:nvPr/>
        </p:nvSpPr>
        <p:spPr>
          <a:xfrm>
            <a:off x="0" y="4241800"/>
            <a:ext cx="13004800" cy="1524000"/>
          </a:xfrm>
          <a:prstGeom prst="rect">
            <a:avLst/>
          </a:prstGeom>
        </p:spPr>
        <p:txBody>
          <a:bodyPr wrap="none" lIns="254000" tIns="0" rIns="254000" bIns="0" anchor="t"/>
          <a:lstStyle/>
          <a:p>
            <a:pPr algn="ctr"/>
            <a:r>
              <a:rPr lang="en-US" sz="10000" b="1">
                <a:solidFill>
                  <a:srgbClr val="FFFFFF"/>
                </a:solidFill>
                <a:effectLst>
                  <a:outerShdw blurRad="20000" dist="50000" dir="2700000">
                    <a:srgbClr val="4A4E57">
                      <a:alpha val="40000"/>
                    </a:srgbClr>
                  </a:outerShdw>
                </a:effectLst>
                <a:latin typeface="ChunkFive"/>
              </a:rPr>
              <a:t>Q&amp;A</a:t>
            </a:r>
          </a:p>
        </p:txBody>
      </p:sp>
      <p:sp>
        <p:nvSpPr>
          <p:cNvPr id="4" name="TextBox 3"/>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WordCamp United States - https://www.flickr.com/photos/137179446@N08</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04800" cy="9753600"/>
          </a:xfrm>
          <a:prstGeom prst="rect">
            <a:avLst/>
          </a:prstGeom>
        </p:spPr>
      </p:pic>
      <p:pic>
        <p:nvPicPr>
          <p:cNvPr id="3" name="Picture 2"/>
          <p:cNvPicPr>
            <a:picLocks noChangeAspect="1"/>
          </p:cNvPicPr>
          <p:nvPr/>
        </p:nvPicPr>
        <p:blipFill>
          <a:blip r:embed="rId3"/>
          <a:stretch>
            <a:fillRect/>
          </a:stretch>
        </p:blipFill>
        <p:spPr>
          <a:xfrm>
            <a:off x="0" y="0"/>
            <a:ext cx="13004800" cy="9753600"/>
          </a:xfrm>
          <a:prstGeom prst="rect">
            <a:avLst/>
          </a:prstGeom>
        </p:spPr>
      </p:pic>
      <p:sp>
        <p:nvSpPr>
          <p:cNvPr id="4" name="TextBox 3"/>
          <p:cNvSpPr txBox="1"/>
          <p:nvPr/>
        </p:nvSpPr>
        <p:spPr>
          <a:xfrm>
            <a:off x="0" y="508000"/>
            <a:ext cx="13004800" cy="1371600"/>
          </a:xfrm>
          <a:prstGeom prst="rect">
            <a:avLst/>
          </a:prstGeom>
        </p:spPr>
        <p:txBody>
          <a:bodyPr wrap="none" lIns="254000" tIns="0" rIns="254000" bIns="0" anchor="t"/>
          <a:lstStyle/>
          <a:p>
            <a:pPr algn="ctr"/>
            <a:r>
              <a:rPr lang="en-US" sz="9000" b="1">
                <a:solidFill>
                  <a:srgbClr val="FFFFFF"/>
                </a:solidFill>
                <a:effectLst>
                  <a:outerShdw blurRad="20000" dist="50000" dir="2700000">
                    <a:srgbClr val="4A4E57">
                      <a:alpha val="40000"/>
                    </a:srgbClr>
                  </a:outerShdw>
                </a:effectLst>
                <a:latin typeface="ChunkFive"/>
              </a:rPr>
              <a:t>RESOURCES</a:t>
            </a:r>
          </a:p>
        </p:txBody>
      </p:sp>
      <p:sp>
        <p:nvSpPr>
          <p:cNvPr id="5" name="TextBox 4"/>
          <p:cNvSpPr txBox="1"/>
          <p:nvPr/>
        </p:nvSpPr>
        <p:spPr>
          <a:xfrm>
            <a:off x="254000" y="2387600"/>
            <a:ext cx="12496800" cy="4557268"/>
          </a:xfrm>
          <a:prstGeom prst="rect">
            <a:avLst/>
          </a:prstGeom>
        </p:spPr>
        <p:txBody>
          <a:bodyPr wrap="square">
            <a:normAutofit/>
          </a:bodyPr>
          <a:lstStyle/>
          <a:p>
            <a:pPr marL="762000" indent="-762000" algn="l">
              <a:lnSpc>
                <a:spcPct val="100800"/>
              </a:lnSpc>
              <a:buFont typeface="ChunkFive"/>
              <a:buChar char="•"/>
            </a:pPr>
            <a:r>
              <a:rPr lang="en-US" sz="6300" b="0">
                <a:solidFill>
                  <a:srgbClr val="FFFFFF"/>
                </a:solidFill>
                <a:effectLst>
                  <a:outerShdw blurRad="20000" dist="50000" dir="2700000">
                    <a:srgbClr val="4A4E57">
                      <a:alpha val="40000"/>
                    </a:srgbClr>
                  </a:outerShdw>
                </a:effectLst>
                <a:latin typeface="ChunkFive"/>
              </a:rPr>
              <a:t>TinyURL.com/RayandJeff.com</a:t>
            </a:r>
          </a:p>
          <a:p>
            <a:pPr marL="762000" indent="-762000" algn="l">
              <a:lnSpc>
                <a:spcPct val="100800"/>
              </a:lnSpc>
              <a:buFont typeface="ChunkFive"/>
              <a:buChar char="•"/>
            </a:pPr>
            <a:r>
              <a:rPr lang="en-US" sz="6300" b="0">
                <a:solidFill>
                  <a:srgbClr val="FFFFFF"/>
                </a:solidFill>
                <a:effectLst>
                  <a:outerShdw blurRad="20000" dist="50000" dir="2700000">
                    <a:srgbClr val="4A4E57">
                      <a:alpha val="40000"/>
                    </a:srgbClr>
                  </a:outerShdw>
                </a:effectLst>
                <a:latin typeface="ChunkFive"/>
              </a:rPr>
              <a:t>Calendly.com/humor/15min</a:t>
            </a:r>
          </a:p>
          <a:p>
            <a:pPr marL="762000" indent="-762000" algn="l">
              <a:lnSpc>
                <a:spcPct val="100800"/>
              </a:lnSpc>
              <a:buFont typeface="ChunkFive"/>
              <a:buChar char="•"/>
            </a:pPr>
            <a:r>
              <a:rPr lang="en-US" sz="6300" b="0">
                <a:solidFill>
                  <a:srgbClr val="FFFFFF"/>
                </a:solidFill>
                <a:effectLst>
                  <a:outerShdw blurRad="20000" dist="50000" dir="2700000">
                    <a:srgbClr val="4A4E57">
                      <a:alpha val="40000"/>
                    </a:srgbClr>
                  </a:outerShdw>
                </a:effectLst>
                <a:latin typeface="ChunkFive"/>
              </a:rPr>
              <a:t>Laser Coaching for Toastmasters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04800" cy="9753600"/>
          </a:xfrm>
          <a:prstGeom prst="rect">
            <a:avLst/>
          </a:prstGeom>
        </p:spPr>
      </p:pic>
      <p:pic>
        <p:nvPicPr>
          <p:cNvPr id="3" name="Picture 2"/>
          <p:cNvPicPr>
            <a:picLocks noChangeAspect="1"/>
          </p:cNvPicPr>
          <p:nvPr/>
        </p:nvPicPr>
        <p:blipFill>
          <a:blip r:embed="rId3"/>
          <a:stretch>
            <a:fillRect/>
          </a:stretch>
        </p:blipFill>
        <p:spPr>
          <a:xfrm>
            <a:off x="0" y="4474718"/>
            <a:ext cx="13004800" cy="1581404"/>
          </a:xfrm>
          <a:prstGeom prst="rect">
            <a:avLst/>
          </a:prstGeom>
        </p:spPr>
      </p:pic>
      <p:sp>
        <p:nvSpPr>
          <p:cNvPr id="4" name="TextBox 3"/>
          <p:cNvSpPr txBox="1"/>
          <p:nvPr/>
        </p:nvSpPr>
        <p:spPr>
          <a:xfrm>
            <a:off x="0" y="4546600"/>
            <a:ext cx="13004800" cy="792480"/>
          </a:xfrm>
          <a:prstGeom prst="rect">
            <a:avLst/>
          </a:prstGeom>
        </p:spPr>
        <p:txBody>
          <a:bodyPr wrap="none" lIns="254000" tIns="0" rIns="254000" bIns="0" anchor="t"/>
          <a:lstStyle/>
          <a:p>
            <a:pPr algn="ctr"/>
            <a:r>
              <a:rPr lang="en-US" sz="5200" b="1">
                <a:solidFill>
                  <a:srgbClr val="FFFFFF"/>
                </a:solidFill>
                <a:effectLst>
                  <a:outerShdw blurRad="20000" dist="50000" dir="2700000">
                    <a:srgbClr val="4A4E57">
                      <a:alpha val="40000"/>
                    </a:srgbClr>
                  </a:outerShdw>
                </a:effectLst>
                <a:latin typeface="ChunkFive"/>
              </a:rPr>
              <a:t>CALENDLY.COM/HUMOR/15MIN</a:t>
            </a:r>
          </a:p>
        </p:txBody>
      </p:sp>
      <p:sp>
        <p:nvSpPr>
          <p:cNvPr id="5" name="TextBox 4"/>
          <p:cNvSpPr txBox="1"/>
          <p:nvPr/>
        </p:nvSpPr>
        <p:spPr>
          <a:xfrm>
            <a:off x="0" y="5466080"/>
            <a:ext cx="13004800" cy="518160"/>
          </a:xfrm>
          <a:prstGeom prst="rect">
            <a:avLst/>
          </a:prstGeom>
        </p:spPr>
        <p:txBody>
          <a:bodyPr wrap="none" lIns="254000" tIns="0" rIns="254000" bIns="0" anchor="t"/>
          <a:lstStyle/>
          <a:p>
            <a:pPr algn="ctr"/>
            <a:r>
              <a:rPr lang="en-US" sz="3400" b="0">
                <a:solidFill>
                  <a:srgbClr val="FFFFFF"/>
                </a:solidFill>
                <a:effectLst>
                  <a:outerShdw blurRad="20000" dist="50000" dir="2700000">
                    <a:srgbClr val="4A4E57">
                      <a:alpha val="40000"/>
                    </a:srgbClr>
                  </a:outerShdw>
                </a:effectLst>
                <a:latin typeface="ChunkFive"/>
              </a:rPr>
              <a:t>ANY QUESTIONS? LET'S TALK!!</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3004800" cy="9753600"/>
          </a:xfrm>
          <a:prstGeom prst="rect">
            <a:avLst/>
          </a:prstGeom>
        </p:spPr>
      </p:pic>
      <p:sp>
        <p:nvSpPr>
          <p:cNvPr id="3" name="TextBox 2"/>
          <p:cNvSpPr txBox="1"/>
          <p:nvPr/>
        </p:nvSpPr>
        <p:spPr>
          <a:xfrm>
            <a:off x="0" y="508000"/>
            <a:ext cx="13004800" cy="1203960"/>
          </a:xfrm>
          <a:prstGeom prst="rect">
            <a:avLst/>
          </a:prstGeom>
        </p:spPr>
        <p:txBody>
          <a:bodyPr wrap="none" lIns="254000" tIns="0" rIns="254000" bIns="0" anchor="t"/>
          <a:lstStyle/>
          <a:p>
            <a:pPr algn="ctr"/>
            <a:r>
              <a:rPr lang="en-US" sz="7900" b="1">
                <a:solidFill>
                  <a:srgbClr val="FFFFFF"/>
                </a:solidFill>
                <a:effectLst>
                  <a:outerShdw blurRad="20000" dist="50000" dir="2700000">
                    <a:srgbClr val="4A4E57">
                      <a:alpha val="40000"/>
                    </a:srgbClr>
                  </a:outerShdw>
                </a:effectLst>
                <a:latin typeface="ChunkFive"/>
              </a:rPr>
              <a:t>WHY USE HUMOR?</a:t>
            </a:r>
          </a:p>
        </p:txBody>
      </p:sp>
      <p:sp>
        <p:nvSpPr>
          <p:cNvPr id="4" name="TextBox 3"/>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JD Hancock - https://www.flickr.com/photos/83346641@N00</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3004800" cy="9753600"/>
          </a:xfrm>
          <a:prstGeom prst="rect">
            <a:avLst/>
          </a:prstGeom>
        </p:spPr>
      </p:pic>
      <p:pic>
        <p:nvPicPr>
          <p:cNvPr id="3" name="Picture 2"/>
          <p:cNvPicPr>
            <a:picLocks noChangeAspect="1"/>
          </p:cNvPicPr>
          <p:nvPr/>
        </p:nvPicPr>
        <p:blipFill>
          <a:blip r:embed="rId4"/>
          <a:stretch>
            <a:fillRect/>
          </a:stretch>
        </p:blipFill>
        <p:spPr>
          <a:xfrm>
            <a:off x="0" y="0"/>
            <a:ext cx="13004800" cy="9753600"/>
          </a:xfrm>
          <a:prstGeom prst="rect">
            <a:avLst/>
          </a:prstGeom>
        </p:spPr>
      </p:pic>
      <p:sp>
        <p:nvSpPr>
          <p:cNvPr id="4" name="TextBox 3"/>
          <p:cNvSpPr txBox="1"/>
          <p:nvPr/>
        </p:nvSpPr>
        <p:spPr>
          <a:xfrm>
            <a:off x="0" y="508000"/>
            <a:ext cx="13004800" cy="1371600"/>
          </a:xfrm>
          <a:prstGeom prst="rect">
            <a:avLst/>
          </a:prstGeom>
        </p:spPr>
        <p:txBody>
          <a:bodyPr wrap="none" lIns="254000" tIns="0" rIns="254000" bIns="0" anchor="t"/>
          <a:lstStyle/>
          <a:p>
            <a:pPr algn="ctr"/>
            <a:r>
              <a:rPr lang="en-US" sz="9000" b="1">
                <a:solidFill>
                  <a:srgbClr val="FFFFFF"/>
                </a:solidFill>
                <a:effectLst>
                  <a:outerShdw blurRad="20000" dist="50000" dir="2700000">
                    <a:srgbClr val="4A4E57">
                      <a:alpha val="40000"/>
                    </a:srgbClr>
                  </a:outerShdw>
                </a:effectLst>
                <a:latin typeface="ChunkFive"/>
              </a:rPr>
              <a:t>HERE'S WHY</a:t>
            </a:r>
          </a:p>
        </p:txBody>
      </p:sp>
      <p:sp>
        <p:nvSpPr>
          <p:cNvPr id="5" name="TextBox 4"/>
          <p:cNvSpPr txBox="1"/>
          <p:nvPr/>
        </p:nvSpPr>
        <p:spPr>
          <a:xfrm>
            <a:off x="254000" y="2387600"/>
            <a:ext cx="12496800" cy="6375095"/>
          </a:xfrm>
          <a:prstGeom prst="rect">
            <a:avLst/>
          </a:prstGeom>
        </p:spPr>
        <p:txBody>
          <a:bodyPr wrap="square">
            <a:normAutofit/>
          </a:bodyPr>
          <a:lstStyle/>
          <a:p>
            <a:pPr marL="762000" indent="-762000" algn="l">
              <a:lnSpc>
                <a:spcPct val="100800"/>
              </a:lnSpc>
              <a:buFont typeface="ChunkFive"/>
              <a:buChar char="•"/>
            </a:pPr>
            <a:r>
              <a:rPr lang="en-US" sz="6300" b="0">
                <a:solidFill>
                  <a:srgbClr val="FFFFFF"/>
                </a:solidFill>
                <a:effectLst>
                  <a:outerShdw blurRad="20000" dist="50000" dir="2700000">
                    <a:srgbClr val="4A4E57">
                      <a:alpha val="40000"/>
                    </a:srgbClr>
                  </a:outerShdw>
                </a:effectLst>
                <a:latin typeface="ChunkFive"/>
              </a:rPr>
              <a:t>Speak for an hour - 3% retention</a:t>
            </a:r>
          </a:p>
          <a:p>
            <a:pPr marL="762000" indent="-762000" algn="l">
              <a:lnSpc>
                <a:spcPct val="100800"/>
              </a:lnSpc>
              <a:buFont typeface="ChunkFive"/>
              <a:buChar char="•"/>
            </a:pPr>
            <a:r>
              <a:rPr lang="en-US" sz="6300" b="0">
                <a:solidFill>
                  <a:srgbClr val="FFFFFF"/>
                </a:solidFill>
                <a:effectLst>
                  <a:outerShdw blurRad="20000" dist="50000" dir="2700000">
                    <a:srgbClr val="4A4E57">
                      <a:alpha val="40000"/>
                    </a:srgbClr>
                  </a:outerShdw>
                </a:effectLst>
                <a:latin typeface="ChunkFive"/>
              </a:rPr>
              <a:t>use visual aids UP 5 -10%</a:t>
            </a:r>
          </a:p>
          <a:p>
            <a:pPr marL="762000" indent="-762000" algn="l">
              <a:lnSpc>
                <a:spcPct val="100800"/>
              </a:lnSpc>
              <a:buFont typeface="ChunkFive"/>
              <a:buChar char="•"/>
            </a:pPr>
            <a:r>
              <a:rPr lang="en-US" sz="6300" b="0">
                <a:solidFill>
                  <a:srgbClr val="FFFFFF"/>
                </a:solidFill>
                <a:effectLst>
                  <a:outerShdw blurRad="20000" dist="50000" dir="2700000">
                    <a:srgbClr val="4A4E57">
                      <a:alpha val="40000"/>
                    </a:srgbClr>
                  </a:outerShdw>
                </a:effectLst>
                <a:latin typeface="ChunkFive"/>
              </a:rPr>
              <a:t>Tell a story, people remember 50%</a:t>
            </a:r>
          </a:p>
          <a:p>
            <a:pPr marL="762000" indent="-762000" algn="l">
              <a:lnSpc>
                <a:spcPct val="100800"/>
              </a:lnSpc>
              <a:buFont typeface="ChunkFive"/>
              <a:buChar char="•"/>
            </a:pPr>
            <a:r>
              <a:rPr lang="en-US" sz="6300" b="0">
                <a:solidFill>
                  <a:srgbClr val="FFFFFF"/>
                </a:solidFill>
                <a:effectLst>
                  <a:outerShdw blurRad="20000" dist="50000" dir="2700000">
                    <a:srgbClr val="4A4E57">
                      <a:alpha val="40000"/>
                    </a:srgbClr>
                  </a:outerShdw>
                </a:effectLst>
                <a:latin typeface="ChunkFive"/>
              </a:rPr>
              <a:t>If the Story is Funny, it goes up to almost 70%</a:t>
            </a:r>
          </a:p>
        </p:txBody>
      </p:sp>
      <p:sp>
        <p:nvSpPr>
          <p:cNvPr id="6" name="TextBox 5"/>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mag3737 - https://www.flickr.com/photos/50318388@N00</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3004800" cy="9753600"/>
          </a:xfrm>
          <a:prstGeom prst="rect">
            <a:avLst/>
          </a:prstGeom>
        </p:spPr>
      </p:pic>
      <p:pic>
        <p:nvPicPr>
          <p:cNvPr id="3" name="Picture 2"/>
          <p:cNvPicPr>
            <a:picLocks noChangeAspect="1"/>
          </p:cNvPicPr>
          <p:nvPr/>
        </p:nvPicPr>
        <p:blipFill>
          <a:blip r:embed="rId4"/>
          <a:stretch>
            <a:fillRect/>
          </a:stretch>
        </p:blipFill>
        <p:spPr>
          <a:xfrm>
            <a:off x="0" y="0"/>
            <a:ext cx="13004800" cy="9753600"/>
          </a:xfrm>
          <a:prstGeom prst="rect">
            <a:avLst/>
          </a:prstGeom>
        </p:spPr>
      </p:pic>
      <p:sp>
        <p:nvSpPr>
          <p:cNvPr id="4" name="TextBox 3"/>
          <p:cNvSpPr txBox="1"/>
          <p:nvPr/>
        </p:nvSpPr>
        <p:spPr>
          <a:xfrm>
            <a:off x="0" y="508000"/>
            <a:ext cx="13004800" cy="594360"/>
          </a:xfrm>
          <a:prstGeom prst="rect">
            <a:avLst/>
          </a:prstGeom>
        </p:spPr>
        <p:txBody>
          <a:bodyPr wrap="none" lIns="254000" tIns="0" rIns="254000" bIns="0" anchor="t"/>
          <a:lstStyle/>
          <a:p>
            <a:pPr algn="ctr"/>
            <a:r>
              <a:rPr lang="en-US" sz="3900" b="1">
                <a:solidFill>
                  <a:srgbClr val="FFFFFF"/>
                </a:solidFill>
                <a:effectLst>
                  <a:outerShdw blurRad="20000" dist="50000" dir="2700000">
                    <a:srgbClr val="4A4E57">
                      <a:alpha val="40000"/>
                    </a:srgbClr>
                  </a:outerShdw>
                </a:effectLst>
                <a:latin typeface="ChunkFive"/>
              </a:rPr>
              <a:t>HUMOR IS EDUCATIONALLY EFFECTIVE</a:t>
            </a:r>
          </a:p>
        </p:txBody>
      </p:sp>
      <p:sp>
        <p:nvSpPr>
          <p:cNvPr id="5" name="TextBox 4"/>
          <p:cNvSpPr txBox="1"/>
          <p:nvPr/>
        </p:nvSpPr>
        <p:spPr>
          <a:xfrm>
            <a:off x="254000" y="1610360"/>
            <a:ext cx="12496800" cy="6375095"/>
          </a:xfrm>
          <a:prstGeom prst="rect">
            <a:avLst/>
          </a:prstGeom>
        </p:spPr>
        <p:txBody>
          <a:bodyPr wrap="square">
            <a:normAutofit/>
          </a:bodyPr>
          <a:lstStyle/>
          <a:p>
            <a:pPr marL="762000" indent="-762000" algn="l">
              <a:lnSpc>
                <a:spcPct val="100800"/>
              </a:lnSpc>
              <a:buFont typeface="ChunkFive"/>
              <a:buChar char="•"/>
            </a:pPr>
            <a:r>
              <a:rPr lang="en-US" sz="6300" b="0">
                <a:solidFill>
                  <a:srgbClr val="FFFFFF"/>
                </a:solidFill>
                <a:effectLst>
                  <a:outerShdw blurRad="20000" dist="50000" dir="2700000">
                    <a:srgbClr val="4A4E57">
                      <a:alpha val="40000"/>
                    </a:srgbClr>
                  </a:outerShdw>
                </a:effectLst>
                <a:latin typeface="ChunkFive"/>
              </a:rPr>
              <a:t>In Leadership</a:t>
            </a:r>
          </a:p>
          <a:p>
            <a:pPr marL="762000" indent="-762000" algn="l">
              <a:lnSpc>
                <a:spcPct val="100800"/>
              </a:lnSpc>
              <a:buFont typeface="ChunkFive"/>
              <a:buChar char="•"/>
            </a:pPr>
            <a:r>
              <a:rPr lang="en-US" sz="6300" b="0">
                <a:solidFill>
                  <a:srgbClr val="FFFFFF"/>
                </a:solidFill>
                <a:effectLst>
                  <a:outerShdw blurRad="20000" dist="50000" dir="2700000">
                    <a:srgbClr val="4A4E57">
                      <a:alpha val="40000"/>
                    </a:srgbClr>
                  </a:outerShdw>
                </a:effectLst>
                <a:latin typeface="ChunkFive"/>
              </a:rPr>
              <a:t>In education</a:t>
            </a:r>
          </a:p>
          <a:p>
            <a:pPr marL="762000" indent="-762000" algn="l">
              <a:lnSpc>
                <a:spcPct val="100800"/>
              </a:lnSpc>
              <a:buFont typeface="ChunkFive"/>
              <a:buChar char="•"/>
            </a:pPr>
            <a:r>
              <a:rPr lang="en-US" sz="6300" b="0">
                <a:solidFill>
                  <a:srgbClr val="FFFFFF"/>
                </a:solidFill>
                <a:effectLst>
                  <a:outerShdw blurRad="20000" dist="50000" dir="2700000">
                    <a:srgbClr val="4A4E57">
                      <a:alpha val="40000"/>
                    </a:srgbClr>
                  </a:outerShdw>
                </a:effectLst>
                <a:latin typeface="ChunkFive"/>
              </a:rPr>
              <a:t>In presentations</a:t>
            </a:r>
          </a:p>
          <a:p>
            <a:pPr marL="762000" indent="-762000" algn="l">
              <a:lnSpc>
                <a:spcPct val="100800"/>
              </a:lnSpc>
              <a:buFont typeface="ChunkFive"/>
              <a:buChar char="•"/>
            </a:pPr>
            <a:r>
              <a:rPr lang="en-US" sz="6300" b="0">
                <a:solidFill>
                  <a:srgbClr val="FFFFFF"/>
                </a:solidFill>
                <a:effectLst>
                  <a:outerShdw blurRad="20000" dist="50000" dir="2700000">
                    <a:srgbClr val="4A4E57">
                      <a:alpha val="40000"/>
                    </a:srgbClr>
                  </a:outerShdw>
                </a:effectLst>
                <a:latin typeface="ChunkFive"/>
              </a:rPr>
              <a:t>In Sales</a:t>
            </a:r>
          </a:p>
          <a:p>
            <a:pPr marL="762000" indent="-762000" algn="l">
              <a:lnSpc>
                <a:spcPct val="100800"/>
              </a:lnSpc>
              <a:buFont typeface="ChunkFive"/>
              <a:buChar char="•"/>
            </a:pPr>
            <a:r>
              <a:rPr lang="en-US" sz="6300" b="0">
                <a:solidFill>
                  <a:srgbClr val="FFFFFF"/>
                </a:solidFill>
                <a:effectLst>
                  <a:outerShdw blurRad="20000" dist="50000" dir="2700000">
                    <a:srgbClr val="4A4E57">
                      <a:alpha val="40000"/>
                    </a:srgbClr>
                  </a:outerShdw>
                </a:effectLst>
                <a:latin typeface="ChunkFive"/>
              </a:rPr>
              <a:t>In gaining trust</a:t>
            </a:r>
          </a:p>
          <a:p>
            <a:pPr marL="762000" indent="-762000" algn="l">
              <a:lnSpc>
                <a:spcPct val="100800"/>
              </a:lnSpc>
              <a:buFont typeface="ChunkFive"/>
              <a:buChar char="•"/>
            </a:pPr>
            <a:r>
              <a:rPr lang="en-US" sz="6300" b="0">
                <a:solidFill>
                  <a:srgbClr val="FFFFFF"/>
                </a:solidFill>
                <a:effectLst>
                  <a:outerShdw blurRad="20000" dist="50000" dir="2700000">
                    <a:srgbClr val="4A4E57">
                      <a:alpha val="40000"/>
                    </a:srgbClr>
                  </a:outerShdw>
                </a:effectLst>
                <a:latin typeface="ChunkFive"/>
              </a:rPr>
              <a:t>In Asking forgiveness from your Spouse....(ish)</a:t>
            </a:r>
          </a:p>
        </p:txBody>
      </p:sp>
      <p:sp>
        <p:nvSpPr>
          <p:cNvPr id="6" name="TextBox 5"/>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atduskgreg - https://www.flickr.com/photos/62234213@N00</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3004800" cy="9753600"/>
          </a:xfrm>
          <a:prstGeom prst="rect">
            <a:avLst/>
          </a:prstGeom>
        </p:spPr>
      </p:pic>
      <p:sp>
        <p:nvSpPr>
          <p:cNvPr id="3" name="TextBox 2"/>
          <p:cNvSpPr txBox="1"/>
          <p:nvPr/>
        </p:nvSpPr>
        <p:spPr>
          <a:xfrm>
            <a:off x="0" y="508000"/>
            <a:ext cx="13004800" cy="1371600"/>
          </a:xfrm>
          <a:prstGeom prst="rect">
            <a:avLst/>
          </a:prstGeom>
        </p:spPr>
        <p:txBody>
          <a:bodyPr wrap="none" lIns="254000" tIns="0" rIns="254000" bIns="0" anchor="t"/>
          <a:lstStyle/>
          <a:p>
            <a:pPr algn="ctr"/>
            <a:r>
              <a:rPr lang="en-US" sz="9000" b="1">
                <a:solidFill>
                  <a:srgbClr val="FFFFFF"/>
                </a:solidFill>
                <a:effectLst>
                  <a:outerShdw blurRad="20000" dist="50000" dir="2700000">
                    <a:srgbClr val="4A4E57">
                      <a:alpha val="40000"/>
                    </a:srgbClr>
                  </a:outerShdw>
                </a:effectLst>
                <a:latin typeface="ChunkFive"/>
              </a:rPr>
              <a:t>ALSO</a:t>
            </a:r>
          </a:p>
        </p:txBody>
      </p:sp>
      <p:sp>
        <p:nvSpPr>
          <p:cNvPr id="4" name="TextBox 3"/>
          <p:cNvSpPr txBox="1"/>
          <p:nvPr/>
        </p:nvSpPr>
        <p:spPr>
          <a:xfrm>
            <a:off x="254000" y="2387600"/>
            <a:ext cx="12496800" cy="5919724"/>
          </a:xfrm>
          <a:prstGeom prst="rect">
            <a:avLst/>
          </a:prstGeom>
        </p:spPr>
        <p:txBody>
          <a:bodyPr wrap="square">
            <a:normAutofit/>
          </a:bodyPr>
          <a:lstStyle/>
          <a:p>
            <a:pPr marL="762000" indent="-762000" algn="l">
              <a:lnSpc>
                <a:spcPct val="81600"/>
              </a:lnSpc>
              <a:buFont typeface="ChunkFive"/>
              <a:buChar char="•"/>
            </a:pPr>
            <a:r>
              <a:rPr lang="en-US" sz="5100" b="0">
                <a:solidFill>
                  <a:srgbClr val="FFFFFF"/>
                </a:solidFill>
                <a:effectLst>
                  <a:outerShdw blurRad="20000" dist="50000" dir="2700000">
                    <a:srgbClr val="4A4E57">
                      <a:alpha val="40000"/>
                    </a:srgbClr>
                  </a:outerShdw>
                </a:effectLst>
                <a:latin typeface="ChunkFive"/>
              </a:rPr>
              <a:t>Laughing at work raises productivity 31%</a:t>
            </a:r>
          </a:p>
          <a:p>
            <a:pPr marL="762000" indent="-762000" algn="l">
              <a:lnSpc>
                <a:spcPct val="81600"/>
              </a:lnSpc>
              <a:buFont typeface="ChunkFive"/>
              <a:buChar char="•"/>
            </a:pPr>
            <a:r>
              <a:rPr lang="en-US" sz="5100" b="0">
                <a:solidFill>
                  <a:srgbClr val="FFFFFF"/>
                </a:solidFill>
                <a:effectLst>
                  <a:outerShdw blurRad="20000" dist="50000" dir="2700000">
                    <a:srgbClr val="4A4E57">
                      <a:alpha val="40000"/>
                    </a:srgbClr>
                  </a:outerShdw>
                </a:effectLst>
                <a:latin typeface="ChunkFive"/>
              </a:rPr>
              <a:t>Happy salespeople sell 37% more</a:t>
            </a:r>
          </a:p>
          <a:p>
            <a:pPr marL="762000" indent="-762000" algn="l">
              <a:lnSpc>
                <a:spcPct val="81600"/>
              </a:lnSpc>
              <a:buFont typeface="ChunkFive"/>
              <a:buChar char="•"/>
            </a:pPr>
            <a:r>
              <a:rPr lang="en-US" sz="5100" b="0">
                <a:solidFill>
                  <a:srgbClr val="FFFFFF"/>
                </a:solidFill>
                <a:effectLst>
                  <a:outerShdw blurRad="20000" dist="50000" dir="2700000">
                    <a:srgbClr val="4A4E57">
                      <a:alpha val="40000"/>
                    </a:srgbClr>
                  </a:outerShdw>
                </a:effectLst>
                <a:latin typeface="ChunkFive"/>
              </a:rPr>
              <a:t>84% of people believe a funnier person does a better job than  their serious co-worker</a:t>
            </a:r>
          </a:p>
          <a:p>
            <a:pPr marL="762000" indent="-762000" algn="l">
              <a:lnSpc>
                <a:spcPct val="81600"/>
              </a:lnSpc>
              <a:buFont typeface="ChunkFive"/>
              <a:buChar char="•"/>
            </a:pPr>
            <a:r>
              <a:rPr lang="en-US" sz="5100" b="0">
                <a:solidFill>
                  <a:srgbClr val="FFFFFF"/>
                </a:solidFill>
                <a:effectLst>
                  <a:outerShdw blurRad="20000" dist="50000" dir="2700000">
                    <a:srgbClr val="4A4E57">
                      <a:alpha val="40000"/>
                    </a:srgbClr>
                  </a:outerShdw>
                </a:effectLst>
                <a:latin typeface="ChunkFive"/>
              </a:rPr>
              <a:t>91% of CEO's look for 2 main qualities ...Work Ethic and Sense of Humor</a:t>
            </a:r>
          </a:p>
          <a:p>
            <a:pPr marL="762000" indent="-762000" algn="l">
              <a:lnSpc>
                <a:spcPct val="81600"/>
              </a:lnSpc>
              <a:buFont typeface="ChunkFive"/>
              <a:buChar char="•"/>
            </a:pPr>
            <a:r>
              <a:rPr lang="en-US" sz="5100" b="0">
                <a:solidFill>
                  <a:srgbClr val="FFFFFF"/>
                </a:solidFill>
                <a:effectLst>
                  <a:outerShdw blurRad="20000" dist="50000" dir="2700000">
                    <a:srgbClr val="4A4E57">
                      <a:alpha val="40000"/>
                    </a:srgbClr>
                  </a:outerShdw>
                </a:effectLst>
                <a:latin typeface="ChunkFive"/>
              </a:rPr>
              <a:t>Remember this........</a:t>
            </a:r>
          </a:p>
        </p:txBody>
      </p:sp>
      <p:sp>
        <p:nvSpPr>
          <p:cNvPr id="5" name="TextBox 4"/>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Pearse O'Halloran - https://unsplash.com/@pearseoh?utm_source=haikudeck&amp;utm_medium=referral&amp;utm_campaign=api-credit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2773</Words>
  <Application>Microsoft Macintosh PowerPoint</Application>
  <PresentationFormat>Custom</PresentationFormat>
  <Paragraphs>285</Paragraphs>
  <Slides>59</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59</vt:i4>
      </vt:variant>
    </vt:vector>
  </HeadingPairs>
  <TitlesOfParts>
    <vt:vector size="63" baseType="lpstr">
      <vt:lpstr>Arial</vt:lpstr>
      <vt:lpstr>Calibri</vt:lpstr>
      <vt:lpstr>ChunkFive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ray engan</cp:lastModifiedBy>
  <cp:revision>2</cp:revision>
  <dcterms:created xsi:type="dcterms:W3CDTF">2006-08-16T00:00:00Z</dcterms:created>
  <dcterms:modified xsi:type="dcterms:W3CDTF">2022-01-24T19:24:41Z</dcterms:modified>
</cp:coreProperties>
</file>