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8" r:id="rId7"/>
    <p:sldId id="267" r:id="rId8"/>
    <p:sldId id="268" r:id="rId9"/>
    <p:sldId id="279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84" d="100"/>
          <a:sy n="84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6932E-6576-4CF5-94D3-BE0E61C4C99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440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CBA2A-103B-4B5C-8178-EE73E662DF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097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3EACA-B9B3-4776-8AC7-8B94DBADE2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31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54AC-4C8E-4D92-A753-4DA39911BD4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8276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28CCE-421B-48FB-80D3-C0BBCDF0F47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4240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2B6C-3701-49BB-A705-976054CFC9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281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4C90-4087-4DE3-AA36-03C0E2605DA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58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587BE-8D67-4D43-A844-B5B5DC9720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875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BF3AF-BB47-4A96-AF6C-9EA42A1DE1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97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0B2B-DBB1-490C-858E-F675BED7514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282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A0B6-27E2-491C-81BC-1960E38F303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7019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683D4B-6E8E-4211-BA14-2B18243BA98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officials.n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Officials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www.gameofficials.net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8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95536" y="1271760"/>
            <a:ext cx="2949178" cy="2858691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You used this system to register for your training.  </a:t>
            </a:r>
          </a:p>
          <a:p>
            <a:endParaRPr lang="en-US" sz="2000" dirty="0"/>
          </a:p>
          <a:p>
            <a:r>
              <a:rPr lang="en-US" sz="2000" dirty="0"/>
              <a:t>Use “Forgot Username or Password?” if you need it!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G a m e O f f i c i a l s . n e t - Log I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11768" b="33648"/>
          <a:stretch/>
        </p:blipFill>
        <p:spPr>
          <a:xfrm>
            <a:off x="3779912" y="1196752"/>
            <a:ext cx="5209481" cy="2927222"/>
          </a:xfrm>
        </p:spPr>
      </p:pic>
    </p:spTree>
    <p:extLst>
      <p:ext uri="{BB962C8B-B14F-4D97-AF65-F5344CB8AC3E}">
        <p14:creationId xmlns:p14="http://schemas.microsoft.com/office/powerpoint/2010/main" val="381858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Main Login Screen</a:t>
            </a:r>
          </a:p>
        </p:txBody>
      </p:sp>
      <p:pic>
        <p:nvPicPr>
          <p:cNvPr id="5" name="Content Placeholder 3" descr="GameOfficials.net - Assigning Solution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0"/>
          <a:stretch/>
        </p:blipFill>
        <p:spPr>
          <a:xfrm>
            <a:off x="1475656" y="1340768"/>
            <a:ext cx="690868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470" y="476672"/>
            <a:ext cx="2949178" cy="650138"/>
          </a:xfrm>
        </p:spPr>
        <p:txBody>
          <a:bodyPr/>
          <a:lstStyle/>
          <a:p>
            <a:r>
              <a:rPr lang="en-US" dirty="0"/>
              <a:t>My Info Tab</a:t>
            </a:r>
          </a:p>
        </p:txBody>
      </p:sp>
      <p:pic>
        <p:nvPicPr>
          <p:cNvPr id="4" name="Content Placeholder 3" descr="GameOfficials.net - Assigning Solu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" b="13968"/>
          <a:stretch/>
        </p:blipFill>
        <p:spPr>
          <a:xfrm>
            <a:off x="3380083" y="1504645"/>
            <a:ext cx="5704104" cy="32880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1470" y="1340768"/>
            <a:ext cx="2949178" cy="2858691"/>
          </a:xfrm>
        </p:spPr>
        <p:txBody>
          <a:bodyPr>
            <a:normAutofit/>
          </a:bodyPr>
          <a:lstStyle/>
          <a:p>
            <a:r>
              <a:rPr lang="en-US" sz="1500" dirty="0"/>
              <a:t>Update User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Date of Birth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SSN – REQUIRED for payment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Contact Information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Put in the order you want us to use them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Adding more then 1 email address is fine – referee email and parent email.  Both will receive emails.</a:t>
            </a:r>
          </a:p>
        </p:txBody>
      </p:sp>
      <p:sp>
        <p:nvSpPr>
          <p:cNvPr id="9" name="Left Arrow 8"/>
          <p:cNvSpPr/>
          <p:nvPr/>
        </p:nvSpPr>
        <p:spPr>
          <a:xfrm rot="13082022">
            <a:off x="2788418" y="2146672"/>
            <a:ext cx="750873" cy="17517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526280" y="2837841"/>
            <a:ext cx="296266" cy="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526279" y="2617471"/>
            <a:ext cx="296266" cy="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72253" y="3556558"/>
            <a:ext cx="736093" cy="3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4772253" y="3907688"/>
            <a:ext cx="736093" cy="86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4732935" y="4263299"/>
            <a:ext cx="736093" cy="86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111" y="206526"/>
            <a:ext cx="3967873" cy="630186"/>
          </a:xfrm>
        </p:spPr>
        <p:txBody>
          <a:bodyPr/>
          <a:lstStyle/>
          <a:p>
            <a:r>
              <a:rPr lang="en-US" dirty="0"/>
              <a:t>My Payments Tab</a:t>
            </a:r>
          </a:p>
        </p:txBody>
      </p:sp>
      <p:pic>
        <p:nvPicPr>
          <p:cNvPr id="4" name="Content Placeholder 3" descr="GameOfficials.net - Assigning Solu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 b="17279"/>
          <a:stretch/>
        </p:blipFill>
        <p:spPr>
          <a:xfrm>
            <a:off x="3923928" y="929882"/>
            <a:ext cx="5141869" cy="281859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496" y="976837"/>
            <a:ext cx="3783405" cy="2668187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Select Add New Pay Method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Choices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/>
              <a:t>Direct Deposit into Checking or Savings Account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Checks by Mail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Work with your parents to make that choice and get it setup!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Expect payments to be issued by Tuesday-</a:t>
            </a:r>
            <a:r>
              <a:rPr lang="en-US" dirty="0" err="1"/>
              <a:t>ish</a:t>
            </a:r>
            <a:r>
              <a:rPr lang="en-US" dirty="0"/>
              <a:t> each week.  Faster is our goal.</a:t>
            </a:r>
          </a:p>
        </p:txBody>
      </p:sp>
      <p:sp>
        <p:nvSpPr>
          <p:cNvPr id="7" name="Left Arrow 6"/>
          <p:cNvSpPr/>
          <p:nvPr/>
        </p:nvSpPr>
        <p:spPr>
          <a:xfrm rot="13082022">
            <a:off x="3355675" y="1769507"/>
            <a:ext cx="750873" cy="1751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59981" y="3204050"/>
            <a:ext cx="921716" cy="2907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GameOfficials.net - Assigning Solution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" b="34936"/>
          <a:stretch/>
        </p:blipFill>
        <p:spPr>
          <a:xfrm>
            <a:off x="4095874" y="3873538"/>
            <a:ext cx="4506801" cy="194076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4742" y="4578280"/>
            <a:ext cx="921716" cy="2907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009" y="3708007"/>
            <a:ext cx="3955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If you select </a:t>
            </a:r>
            <a:r>
              <a:rPr lang="en-US" sz="1600" b="1" dirty="0"/>
              <a:t>“Checks by Mail” </a:t>
            </a:r>
            <a:r>
              <a:rPr lang="en-US" sz="1600" dirty="0"/>
              <a:t>the checks DO NOT come from us.  They are sent from </a:t>
            </a:r>
            <a:r>
              <a:rPr lang="en-US" sz="1600" dirty="0" err="1"/>
              <a:t>GameOfficials</a:t>
            </a:r>
            <a:r>
              <a:rPr lang="en-US" sz="1600" dirty="0"/>
              <a:t>.  There is a $6.00 fee per check issued and they only mail them on Thursdays.  </a:t>
            </a:r>
            <a:r>
              <a:rPr lang="en-US" sz="1600" b="1" u="sng" dirty="0"/>
              <a:t>Direct Deposit is the best option.</a:t>
            </a:r>
          </a:p>
        </p:txBody>
      </p:sp>
    </p:spTree>
    <p:extLst>
      <p:ext uri="{BB962C8B-B14F-4D97-AF65-F5344CB8AC3E}">
        <p14:creationId xmlns:p14="http://schemas.microsoft.com/office/powerpoint/2010/main" val="153742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W9 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have a W-9 form on file before a referee can be paid.</a:t>
            </a:r>
          </a:p>
          <a:p>
            <a:r>
              <a:rPr lang="en-US" dirty="0"/>
              <a:t>The form is available on the “Messages” section of Game Officials.</a:t>
            </a:r>
          </a:p>
        </p:txBody>
      </p:sp>
    </p:spTree>
    <p:extLst>
      <p:ext uri="{BB962C8B-B14F-4D97-AF65-F5344CB8AC3E}">
        <p14:creationId xmlns:p14="http://schemas.microsoft.com/office/powerpoint/2010/main" val="184373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189311"/>
            <a:ext cx="4014167" cy="647401"/>
          </a:xfrm>
        </p:spPr>
        <p:txBody>
          <a:bodyPr/>
          <a:lstStyle/>
          <a:p>
            <a:r>
              <a:rPr lang="en-US" dirty="0"/>
              <a:t>My Availability Tab</a:t>
            </a:r>
          </a:p>
        </p:txBody>
      </p:sp>
      <p:pic>
        <p:nvPicPr>
          <p:cNvPr id="4" name="Content Placeholder 3" descr="GameOfficials.net - Assigning Solution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11" y="1154933"/>
            <a:ext cx="4629150" cy="298285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0699" y="980729"/>
            <a:ext cx="3845457" cy="324036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Everyone is set to UNAVAILABLE as default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YOU must go into here and tell us when you are available each week.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dirty="0"/>
              <a:t>MUST be done by </a:t>
            </a:r>
            <a:r>
              <a:rPr lang="en-US" sz="1800" u="sng" dirty="0"/>
              <a:t>Monday</a:t>
            </a:r>
            <a:r>
              <a:rPr lang="en-US" sz="1800" dirty="0"/>
              <a:t> morning to be on the initial list of assignments.  Set a reminder on your phone to do it each Friday for the following week.</a:t>
            </a:r>
          </a:p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3082022">
            <a:off x="3553259" y="1637961"/>
            <a:ext cx="750873" cy="1751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4137786"/>
            <a:ext cx="575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Check in with your parents on your schedule before you enter it.  Please remember that if you set yourself as available, we are depending on you.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6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meOfficials.net - Assigning Solu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" b="12312"/>
          <a:stretch/>
        </p:blipFill>
        <p:spPr>
          <a:xfrm>
            <a:off x="4348249" y="1132988"/>
            <a:ext cx="4462910" cy="261559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5056" y="1955902"/>
            <a:ext cx="2949178" cy="371704"/>
          </a:xfrm>
        </p:spPr>
        <p:txBody>
          <a:bodyPr>
            <a:noAutofit/>
          </a:bodyPr>
          <a:lstStyle/>
          <a:p>
            <a:r>
              <a:rPr lang="en-US" sz="1400" dirty="0"/>
              <a:t>Click on the calendar date and this window pops up.</a:t>
            </a:r>
          </a:p>
        </p:txBody>
      </p:sp>
      <p:pic>
        <p:nvPicPr>
          <p:cNvPr id="7" name="Content Placeholder 3" descr="GameOfficials.net - Assigning Solution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" b="21693"/>
          <a:stretch/>
        </p:blipFill>
        <p:spPr>
          <a:xfrm>
            <a:off x="4367451" y="3590895"/>
            <a:ext cx="4424505" cy="2335789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67544" y="4473245"/>
            <a:ext cx="3528391" cy="3717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will see a list of your availability.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827584" y="235681"/>
            <a:ext cx="4014167" cy="647401"/>
          </a:xfrm>
        </p:spPr>
        <p:txBody>
          <a:bodyPr/>
          <a:lstStyle/>
          <a:p>
            <a:r>
              <a:rPr lang="en-US" dirty="0"/>
              <a:t>My Availability Tab</a:t>
            </a:r>
          </a:p>
        </p:txBody>
      </p:sp>
    </p:spTree>
    <p:extLst>
      <p:ext uri="{BB962C8B-B14F-4D97-AF65-F5344CB8AC3E}">
        <p14:creationId xmlns:p14="http://schemas.microsoft.com/office/powerpoint/2010/main" val="218224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News/Messages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News/Info portion of Game Officials regularly.</a:t>
            </a:r>
          </a:p>
        </p:txBody>
      </p:sp>
      <p:pic>
        <p:nvPicPr>
          <p:cNvPr id="6" name="Picture 5" descr="GameOfficials.net - Assigning Solution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0446"/>
          <a:stretch/>
        </p:blipFill>
        <p:spPr>
          <a:xfrm>
            <a:off x="2339752" y="2921140"/>
            <a:ext cx="6705605" cy="3163491"/>
          </a:xfrm>
          <a:prstGeom prst="rect">
            <a:avLst/>
          </a:prstGeom>
        </p:spPr>
      </p:pic>
      <p:sp>
        <p:nvSpPr>
          <p:cNvPr id="5" name="Left Arrow 7"/>
          <p:cNvSpPr/>
          <p:nvPr/>
        </p:nvSpPr>
        <p:spPr>
          <a:xfrm rot="13082022">
            <a:off x="1575632" y="4711125"/>
            <a:ext cx="953457" cy="1856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871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321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Diseño predeterminado</vt:lpstr>
      <vt:lpstr>Game Officials Website</vt:lpstr>
      <vt:lpstr>PowerPoint Presentation</vt:lpstr>
      <vt:lpstr>Main Login Screen</vt:lpstr>
      <vt:lpstr>My Info Tab</vt:lpstr>
      <vt:lpstr>My Payments Tab</vt:lpstr>
      <vt:lpstr>W9 form</vt:lpstr>
      <vt:lpstr>My Availability Tab</vt:lpstr>
      <vt:lpstr>My Availability Tab</vt:lpstr>
      <vt:lpstr>News/Messages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Midlothian Soccer</cp:lastModifiedBy>
  <cp:revision>72</cp:revision>
  <dcterms:created xsi:type="dcterms:W3CDTF">2010-05-23T14:28:12Z</dcterms:created>
  <dcterms:modified xsi:type="dcterms:W3CDTF">2017-12-22T07:55:55Z</dcterms:modified>
</cp:coreProperties>
</file>