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E74A9-0E24-4133-A597-21436BAFB63E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1912-2F08-45F6-ABDE-1B23570CB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hsyouthorchestra@gmail.com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concert program cover Emm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3276600"/>
            <a:ext cx="4572000" cy="3352800"/>
          </a:xfrm>
        </p:spPr>
      </p:pic>
      <p:pic>
        <p:nvPicPr>
          <p:cNvPr id="1026" name="Picture 2" descr="C:\Users\Living Room\AppData\Local\Microsoft\Windows\Temporary Internet Files\Content.IE5\Z20UIXND\R11_-_Zircus_-_0006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143000"/>
            <a:ext cx="2514600" cy="9144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131509" y="304800"/>
            <a:ext cx="3401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AR HERMANN" pitchFamily="2" charset="0"/>
              </a:rPr>
              <a:t>Come One, Come All </a:t>
            </a:r>
          </a:p>
          <a:p>
            <a:pPr algn="ctr"/>
            <a:r>
              <a:rPr lang="en-US" sz="2400" b="1" dirty="0" smtClean="0">
                <a:latin typeface="AR HERMANN" pitchFamily="2" charset="0"/>
              </a:rPr>
              <a:t>to the Carnival!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9200" y="2057400"/>
            <a:ext cx="341311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 HERMANN" pitchFamily="2" charset="0"/>
              </a:rPr>
              <a:t>Featuring… </a:t>
            </a:r>
          </a:p>
          <a:p>
            <a:pPr algn="ctr"/>
            <a:endParaRPr lang="en-US" sz="600" dirty="0" smtClean="0">
              <a:latin typeface="AR HERMANN" pitchFamily="2" charset="0"/>
            </a:endParaRPr>
          </a:p>
          <a:p>
            <a:r>
              <a:rPr lang="en-US" sz="1400" b="1" dirty="0" smtClean="0">
                <a:latin typeface="Constantia" pitchFamily="18" charset="0"/>
              </a:rPr>
              <a:t>   the Holly Strings Youth Orchestra </a:t>
            </a:r>
          </a:p>
          <a:p>
            <a:pPr algn="ctr"/>
            <a:endParaRPr lang="en-US" sz="800" dirty="0" smtClean="0">
              <a:latin typeface="Constantia" pitchFamily="18" charset="0"/>
            </a:endParaRPr>
          </a:p>
          <a:p>
            <a:pPr algn="ctr"/>
            <a:r>
              <a:rPr lang="en-US" sz="1200" i="1" dirty="0" smtClean="0">
                <a:latin typeface="Constantia" pitchFamily="18" charset="0"/>
              </a:rPr>
              <a:t>Saturday, May 18, 2019, 1:00 p.m.</a:t>
            </a:r>
          </a:p>
          <a:p>
            <a:pPr algn="ctr"/>
            <a:r>
              <a:rPr lang="en-US" sz="1200" i="1" dirty="0" smtClean="0">
                <a:latin typeface="Constantia" pitchFamily="18" charset="0"/>
              </a:rPr>
              <a:t>at the Holly Springs Cultural Center</a:t>
            </a:r>
          </a:p>
          <a:p>
            <a:endParaRPr lang="en-US" dirty="0"/>
          </a:p>
        </p:txBody>
      </p:sp>
      <p:pic>
        <p:nvPicPr>
          <p:cNvPr id="12" name="Picture 11" descr="Snipped logo HSY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7200" y="2209800"/>
            <a:ext cx="838200" cy="7239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57800" y="6604084"/>
            <a:ext cx="33938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Concert Program Artwork by Emma </a:t>
            </a:r>
            <a:r>
              <a:rPr lang="en-US" sz="1050" b="1" i="1" dirty="0" err="1" smtClean="0"/>
              <a:t>Sweney</a:t>
            </a:r>
            <a:r>
              <a:rPr lang="en-US" sz="1050" b="1" i="1" dirty="0" smtClean="0"/>
              <a:t>, HSYO Violist</a:t>
            </a:r>
            <a:endParaRPr lang="en-US" sz="105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76200"/>
            <a:ext cx="4419600" cy="6948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50" dirty="0" smtClean="0"/>
          </a:p>
          <a:p>
            <a:r>
              <a:rPr lang="en-US" sz="950" dirty="0" smtClean="0"/>
              <a:t>Dear Parents and HSYO Supporters,</a:t>
            </a:r>
          </a:p>
          <a:p>
            <a:endParaRPr lang="en-US" sz="950" dirty="0" smtClean="0"/>
          </a:p>
          <a:p>
            <a:r>
              <a:rPr lang="en-US" sz="950" dirty="0" smtClean="0"/>
              <a:t>What a great spring session! It has been my absolute pleasure getting to know all of the HSYO youth, and helping them grow as musicians and in their love of music-making.</a:t>
            </a:r>
          </a:p>
          <a:p>
            <a:endParaRPr lang="en-US" sz="950" dirty="0" smtClean="0"/>
          </a:p>
          <a:p>
            <a:r>
              <a:rPr lang="en-US" sz="950" dirty="0" smtClean="0"/>
              <a:t>Great things are on the horizon for the HSYO!  We are looking forward to launching an advanced level chamber ensemble in the fall; participation in this ensemble will be based on an audition. I encourage all musicians interested in playing at a higher level to audition! </a:t>
            </a:r>
          </a:p>
          <a:p>
            <a:endParaRPr lang="en-US" sz="950" dirty="0" smtClean="0"/>
          </a:p>
          <a:p>
            <a:r>
              <a:rPr lang="en-US" sz="950" dirty="0" smtClean="0"/>
              <a:t>We are planning an exciting fall program which promises to be both enjoyable and challenging for HSYO youth! We expect to announce the theme and content of the fall program mid-summer.  The HSYO is working toward bringing on additional talent this fall to further enrich the program and help HSYO participants grow in musicality.</a:t>
            </a:r>
          </a:p>
          <a:p>
            <a:endParaRPr lang="en-US" sz="950" dirty="0" smtClean="0"/>
          </a:p>
          <a:p>
            <a:r>
              <a:rPr lang="en-US" sz="950" dirty="0" smtClean="0"/>
              <a:t>A special “thank you” to our wonderful Board of Directors for their continuing service and support: Vicki Earl, </a:t>
            </a:r>
            <a:r>
              <a:rPr lang="en-US" sz="950" dirty="0" err="1" smtClean="0"/>
              <a:t>Auston</a:t>
            </a:r>
            <a:r>
              <a:rPr lang="en-US" sz="950" dirty="0" smtClean="0"/>
              <a:t> Moore, Laura </a:t>
            </a:r>
            <a:r>
              <a:rPr lang="en-US" sz="950" dirty="0" err="1" smtClean="0"/>
              <a:t>Rabon</a:t>
            </a:r>
            <a:r>
              <a:rPr lang="en-US" sz="950" dirty="0" smtClean="0"/>
              <a:t>, Kim </a:t>
            </a:r>
            <a:r>
              <a:rPr lang="en-US" sz="950" dirty="0" err="1" smtClean="0"/>
              <a:t>Sain</a:t>
            </a:r>
            <a:r>
              <a:rPr lang="en-US" sz="950" dirty="0" smtClean="0"/>
              <a:t>, Sarah Singleton; and to the Holly Springs Cultural Center for our partnership.  </a:t>
            </a:r>
          </a:p>
          <a:p>
            <a:endParaRPr lang="en-US" sz="950" dirty="0" smtClean="0"/>
          </a:p>
          <a:p>
            <a:r>
              <a:rPr lang="en-US" sz="950" dirty="0" smtClean="0"/>
              <a:t>Thanks to generous contributions from community supporters, we have had a couple of instruments donated to the HSYO to help kick-start our instrument loaner program. We hope that this program will help eliminate any cost-barrier for youth who may desire to participate but are unable to obtain an instrument. </a:t>
            </a:r>
          </a:p>
          <a:p>
            <a:endParaRPr lang="en-US" sz="950" dirty="0" smtClean="0"/>
          </a:p>
          <a:p>
            <a:r>
              <a:rPr lang="en-US" sz="950" dirty="0" smtClean="0"/>
              <a:t>The HSYO non-profit mission </a:t>
            </a:r>
            <a:r>
              <a:rPr lang="en-US" sz="950" dirty="0" smtClean="0"/>
              <a:t>is to cultivate the artistic development of students through </a:t>
            </a:r>
            <a:r>
              <a:rPr lang="en-US" sz="950" dirty="0" smtClean="0"/>
              <a:t>high-quality </a:t>
            </a:r>
            <a:r>
              <a:rPr lang="en-US" sz="950" dirty="0" smtClean="0"/>
              <a:t>and affordable music education and performance. To create the opportunity for area youth to develop a lifelong love of music-making. To challenge every musician to pursue musical excellence.</a:t>
            </a:r>
          </a:p>
          <a:p>
            <a:endParaRPr lang="en-US" sz="950" dirty="0" smtClean="0"/>
          </a:p>
          <a:p>
            <a:r>
              <a:rPr lang="en-US" sz="950" dirty="0" smtClean="0"/>
              <a:t>Keep up with the HSYO over the summer for fall program details and registration information.  Follow us on </a:t>
            </a:r>
            <a:r>
              <a:rPr lang="en-US" sz="950" dirty="0" err="1" smtClean="0"/>
              <a:t>Facebook</a:t>
            </a:r>
            <a:r>
              <a:rPr lang="en-US" sz="950" dirty="0" smtClean="0"/>
              <a:t> @</a:t>
            </a:r>
            <a:r>
              <a:rPr lang="en-US" sz="950" dirty="0" err="1" smtClean="0"/>
              <a:t>HollyStringsYouthOrchestra</a:t>
            </a:r>
            <a:r>
              <a:rPr lang="en-US" sz="950" dirty="0" smtClean="0"/>
              <a:t> or on our website hsyouthorchestra.org</a:t>
            </a:r>
            <a:r>
              <a:rPr lang="en-US" sz="950" dirty="0" smtClean="0"/>
              <a:t>.</a:t>
            </a:r>
          </a:p>
          <a:p>
            <a:endParaRPr lang="en-US" sz="950" dirty="0" smtClean="0"/>
          </a:p>
          <a:p>
            <a:r>
              <a:rPr lang="en-US" sz="950" dirty="0" smtClean="0"/>
              <a:t>Enjoy your summer, and we will look forward to seeing you in the fall!</a:t>
            </a:r>
          </a:p>
          <a:p>
            <a:endParaRPr lang="en-US" sz="950" dirty="0" smtClean="0"/>
          </a:p>
          <a:p>
            <a:r>
              <a:rPr lang="en-US" sz="950" dirty="0" smtClean="0"/>
              <a:t>And, as always, don’t forget to practice!</a:t>
            </a:r>
          </a:p>
          <a:p>
            <a:endParaRPr lang="en-US" sz="950" dirty="0" smtClean="0"/>
          </a:p>
          <a:p>
            <a:r>
              <a:rPr lang="en-US" sz="950" dirty="0" smtClean="0"/>
              <a:t>Erin </a:t>
            </a:r>
            <a:r>
              <a:rPr lang="en-US" sz="950" dirty="0" err="1" smtClean="0"/>
              <a:t>Paré</a:t>
            </a:r>
            <a:endParaRPr lang="en-US" sz="950" dirty="0" smtClean="0"/>
          </a:p>
          <a:p>
            <a:r>
              <a:rPr lang="en-US" sz="950" dirty="0" smtClean="0"/>
              <a:t>Interim Conductor, President of the Board</a:t>
            </a:r>
          </a:p>
          <a:p>
            <a:r>
              <a:rPr lang="en-US" sz="950" dirty="0" smtClean="0"/>
              <a:t>Holly Strings Youth Orchestra</a:t>
            </a:r>
          </a:p>
          <a:p>
            <a:r>
              <a:rPr lang="en-US" sz="950" dirty="0" smtClean="0">
                <a:hlinkClick r:id="rId5"/>
              </a:rPr>
              <a:t>hsyouthorchestra@gmail.com</a:t>
            </a:r>
            <a:endParaRPr lang="en-US" sz="950" dirty="0" smtClean="0"/>
          </a:p>
          <a:p>
            <a:r>
              <a:rPr lang="en-US" sz="950" dirty="0" smtClean="0"/>
              <a:t>c. 912-401-1070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0"/>
            <a:ext cx="4419600" cy="697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 smtClean="0"/>
              <a:t>Holly </a:t>
            </a:r>
            <a:r>
              <a:rPr lang="en-US" sz="1200" b="1" dirty="0"/>
              <a:t>Strings Youth Orchestra</a:t>
            </a:r>
            <a:endParaRPr lang="en-US" sz="1200" dirty="0"/>
          </a:p>
          <a:p>
            <a:pPr algn="ctr">
              <a:lnSpc>
                <a:spcPct val="150000"/>
              </a:lnSpc>
            </a:pPr>
            <a:r>
              <a:rPr lang="en-US" sz="1200" b="1" dirty="0"/>
              <a:t>Concert Program</a:t>
            </a:r>
            <a:endParaRPr lang="en-US" sz="1200" dirty="0"/>
          </a:p>
          <a:p>
            <a:pPr algn="ctr">
              <a:lnSpc>
                <a:spcPct val="150000"/>
              </a:lnSpc>
            </a:pPr>
            <a:r>
              <a:rPr lang="en-US" sz="800" b="1" i="1" dirty="0"/>
              <a:t>Erin </a:t>
            </a:r>
            <a:r>
              <a:rPr lang="en-US" sz="800" b="1" i="1" dirty="0" err="1"/>
              <a:t>Paré</a:t>
            </a:r>
            <a:r>
              <a:rPr lang="en-US" sz="800" b="1" i="1" dirty="0"/>
              <a:t>, Conductor</a:t>
            </a:r>
            <a:endParaRPr lang="en-US" sz="800" dirty="0"/>
          </a:p>
          <a:p>
            <a:pPr>
              <a:lnSpc>
                <a:spcPct val="150000"/>
              </a:lnSpc>
            </a:pPr>
            <a:r>
              <a:rPr lang="en-US" sz="800" b="1" dirty="0"/>
              <a:t> </a:t>
            </a:r>
            <a:endParaRPr lang="en-US" sz="900" b="1" dirty="0" smtClean="0"/>
          </a:p>
          <a:p>
            <a:r>
              <a:rPr lang="en-US" sz="900" b="1" dirty="0" smtClean="0"/>
              <a:t>Carnival </a:t>
            </a:r>
            <a:r>
              <a:rPr lang="en-US" sz="900" b="1" dirty="0"/>
              <a:t>of the Animals</a:t>
            </a:r>
            <a:r>
              <a:rPr lang="en-US" sz="900" dirty="0"/>
              <a:t>		</a:t>
            </a:r>
            <a:r>
              <a:rPr lang="en-US" sz="900" b="1" dirty="0" smtClean="0"/>
              <a:t>Vibratos </a:t>
            </a:r>
            <a:r>
              <a:rPr lang="en-US" sz="900" b="1" dirty="0"/>
              <a:t>and Crescendos</a:t>
            </a:r>
            <a:endParaRPr lang="en-US" sz="900" dirty="0"/>
          </a:p>
          <a:p>
            <a:r>
              <a:rPr lang="en-US" sz="900" b="1" i="1" dirty="0"/>
              <a:t>I. Royal March of the Lion</a:t>
            </a:r>
            <a:endParaRPr lang="en-US" sz="900" dirty="0"/>
          </a:p>
          <a:p>
            <a:r>
              <a:rPr lang="en-US" sz="900" i="1" dirty="0"/>
              <a:t>by Camille Saint-Saëns; arr. by Frank J. </a:t>
            </a:r>
            <a:r>
              <a:rPr lang="en-US" sz="900" i="1" dirty="0" err="1"/>
              <a:t>Halferty</a:t>
            </a:r>
            <a:r>
              <a:rPr lang="en-US" sz="900" dirty="0"/>
              <a:t>	</a:t>
            </a:r>
          </a:p>
          <a:p>
            <a:r>
              <a:rPr lang="en-US" sz="900" dirty="0"/>
              <a:t> </a:t>
            </a:r>
          </a:p>
          <a:p>
            <a:r>
              <a:rPr lang="en-US" sz="900" b="1" dirty="0"/>
              <a:t>Carnival of the Animals		</a:t>
            </a:r>
            <a:r>
              <a:rPr lang="en-US" sz="900" b="1" dirty="0" smtClean="0"/>
              <a:t>Vibratos</a:t>
            </a:r>
            <a:endParaRPr lang="en-US" sz="900" dirty="0"/>
          </a:p>
          <a:p>
            <a:r>
              <a:rPr lang="en-US" sz="900" b="1" i="1" dirty="0"/>
              <a:t>XII. Fossils</a:t>
            </a:r>
            <a:endParaRPr lang="en-US" sz="900" dirty="0"/>
          </a:p>
          <a:p>
            <a:r>
              <a:rPr lang="en-US" sz="900" i="1" dirty="0"/>
              <a:t>by Camille Saint-Saëns; arr. by Frank J. </a:t>
            </a:r>
            <a:r>
              <a:rPr lang="en-US" sz="900" i="1" dirty="0" err="1"/>
              <a:t>Halferty</a:t>
            </a:r>
            <a:r>
              <a:rPr lang="en-US" sz="900" dirty="0"/>
              <a:t>	</a:t>
            </a:r>
          </a:p>
          <a:p>
            <a:r>
              <a:rPr lang="en-US" sz="900" dirty="0"/>
              <a:t> </a:t>
            </a:r>
          </a:p>
          <a:p>
            <a:r>
              <a:rPr lang="en-US" sz="900" b="1" dirty="0"/>
              <a:t>Circle of Strings			</a:t>
            </a:r>
            <a:r>
              <a:rPr lang="en-US" sz="900" b="1" dirty="0" smtClean="0"/>
              <a:t>Treble </a:t>
            </a:r>
            <a:r>
              <a:rPr lang="en-US" sz="900" b="1" dirty="0"/>
              <a:t>Clefs I</a:t>
            </a:r>
            <a:endParaRPr lang="en-US" sz="900" dirty="0"/>
          </a:p>
          <a:p>
            <a:r>
              <a:rPr lang="en-US" sz="900" i="1" dirty="0"/>
              <a:t>"All For </a:t>
            </a:r>
            <a:r>
              <a:rPr lang="en-US" sz="900" i="1" dirty="0" smtClean="0"/>
              <a:t>Strings“; </a:t>
            </a:r>
            <a:r>
              <a:rPr lang="en-US" sz="900" i="1" dirty="0"/>
              <a:t>Frost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Flashy First			</a:t>
            </a:r>
            <a:r>
              <a:rPr lang="en-US" sz="900" b="1" dirty="0" smtClean="0"/>
              <a:t>Treble </a:t>
            </a:r>
            <a:r>
              <a:rPr lang="en-US" sz="900" b="1" dirty="0"/>
              <a:t>Clefs I</a:t>
            </a:r>
            <a:endParaRPr lang="en-US" sz="900" dirty="0"/>
          </a:p>
          <a:p>
            <a:r>
              <a:rPr lang="en-US" sz="900" i="1" dirty="0"/>
              <a:t>"All For </a:t>
            </a:r>
            <a:r>
              <a:rPr lang="en-US" sz="900" i="1" dirty="0" smtClean="0"/>
              <a:t>Strings”; </a:t>
            </a:r>
            <a:r>
              <a:rPr lang="en-US" sz="900" i="1" dirty="0"/>
              <a:t>Frost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Hot Cross Buns			</a:t>
            </a:r>
            <a:r>
              <a:rPr lang="en-US" sz="900" b="1" dirty="0" smtClean="0"/>
              <a:t>Treble </a:t>
            </a:r>
            <a:r>
              <a:rPr lang="en-US" sz="900" b="1" dirty="0"/>
              <a:t>Clefs I</a:t>
            </a:r>
            <a:endParaRPr lang="en-US" sz="900" dirty="0"/>
          </a:p>
          <a:p>
            <a:r>
              <a:rPr lang="en-US" sz="900" i="1" dirty="0"/>
              <a:t>Traditional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Climbing Up			</a:t>
            </a:r>
            <a:r>
              <a:rPr lang="en-US" sz="900" b="1" dirty="0" smtClean="0"/>
              <a:t>Treble </a:t>
            </a:r>
            <a:r>
              <a:rPr lang="en-US" sz="900" b="1" dirty="0"/>
              <a:t>Clefs II</a:t>
            </a:r>
            <a:endParaRPr lang="en-US" sz="900" dirty="0"/>
          </a:p>
          <a:p>
            <a:r>
              <a:rPr lang="en-US" sz="900" i="1" dirty="0"/>
              <a:t>"All For </a:t>
            </a:r>
            <a:r>
              <a:rPr lang="en-US" sz="900" i="1" dirty="0" smtClean="0"/>
              <a:t>Strings“; Frost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Fiddler's Hoedown			</a:t>
            </a:r>
            <a:r>
              <a:rPr lang="en-US" sz="900" b="1" dirty="0" smtClean="0"/>
              <a:t>Treble </a:t>
            </a:r>
            <a:r>
              <a:rPr lang="en-US" sz="900" b="1" dirty="0"/>
              <a:t>Clefs II</a:t>
            </a:r>
            <a:endParaRPr lang="en-US" sz="900" dirty="0"/>
          </a:p>
          <a:p>
            <a:r>
              <a:rPr lang="en-US" sz="900" i="1" dirty="0"/>
              <a:t>Based on the American Folk Song </a:t>
            </a:r>
            <a:endParaRPr lang="en-US" sz="900" dirty="0"/>
          </a:p>
          <a:p>
            <a:r>
              <a:rPr lang="en-US" sz="900" i="1" dirty="0"/>
              <a:t>"Boil them Cabbage </a:t>
            </a:r>
            <a:r>
              <a:rPr lang="en-US" sz="900" i="1" dirty="0" smtClean="0"/>
              <a:t>Down”; </a:t>
            </a:r>
            <a:r>
              <a:rPr lang="en-US" sz="900" i="1" dirty="0"/>
              <a:t>arr. Robert Gillespie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Joyful, Joyful We Adore Thee		</a:t>
            </a:r>
            <a:r>
              <a:rPr lang="en-US" sz="900" b="1" dirty="0" smtClean="0"/>
              <a:t>Treble </a:t>
            </a:r>
            <a:r>
              <a:rPr lang="en-US" sz="900" b="1" dirty="0"/>
              <a:t>Clefs II</a:t>
            </a:r>
            <a:endParaRPr lang="en-US" sz="900" dirty="0"/>
          </a:p>
          <a:p>
            <a:r>
              <a:rPr lang="en-US" sz="900" b="1" i="1" dirty="0"/>
              <a:t>from Ninth </a:t>
            </a:r>
            <a:r>
              <a:rPr lang="en-US" sz="900" b="1" i="1" dirty="0" smtClean="0"/>
              <a:t>Symphony</a:t>
            </a:r>
          </a:p>
          <a:p>
            <a:r>
              <a:rPr lang="en-US" sz="900" i="1" dirty="0" smtClean="0"/>
              <a:t>Ludwig van Beethoven; arr. Henry Van Dyke	</a:t>
            </a:r>
            <a:endParaRPr lang="en-US" sz="900" dirty="0"/>
          </a:p>
          <a:p>
            <a:endParaRPr lang="en-US" sz="900" b="1" i="1" dirty="0"/>
          </a:p>
          <a:p>
            <a:r>
              <a:rPr lang="en-US" sz="900" b="1" dirty="0" smtClean="0"/>
              <a:t>Concert </a:t>
            </a:r>
            <a:r>
              <a:rPr lang="en-US" sz="900" b="1" dirty="0"/>
              <a:t>Song			</a:t>
            </a:r>
            <a:r>
              <a:rPr lang="en-US" sz="900" b="1" dirty="0" smtClean="0"/>
              <a:t>Crescendos</a:t>
            </a:r>
            <a:endParaRPr lang="en-US" sz="900" dirty="0"/>
          </a:p>
          <a:p>
            <a:r>
              <a:rPr lang="en-US" sz="900" i="1" dirty="0"/>
              <a:t>"All for </a:t>
            </a:r>
            <a:r>
              <a:rPr lang="en-US" sz="900" i="1" dirty="0" smtClean="0"/>
              <a:t>Strings”; </a:t>
            </a:r>
            <a:r>
              <a:rPr lang="en-US" sz="900" i="1" dirty="0"/>
              <a:t>Frost</a:t>
            </a:r>
          </a:p>
          <a:p>
            <a:r>
              <a:rPr lang="en-US" sz="900" dirty="0"/>
              <a:t> </a:t>
            </a:r>
          </a:p>
          <a:p>
            <a:r>
              <a:rPr lang="en-US" sz="900" b="1" dirty="0"/>
              <a:t>Can-Can </a:t>
            </a:r>
            <a:r>
              <a:rPr lang="en-US" sz="900" b="1" i="1" dirty="0"/>
              <a:t>(from "Orpheus in the </a:t>
            </a:r>
            <a:r>
              <a:rPr lang="en-US" sz="900" b="1" i="1" dirty="0" smtClean="0"/>
              <a:t>Underworld”)</a:t>
            </a:r>
            <a:r>
              <a:rPr lang="en-US" sz="900" b="1" i="1" dirty="0"/>
              <a:t>	</a:t>
            </a:r>
            <a:r>
              <a:rPr lang="en-US" sz="900" b="1" dirty="0" smtClean="0"/>
              <a:t>Vibratos </a:t>
            </a:r>
            <a:r>
              <a:rPr lang="en-US" sz="900" b="1" dirty="0"/>
              <a:t>and Crescendos</a:t>
            </a:r>
            <a:endParaRPr lang="en-US" sz="900" dirty="0"/>
          </a:p>
          <a:p>
            <a:r>
              <a:rPr lang="en-US" sz="900" i="1" dirty="0"/>
              <a:t>Jacques </a:t>
            </a:r>
            <a:r>
              <a:rPr lang="en-US" sz="900" i="1" dirty="0" smtClean="0"/>
              <a:t>Offenbach; </a:t>
            </a:r>
            <a:r>
              <a:rPr lang="en-US" sz="900" i="1" dirty="0"/>
              <a:t>arr. by Richard Meyer</a:t>
            </a:r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/>
              <a:t>"The Greatest Show"		</a:t>
            </a:r>
            <a:r>
              <a:rPr lang="en-US" sz="900" b="1" dirty="0" smtClean="0"/>
              <a:t>Vibratos</a:t>
            </a:r>
            <a:endParaRPr lang="en-US" sz="900" dirty="0"/>
          </a:p>
          <a:p>
            <a:r>
              <a:rPr lang="en-US" sz="900" b="1" dirty="0"/>
              <a:t>Highlights from THE </a:t>
            </a:r>
            <a:r>
              <a:rPr lang="en-US" sz="900" b="1" dirty="0" smtClean="0"/>
              <a:t>GREATEST </a:t>
            </a:r>
            <a:r>
              <a:rPr lang="en-US" sz="900" b="1" dirty="0"/>
              <a:t>SHOWMAN</a:t>
            </a:r>
            <a:endParaRPr lang="en-US" sz="900" dirty="0"/>
          </a:p>
          <a:p>
            <a:r>
              <a:rPr lang="en-US" sz="900" i="1" dirty="0"/>
              <a:t>Arr. by James </a:t>
            </a:r>
            <a:r>
              <a:rPr lang="en-US" sz="900" i="1" dirty="0" err="1"/>
              <a:t>Kazik</a:t>
            </a:r>
            <a:endParaRPr lang="en-US" sz="900" i="1" dirty="0"/>
          </a:p>
          <a:p>
            <a:r>
              <a:rPr lang="en-US" sz="900" dirty="0"/>
              <a:t> </a:t>
            </a:r>
          </a:p>
          <a:p>
            <a:r>
              <a:rPr lang="en-US" sz="900" b="1" dirty="0"/>
              <a:t>"A Million Dreams"		</a:t>
            </a:r>
            <a:r>
              <a:rPr lang="en-US" sz="900" b="1" dirty="0" smtClean="0"/>
              <a:t>Vibratos</a:t>
            </a:r>
            <a:endParaRPr lang="en-US" sz="900" dirty="0"/>
          </a:p>
          <a:p>
            <a:r>
              <a:rPr lang="en-US" sz="900" b="1" dirty="0"/>
              <a:t>Highlights from THE </a:t>
            </a:r>
            <a:r>
              <a:rPr lang="en-US" sz="900" b="1" dirty="0" smtClean="0"/>
              <a:t>GREATEST </a:t>
            </a:r>
            <a:r>
              <a:rPr lang="en-US" sz="900" b="1" dirty="0"/>
              <a:t>SHOWMAN</a:t>
            </a:r>
            <a:endParaRPr lang="en-US" sz="900" dirty="0"/>
          </a:p>
          <a:p>
            <a:r>
              <a:rPr lang="en-US" sz="900" i="1" dirty="0"/>
              <a:t>Arr. by James </a:t>
            </a:r>
            <a:r>
              <a:rPr lang="en-US" sz="900" i="1" dirty="0" err="1"/>
              <a:t>Kazik</a:t>
            </a:r>
            <a:endParaRPr lang="en-US" sz="900" i="1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0"/>
            <a:ext cx="457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pPr algn="ctr"/>
            <a:endParaRPr lang="en-US" sz="1200" b="1" dirty="0" smtClean="0"/>
          </a:p>
          <a:p>
            <a:pPr algn="ctr"/>
            <a:r>
              <a:rPr lang="en-US" sz="1400" b="1" dirty="0" smtClean="0"/>
              <a:t>Holly Strings Youth Orchestra</a:t>
            </a:r>
          </a:p>
          <a:p>
            <a:pPr algn="ctr"/>
            <a:r>
              <a:rPr lang="en-US" sz="1400" b="1" dirty="0" smtClean="0"/>
              <a:t>Spring 2019</a:t>
            </a:r>
          </a:p>
          <a:p>
            <a:pPr algn="ctr"/>
            <a:endParaRPr lang="en-US" sz="1200" b="1" u="sng" dirty="0" smtClean="0"/>
          </a:p>
          <a:p>
            <a:pPr algn="ctr"/>
            <a:r>
              <a:rPr lang="en-US" sz="1200" b="1" u="sng" dirty="0" smtClean="0"/>
              <a:t>Vibratos</a:t>
            </a:r>
            <a:endParaRPr lang="en-US" sz="1200" b="1" dirty="0" smtClean="0"/>
          </a:p>
          <a:p>
            <a:pPr algn="ctr"/>
            <a:endParaRPr lang="en-US" sz="500" dirty="0" smtClean="0"/>
          </a:p>
          <a:p>
            <a:pPr algn="ctr"/>
            <a:r>
              <a:rPr lang="en-US" sz="1200" dirty="0" smtClean="0"/>
              <a:t>Erin Armstrong</a:t>
            </a:r>
          </a:p>
          <a:p>
            <a:pPr algn="ctr"/>
            <a:r>
              <a:rPr lang="en-US" sz="1200" dirty="0" smtClean="0"/>
              <a:t>Noah Chen</a:t>
            </a:r>
          </a:p>
          <a:p>
            <a:pPr algn="ctr"/>
            <a:r>
              <a:rPr lang="en-US" sz="1200" dirty="0" smtClean="0"/>
              <a:t>Alex Earl</a:t>
            </a:r>
          </a:p>
          <a:p>
            <a:pPr algn="ctr"/>
            <a:r>
              <a:rPr lang="en-US" sz="1200" dirty="0" smtClean="0"/>
              <a:t>Andrew Earl</a:t>
            </a:r>
          </a:p>
          <a:p>
            <a:pPr algn="ctr"/>
            <a:r>
              <a:rPr lang="en-US" sz="1200" dirty="0" smtClean="0"/>
              <a:t>Natalia Foy</a:t>
            </a:r>
          </a:p>
          <a:p>
            <a:pPr algn="ctr"/>
            <a:r>
              <a:rPr lang="en-US" sz="1200" dirty="0" smtClean="0"/>
              <a:t>Emma Huff</a:t>
            </a:r>
          </a:p>
          <a:p>
            <a:pPr algn="ctr"/>
            <a:r>
              <a:rPr lang="en-US" sz="1200" dirty="0" smtClean="0"/>
              <a:t>Megan </a:t>
            </a:r>
            <a:r>
              <a:rPr lang="en-US" sz="1200" dirty="0" err="1" smtClean="0"/>
              <a:t>Malmberg-Burnette</a:t>
            </a:r>
            <a:r>
              <a:rPr lang="en-US" sz="1200" dirty="0" smtClean="0"/>
              <a:t>, </a:t>
            </a:r>
            <a:r>
              <a:rPr lang="en-US" sz="1200" i="1" dirty="0" smtClean="0"/>
              <a:t>Concertmaster</a:t>
            </a:r>
            <a:endParaRPr lang="en-US" sz="1200" i="1" dirty="0" smtClean="0"/>
          </a:p>
          <a:p>
            <a:pPr algn="ctr"/>
            <a:r>
              <a:rPr lang="en-US" sz="1200" dirty="0" err="1" smtClean="0"/>
              <a:t>Annalynn</a:t>
            </a:r>
            <a:r>
              <a:rPr lang="en-US" sz="1200" dirty="0" smtClean="0"/>
              <a:t> Stupak</a:t>
            </a:r>
          </a:p>
          <a:p>
            <a:pPr algn="ctr"/>
            <a:r>
              <a:rPr lang="en-US" sz="1200" dirty="0" smtClean="0"/>
              <a:t>Emma </a:t>
            </a:r>
            <a:r>
              <a:rPr lang="en-US" sz="1200" dirty="0" err="1" smtClean="0"/>
              <a:t>Sweney</a:t>
            </a:r>
            <a:endParaRPr lang="en-US" sz="1200" dirty="0"/>
          </a:p>
          <a:p>
            <a:pPr algn="ctr"/>
            <a:endParaRPr lang="en-US" sz="1200" b="1" dirty="0"/>
          </a:p>
          <a:p>
            <a:pPr algn="ctr"/>
            <a:r>
              <a:rPr lang="en-US" sz="1200" b="1" u="sng" dirty="0" smtClean="0"/>
              <a:t>Crescendos</a:t>
            </a:r>
          </a:p>
          <a:p>
            <a:pPr algn="ctr"/>
            <a:endParaRPr lang="en-US" sz="500" dirty="0" smtClean="0"/>
          </a:p>
          <a:p>
            <a:pPr algn="ctr"/>
            <a:r>
              <a:rPr lang="en-US" sz="1200" dirty="0" err="1" smtClean="0"/>
              <a:t>MacKenzie</a:t>
            </a:r>
            <a:r>
              <a:rPr lang="en-US" sz="1200" dirty="0" smtClean="0"/>
              <a:t> Adkins</a:t>
            </a:r>
          </a:p>
          <a:p>
            <a:pPr algn="ctr"/>
            <a:r>
              <a:rPr lang="en-US" sz="1200" dirty="0" smtClean="0"/>
              <a:t>Sydney </a:t>
            </a:r>
            <a:r>
              <a:rPr lang="en-US" sz="1200" dirty="0" err="1" smtClean="0"/>
              <a:t>Darrah</a:t>
            </a:r>
            <a:endParaRPr lang="en-US" sz="1200" dirty="0" smtClean="0"/>
          </a:p>
          <a:p>
            <a:pPr algn="ctr"/>
            <a:r>
              <a:rPr lang="en-US" sz="1200" dirty="0" smtClean="0"/>
              <a:t>Madison </a:t>
            </a:r>
            <a:r>
              <a:rPr lang="en-US" sz="1200" dirty="0" err="1" smtClean="0"/>
              <a:t>Paré</a:t>
            </a:r>
            <a:endParaRPr lang="en-US" sz="1200" dirty="0" smtClean="0"/>
          </a:p>
          <a:p>
            <a:pPr algn="ctr"/>
            <a:endParaRPr lang="en-US" sz="1200" b="1" dirty="0"/>
          </a:p>
          <a:p>
            <a:pPr algn="ctr"/>
            <a:r>
              <a:rPr lang="en-US" sz="1200" b="1" u="sng" dirty="0" smtClean="0"/>
              <a:t>Treble Clefs II</a:t>
            </a:r>
          </a:p>
          <a:p>
            <a:pPr algn="ctr"/>
            <a:endParaRPr lang="en-US" sz="500" dirty="0" smtClean="0"/>
          </a:p>
          <a:p>
            <a:pPr algn="ctr"/>
            <a:r>
              <a:rPr lang="en-US" sz="1200" dirty="0" err="1" smtClean="0"/>
              <a:t>Lylah</a:t>
            </a:r>
            <a:r>
              <a:rPr lang="en-US" sz="1200" dirty="0" smtClean="0"/>
              <a:t> </a:t>
            </a:r>
            <a:r>
              <a:rPr lang="en-US" sz="1200" dirty="0" err="1" smtClean="0"/>
              <a:t>Bardell</a:t>
            </a:r>
            <a:endParaRPr lang="en-US" sz="1200" dirty="0" smtClean="0"/>
          </a:p>
          <a:p>
            <a:pPr algn="ctr"/>
            <a:r>
              <a:rPr lang="en-US" sz="1200" dirty="0" smtClean="0"/>
              <a:t>Addison Green</a:t>
            </a:r>
          </a:p>
          <a:p>
            <a:pPr algn="ctr"/>
            <a:r>
              <a:rPr lang="en-US" sz="1200" dirty="0" smtClean="0"/>
              <a:t>Sadie Singleton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u="sng" dirty="0" smtClean="0"/>
              <a:t>Treble Clefs I</a:t>
            </a:r>
          </a:p>
          <a:p>
            <a:pPr algn="ctr"/>
            <a:endParaRPr lang="en-US" sz="500" dirty="0" smtClean="0"/>
          </a:p>
          <a:p>
            <a:pPr algn="ctr"/>
            <a:r>
              <a:rPr lang="en-US" sz="1200" dirty="0" err="1" smtClean="0"/>
              <a:t>Carysa</a:t>
            </a:r>
            <a:r>
              <a:rPr lang="en-US" sz="1200" dirty="0" smtClean="0"/>
              <a:t> Connelly</a:t>
            </a:r>
          </a:p>
          <a:p>
            <a:pPr algn="ctr"/>
            <a:r>
              <a:rPr lang="en-US" sz="1200" dirty="0" smtClean="0"/>
              <a:t>Katherine </a:t>
            </a:r>
            <a:r>
              <a:rPr lang="en-US" sz="1200" dirty="0" err="1" smtClean="0"/>
              <a:t>Lanaro</a:t>
            </a:r>
            <a:endParaRPr lang="en-US" sz="1200" dirty="0" smtClean="0"/>
          </a:p>
          <a:p>
            <a:pPr algn="ctr"/>
            <a:r>
              <a:rPr lang="en-US" sz="1200" dirty="0" smtClean="0"/>
              <a:t>Alyssa </a:t>
            </a:r>
            <a:r>
              <a:rPr lang="en-US" sz="1200" dirty="0" err="1" smtClean="0"/>
              <a:t>Rusnak</a:t>
            </a:r>
            <a:endParaRPr lang="en-US" sz="1200" dirty="0" smtClean="0"/>
          </a:p>
          <a:p>
            <a:pPr algn="ctr"/>
            <a:r>
              <a:rPr lang="en-US" sz="1200" dirty="0" err="1" smtClean="0"/>
              <a:t>Lilah</a:t>
            </a:r>
            <a:r>
              <a:rPr lang="en-US" sz="1200" dirty="0" smtClean="0"/>
              <a:t> Smith</a:t>
            </a:r>
          </a:p>
          <a:p>
            <a:pPr algn="ctr"/>
            <a:r>
              <a:rPr lang="en-US" sz="1200" dirty="0" smtClean="0"/>
              <a:t>Jared Wilson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468</Words>
  <Application>Microsoft Office PowerPoint</Application>
  <PresentationFormat>On-screen Show (4:3)</PresentationFormat>
  <Paragraphs>116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Living Room</dc:creator>
  <cp:lastModifiedBy>Living Room</cp:lastModifiedBy>
  <cp:revision>10</cp:revision>
  <dcterms:created xsi:type="dcterms:W3CDTF">2019-05-15T14:44:20Z</dcterms:created>
  <dcterms:modified xsi:type="dcterms:W3CDTF">2019-05-17T14:23:48Z</dcterms:modified>
</cp:coreProperties>
</file>