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_rels/notesSlide14.xml.rels" ContentType="application/vnd.openxmlformats-package.relationships+xml"/>
  <Override PartName="/ppt/notesSlides/_rels/notesSlide10.xml.rels" ContentType="application/vnd.openxmlformats-package.relationships+xml"/>
  <Override PartName="/ppt/notesSlides/notesSlide10.xml" ContentType="application/vnd.openxmlformats-officedocument.presentationml.notesSlide+xml"/>
  <Override PartName="/ppt/notesSlides/notesSlide14.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notesMasterIdLst>
    <p:notesMasterId r:id="rId13"/>
  </p:notes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notesMaster" Target="notesMasters/notesMaster1.xml"/><Relationship Id="rId14" Type="http://schemas.openxmlformats.org/officeDocument/2006/relationships/slide" Target="slides/slide1.xml"/><Relationship Id="rId15" Type="http://schemas.openxmlformats.org/officeDocument/2006/relationships/slide" Target="slides/slide2.xml"/><Relationship Id="rId16" Type="http://schemas.openxmlformats.org/officeDocument/2006/relationships/slide" Target="slides/slide3.xml"/><Relationship Id="rId17" Type="http://schemas.openxmlformats.org/officeDocument/2006/relationships/slide" Target="slides/slide4.xml"/><Relationship Id="rId18" Type="http://schemas.openxmlformats.org/officeDocument/2006/relationships/slide" Target="slides/slide5.xml"/><Relationship Id="rId19" Type="http://schemas.openxmlformats.org/officeDocument/2006/relationships/slide" Target="slides/slide6.xml"/><Relationship Id="rId20" Type="http://schemas.openxmlformats.org/officeDocument/2006/relationships/slide" Target="slides/slide7.xml"/><Relationship Id="rId21" Type="http://schemas.openxmlformats.org/officeDocument/2006/relationships/slide" Target="slides/slide8.xml"/><Relationship Id="rId22" Type="http://schemas.openxmlformats.org/officeDocument/2006/relationships/slide" Target="slides/slide9.xml"/><Relationship Id="rId23" Type="http://schemas.openxmlformats.org/officeDocument/2006/relationships/slide" Target="slides/slide10.xml"/><Relationship Id="rId24" Type="http://schemas.openxmlformats.org/officeDocument/2006/relationships/slide" Target="slides/slide11.xml"/><Relationship Id="rId25" Type="http://schemas.openxmlformats.org/officeDocument/2006/relationships/slide" Target="slides/slide12.xml"/><Relationship Id="rId26" Type="http://schemas.openxmlformats.org/officeDocument/2006/relationships/slide" Target="slides/slide13.xml"/><Relationship Id="rId27" Type="http://schemas.openxmlformats.org/officeDocument/2006/relationships/slide" Target="slides/slide14.xml"/><Relationship Id="rId28" Type="http://schemas.openxmlformats.org/officeDocument/2006/relationships/slide" Target="slides/slide15.xml"/><Relationship Id="rId29" Type="http://schemas.openxmlformats.org/officeDocument/2006/relationships/slide" Target="slides/slide16.xml"/><Relationship Id="rId30" Type="http://schemas.openxmlformats.org/officeDocument/2006/relationships/slide" Target="slides/slide17.xml"/><Relationship Id="rId3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8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8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83" name="PlaceHolder 4"/>
          <p:cNvSpPr>
            <a:spLocks noGrp="1"/>
          </p:cNvSpPr>
          <p:nvPr>
            <p:ph type="dt" idx="10"/>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84" name="PlaceHolder 5"/>
          <p:cNvSpPr>
            <a:spLocks noGrp="1"/>
          </p:cNvSpPr>
          <p:nvPr>
            <p:ph type="ftr" idx="11"/>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85" name="PlaceHolder 6"/>
          <p:cNvSpPr>
            <a:spLocks noGrp="1"/>
          </p:cNvSpPr>
          <p:nvPr>
            <p:ph type="sldNum" idx="12"/>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7B165A67-DE4E-44B1-B7ED-2177500FEFF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type="sldImg"/>
          </p:nvPr>
        </p:nvSpPr>
        <p:spPr>
          <a:xfrm>
            <a:off x="241560" y="875520"/>
            <a:ext cx="7922520" cy="4314960"/>
          </a:xfrm>
          <a:prstGeom prst="rect">
            <a:avLst/>
          </a:prstGeom>
          <a:ln w="0">
            <a:noFill/>
          </a:ln>
        </p:spPr>
      </p:sp>
      <p:sp>
        <p:nvSpPr>
          <p:cNvPr id="233" name="PlaceHolder 2"/>
          <p:cNvSpPr>
            <a:spLocks noGrp="1"/>
          </p:cNvSpPr>
          <p:nvPr>
            <p:ph type="body"/>
          </p:nvPr>
        </p:nvSpPr>
        <p:spPr>
          <a:xfrm>
            <a:off x="840960" y="5470560"/>
            <a:ext cx="6724080" cy="51793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34" name="PlaceHolder 3"/>
          <p:cNvSpPr>
            <a:spLocks noGrp="1"/>
          </p:cNvSpPr>
          <p:nvPr>
            <p:ph type="sldNum" idx="13"/>
          </p:nvPr>
        </p:nvSpPr>
        <p:spPr>
          <a:xfrm>
            <a:off x="4759920" y="10941840"/>
            <a:ext cx="3646080" cy="5724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E0088B8-7D45-4821-BA5C-A53C952AC87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sldImg"/>
          </p:nvPr>
        </p:nvSpPr>
        <p:spPr>
          <a:xfrm>
            <a:off x="241560" y="875520"/>
            <a:ext cx="7919640" cy="4312080"/>
          </a:xfrm>
          <a:prstGeom prst="rect">
            <a:avLst/>
          </a:prstGeom>
          <a:ln w="0">
            <a:noFill/>
          </a:ln>
        </p:spPr>
      </p:sp>
      <p:sp>
        <p:nvSpPr>
          <p:cNvPr id="236" name="PlaceHolder 2"/>
          <p:cNvSpPr>
            <a:spLocks noGrp="1"/>
          </p:cNvSpPr>
          <p:nvPr>
            <p:ph type="body"/>
          </p:nvPr>
        </p:nvSpPr>
        <p:spPr>
          <a:xfrm>
            <a:off x="840960" y="5470560"/>
            <a:ext cx="6721200" cy="51764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37" name="PlaceHolder 3"/>
          <p:cNvSpPr>
            <a:spLocks noGrp="1"/>
          </p:cNvSpPr>
          <p:nvPr>
            <p:ph type="sldNum" idx="14"/>
          </p:nvPr>
        </p:nvSpPr>
        <p:spPr>
          <a:xfrm>
            <a:off x="4759920" y="10941840"/>
            <a:ext cx="3643200" cy="5695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38B3F96-43A1-46B8-8C5B-E97E65BDCB7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6228A7B8-F205-47F0-95C0-42B490D6099F}"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6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_">
    <p:spTree>
      <p:nvGrpSpPr>
        <p:cNvPr id="1" name=""/>
        <p:cNvGrpSpPr/>
        <p:nvPr/>
      </p:nvGrpSpPr>
      <p:grpSpPr>
        <a:xfrm>
          <a:off x="0" y="0"/>
          <a:ext cx="0" cy="0"/>
          <a:chOff x="0" y="0"/>
          <a:chExt cx="0" cy="0"/>
        </a:xfrm>
      </p:grpSpPr>
      <p:sp>
        <p:nvSpPr>
          <p:cNvPr id="17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7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2">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0E037250-6653-41C5-83B3-2BEB72913377}"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6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8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8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100"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3"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1"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2"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8AD0DA9D-B63F-4281-894E-BDAE13FDA335}"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600" cy="4970880"/>
            <a:chOff x="0" y="0"/>
            <a:chExt cx="9138600" cy="4970880"/>
          </a:xfrm>
        </p:grpSpPr>
        <p:sp>
          <p:nvSpPr>
            <p:cNvPr id="1"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9D419A5-1B2B-4D41-8CA7-8381DDCED1C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6"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7"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8"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9"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60" name="" descr=""/>
          <p:cNvPicPr/>
          <p:nvPr/>
        </p:nvPicPr>
        <p:blipFill>
          <a:blip r:embed="rId2"/>
          <a:stretch/>
        </p:blipFill>
        <p:spPr>
          <a:xfrm>
            <a:off x="8136720" y="272880"/>
            <a:ext cx="1001520" cy="1001520"/>
          </a:xfrm>
          <a:prstGeom prst="rect">
            <a:avLst/>
          </a:prstGeom>
          <a:ln w="0">
            <a:noFill/>
          </a:ln>
        </p:spPr>
      </p:pic>
      <p:sp>
        <p:nvSpPr>
          <p:cNvPr id="161"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62"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63"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75D053A-6DC4-4459-9F69-AB4492DCC66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6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6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8"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69"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70"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71"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72" name="" descr=""/>
          <p:cNvPicPr/>
          <p:nvPr/>
        </p:nvPicPr>
        <p:blipFill>
          <a:blip r:embed="rId2"/>
          <a:stretch/>
        </p:blipFill>
        <p:spPr>
          <a:xfrm>
            <a:off x="8136720" y="272880"/>
            <a:ext cx="1001520" cy="1001520"/>
          </a:xfrm>
          <a:prstGeom prst="rect">
            <a:avLst/>
          </a:prstGeom>
          <a:ln w="0">
            <a:noFill/>
          </a:ln>
        </p:spPr>
      </p:pic>
      <p:sp>
        <p:nvSpPr>
          <p:cNvPr id="173"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74"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75"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269C2D6-7049-4C5E-8261-089E6DB0D0A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7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7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8600" cy="4970880"/>
            <a:chOff x="0" y="0"/>
            <a:chExt cx="9138600" cy="4970880"/>
          </a:xfrm>
        </p:grpSpPr>
        <p:sp>
          <p:nvSpPr>
            <p:cNvPr id="29"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ftr" idx="4"/>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1" name="PlaceHolder 3"/>
          <p:cNvSpPr>
            <a:spLocks noGrp="1"/>
          </p:cNvSpPr>
          <p:nvPr>
            <p:ph type="sldNum" idx="5"/>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6F42EC3-60A4-4F1C-89FA-D04CED415BB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2" name="PlaceHolder 4"/>
          <p:cNvSpPr>
            <a:spLocks noGrp="1"/>
          </p:cNvSpPr>
          <p:nvPr>
            <p:ph type="dt" idx="6"/>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6"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7"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9"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0" name="" descr=""/>
          <p:cNvPicPr/>
          <p:nvPr/>
        </p:nvPicPr>
        <p:blipFill>
          <a:blip r:embed="rId2"/>
          <a:stretch/>
        </p:blipFill>
        <p:spPr>
          <a:xfrm>
            <a:off x="8136720" y="272880"/>
            <a:ext cx="1001520" cy="1001520"/>
          </a:xfrm>
          <a:prstGeom prst="rect">
            <a:avLst/>
          </a:prstGeom>
          <a:ln w="0">
            <a:noFill/>
          </a:ln>
        </p:spPr>
      </p:pic>
      <p:sp>
        <p:nvSpPr>
          <p:cNvPr id="61"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62"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63"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6D641D5-EB9E-43B4-8E13-67D852B3AE5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8"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9"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70"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1"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72" name="" descr=""/>
          <p:cNvPicPr/>
          <p:nvPr/>
        </p:nvPicPr>
        <p:blipFill>
          <a:blip r:embed="rId2"/>
          <a:stretch/>
        </p:blipFill>
        <p:spPr>
          <a:xfrm>
            <a:off x="8136720" y="272880"/>
            <a:ext cx="1001520" cy="1001520"/>
          </a:xfrm>
          <a:prstGeom prst="rect">
            <a:avLst/>
          </a:prstGeom>
          <a:ln w="0">
            <a:noFill/>
          </a:ln>
        </p:spPr>
      </p:pic>
      <p:sp>
        <p:nvSpPr>
          <p:cNvPr id="73"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74"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75"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63060B8-982D-42FE-BD4A-7D4D8A18407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7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8"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79"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0"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1"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2" name="" descr=""/>
          <p:cNvPicPr/>
          <p:nvPr/>
        </p:nvPicPr>
        <p:blipFill>
          <a:blip r:embed="rId2"/>
          <a:stretch/>
        </p:blipFill>
        <p:spPr>
          <a:xfrm>
            <a:off x="8136720" y="272880"/>
            <a:ext cx="1001520" cy="1001520"/>
          </a:xfrm>
          <a:prstGeom prst="rect">
            <a:avLst/>
          </a:prstGeom>
          <a:ln w="0">
            <a:noFill/>
          </a:ln>
        </p:spPr>
      </p:pic>
      <p:sp>
        <p:nvSpPr>
          <p:cNvPr id="83"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84"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85"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BE5576B-B5B3-46CF-B536-BB34B87417B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8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8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0"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1"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2"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3"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4" name="" descr=""/>
          <p:cNvPicPr/>
          <p:nvPr/>
        </p:nvPicPr>
        <p:blipFill>
          <a:blip r:embed="rId2"/>
          <a:stretch/>
        </p:blipFill>
        <p:spPr>
          <a:xfrm>
            <a:off x="8136720" y="272880"/>
            <a:ext cx="1001520" cy="1001520"/>
          </a:xfrm>
          <a:prstGeom prst="rect">
            <a:avLst/>
          </a:prstGeom>
          <a:ln w="0">
            <a:noFill/>
          </a:ln>
        </p:spPr>
      </p:pic>
      <p:sp>
        <p:nvSpPr>
          <p:cNvPr id="95"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6"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7"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DF54ADA-E47A-4C08-97D5-7A5763FA59D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8"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2"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3"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4"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pic>
        <p:nvPicPr>
          <p:cNvPr id="105" name="" descr=""/>
          <p:cNvPicPr/>
          <p:nvPr/>
        </p:nvPicPr>
        <p:blipFill>
          <a:blip r:embed="rId2"/>
          <a:stretch/>
        </p:blipFill>
        <p:spPr>
          <a:xfrm>
            <a:off x="8136720" y="272880"/>
            <a:ext cx="1001520" cy="1001520"/>
          </a:xfrm>
          <a:prstGeom prst="rect">
            <a:avLst/>
          </a:prstGeom>
          <a:ln w="0">
            <a:noFill/>
          </a:ln>
        </p:spPr>
      </p:pic>
      <p:sp>
        <p:nvSpPr>
          <p:cNvPr id="106"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9"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47DC56D-FE10-41A4-9745-412E6EA901C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0"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1"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5" name=""/>
          <p:cNvGrpSpPr/>
          <p:nvPr/>
        </p:nvGrpSpPr>
        <p:grpSpPr>
          <a:xfrm>
            <a:off x="0" y="0"/>
            <a:ext cx="9138600" cy="4970880"/>
            <a:chOff x="0" y="0"/>
            <a:chExt cx="9138600" cy="4970880"/>
          </a:xfrm>
        </p:grpSpPr>
        <p:sp>
          <p:nvSpPr>
            <p:cNvPr id="116"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7"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8"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9"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0"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7"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1"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2"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5"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3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37" name="PlaceHolder 2"/>
          <p:cNvSpPr>
            <a:spLocks noGrp="1"/>
          </p:cNvSpPr>
          <p:nvPr>
            <p:ph type="ftr" idx="7"/>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38" name="PlaceHolder 3"/>
          <p:cNvSpPr>
            <a:spLocks noGrp="1"/>
          </p:cNvSpPr>
          <p:nvPr>
            <p:ph type="sldNum" idx="8"/>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C05261FB-E226-48A1-AFEA-2CFDD513DAD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39" name="PlaceHolder 4"/>
          <p:cNvSpPr>
            <a:spLocks noGrp="1"/>
          </p:cNvSpPr>
          <p:nvPr>
            <p:ph type="dt" idx="9"/>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3"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4"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5"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pic>
        <p:nvPicPr>
          <p:cNvPr id="146" name="" descr=""/>
          <p:cNvPicPr/>
          <p:nvPr/>
        </p:nvPicPr>
        <p:blipFill>
          <a:blip r:embed="rId2"/>
          <a:stretch/>
        </p:blipFill>
        <p:spPr>
          <a:xfrm>
            <a:off x="8136720" y="272880"/>
            <a:ext cx="1001520" cy="1001520"/>
          </a:xfrm>
          <a:prstGeom prst="rect">
            <a:avLst/>
          </a:prstGeom>
          <a:ln w="0">
            <a:noFill/>
          </a:ln>
        </p:spPr>
      </p:pic>
      <p:sp>
        <p:nvSpPr>
          <p:cNvPr id="147"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50"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1E73DF8-B588-4049-9719-7598B1A1A58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1"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2"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4.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873360" y="119988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a:t>
            </a:r>
            <a:r>
              <a:rPr b="0" lang="en-GB" sz="4400" spc="-1" strike="noStrike" baseline="33000">
                <a:solidFill>
                  <a:srgbClr val="780373"/>
                </a:solidFill>
                <a:latin typeface="Calibri"/>
              </a:rPr>
              <a:t>st</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87"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8" name="" descr=""/>
          <p:cNvPicPr/>
          <p:nvPr/>
        </p:nvPicPr>
        <p:blipFill>
          <a:blip r:embed="rId1"/>
          <a:stretch/>
        </p:blipFill>
        <p:spPr>
          <a:xfrm>
            <a:off x="7488360" y="5040000"/>
            <a:ext cx="1649520" cy="1649520"/>
          </a:xfrm>
          <a:prstGeom prst="rect">
            <a:avLst/>
          </a:prstGeom>
          <a:ln w="0">
            <a:noFill/>
          </a:ln>
        </p:spPr>
      </p:pic>
      <p:sp>
        <p:nvSpPr>
          <p:cNvPr id="189" name=""/>
          <p:cNvSpPr/>
          <p:nvPr/>
        </p:nvSpPr>
        <p:spPr>
          <a:xfrm>
            <a:off x="2304000" y="3096000"/>
            <a:ext cx="4679280" cy="1799280"/>
          </a:xfrm>
          <a:prstGeom prst="rect">
            <a:avLst/>
          </a:prstGeom>
          <a:solidFill>
            <a:srgbClr val="dddddd">
              <a:alpha val="7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Arial"/>
              <a:ea typeface="DejaVu Sans"/>
            </a:endParaRPr>
          </a:p>
        </p:txBody>
      </p:sp>
      <p:pic>
        <p:nvPicPr>
          <p:cNvPr id="190" name="" descr=""/>
          <p:cNvPicPr/>
          <p:nvPr/>
        </p:nvPicPr>
        <p:blipFill>
          <a:blip r:embed="rId2"/>
          <a:stretch/>
        </p:blipFill>
        <p:spPr>
          <a:xfrm>
            <a:off x="2257920" y="3046320"/>
            <a:ext cx="4761360" cy="18849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09" name="Picture 225" descr=""/>
          <p:cNvPicPr/>
          <p:nvPr/>
        </p:nvPicPr>
        <p:blipFill>
          <a:blip r:embed="rId1"/>
          <a:stretch/>
        </p:blipFill>
        <p:spPr>
          <a:xfrm>
            <a:off x="0" y="1470600"/>
            <a:ext cx="9142560" cy="5042520"/>
          </a:xfrm>
          <a:prstGeom prst="rect">
            <a:avLst/>
          </a:prstGeom>
          <a:ln w="0">
            <a:noFill/>
          </a:ln>
        </p:spPr>
      </p:pic>
      <p:sp>
        <p:nvSpPr>
          <p:cNvPr id="210" name="PlaceHolder 9"/>
          <p:cNvSpPr/>
          <p:nvPr/>
        </p:nvSpPr>
        <p:spPr>
          <a:xfrm>
            <a:off x="457200" y="117720"/>
            <a:ext cx="8226000" cy="11394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Homily</a:t>
            </a:r>
            <a:endParaRPr b="0" lang="en-GB" sz="2400" spc="-1" strike="noStrike">
              <a:solidFill>
                <a:srgbClr val="ffffff"/>
              </a:solidFill>
              <a:latin typeface="Arial"/>
            </a:endParaRPr>
          </a:p>
        </p:txBody>
      </p:sp>
      <p:sp>
        <p:nvSpPr>
          <p:cNvPr id="211" name="CustomShape 3"/>
          <p:cNvSpPr/>
          <p:nvPr/>
        </p:nvSpPr>
        <p:spPr>
          <a:xfrm>
            <a:off x="468000" y="1146600"/>
            <a:ext cx="9208440" cy="528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endParaRPr b="0" lang="en-GB" sz="3600" spc="-1" strike="noStrike">
              <a:solidFill>
                <a:srgbClr val="ffffff"/>
              </a:solidFill>
              <a:latin typeface="Arial"/>
            </a:endParaRPr>
          </a:p>
          <a:p>
            <a:pPr defTabSz="914400">
              <a:lnSpc>
                <a:spcPct val="100000"/>
              </a:lnSpc>
            </a:pPr>
            <a:r>
              <a:rPr b="1" lang="en-US" sz="2600" spc="-1" strike="noStrike">
                <a:solidFill>
                  <a:srgbClr val="bbe33d"/>
                </a:solidFill>
                <a:latin typeface="Arial"/>
                <a:ea typeface="DejaVu Sans"/>
              </a:rPr>
              <a:t>Mark</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213"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1" lang="en-US" sz="1600" spc="-1" strike="noStrike">
                <a:solidFill>
                  <a:srgbClr val="ffffff"/>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Prayers</a:t>
            </a:r>
            <a:endParaRPr b="0" lang="en-GB" sz="2400" spc="-1" strike="noStrike">
              <a:solidFill>
                <a:srgbClr val="ffffff"/>
              </a:solidFill>
              <a:latin typeface="Arial"/>
            </a:endParaRPr>
          </a:p>
        </p:txBody>
      </p:sp>
      <p:sp>
        <p:nvSpPr>
          <p:cNvPr id="215"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Lord, have mercy upon us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Christ, have mercy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Lord, have mercy upon us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Show us your mercy, O Lord: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grant us your salvation.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O Lord, be gracious to our lands: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mercifully hear us when we call upon you.</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Let your priests be clothed with righteousness: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let your servants shout for joy.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O Lord, make your ways known upon the earth: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let all nations acknowledge your saving power.</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Make our hearts clean, O God: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renew a right spirit within us.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Prayers</a:t>
            </a:r>
            <a:endParaRPr b="0" lang="en-GB" sz="2400" spc="-1" strike="noStrike">
              <a:solidFill>
                <a:srgbClr val="ffffff"/>
              </a:solidFill>
              <a:latin typeface="Arial"/>
            </a:endParaRPr>
          </a:p>
        </p:txBody>
      </p:sp>
      <p:sp>
        <p:nvSpPr>
          <p:cNvPr id="217"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Eternal God, from whom all holy desires, all good counsels, and all just works proceed: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give your servants that peace which the world cannot give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that our hearts may be set to obey your commandments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that, free from the fear of our enemies,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we may pass our time in rest and quietness;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the merits of Jesus Christ our Saviour.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18" name="Picture 210" descr=""/>
          <p:cNvPicPr/>
          <p:nvPr/>
        </p:nvPicPr>
        <p:blipFill>
          <a:blip r:embed="rId1"/>
          <a:stretch/>
        </p:blipFill>
        <p:spPr>
          <a:xfrm>
            <a:off x="3060000" y="1516320"/>
            <a:ext cx="6078240" cy="4668840"/>
          </a:xfrm>
          <a:prstGeom prst="rect">
            <a:avLst/>
          </a:prstGeom>
          <a:ln w="0">
            <a:noFill/>
          </a:ln>
        </p:spPr>
      </p:pic>
      <p:sp>
        <p:nvSpPr>
          <p:cNvPr id="219" name="CustomShape 2"/>
          <p:cNvSpPr/>
          <p:nvPr/>
        </p:nvSpPr>
        <p:spPr>
          <a:xfrm>
            <a:off x="540000" y="1620000"/>
            <a:ext cx="8391600" cy="44967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220" name="PlaceHolder 11"/>
          <p:cNvSpPr/>
          <p:nvPr/>
        </p:nvSpPr>
        <p:spPr>
          <a:xfrm>
            <a:off x="457200" y="117720"/>
            <a:ext cx="8223120" cy="11365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p:nvPr>
        </p:nvSpPr>
        <p:spPr>
          <a:xfrm>
            <a:off x="457200" y="1620000"/>
            <a:ext cx="8223120" cy="45136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who art in heaven,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hallowed be thy name;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thy kingdom come;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thy will be done;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on earth as it is in heaven.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Give us this day our daily bread.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And forgive us our trespasses,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as we forgive those who trespass against us.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And lead us not into temptation;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but deliver us from evil.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For thine is the kingdom, the power, and the glory,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for ever and ever. Amen.</a:t>
            </a:r>
            <a:br>
              <a:rPr sz="1600"/>
            </a:br>
            <a:br>
              <a:rPr sz="1600"/>
            </a:br>
            <a:r>
              <a:rPr b="0" lang="en-GB" sz="1600" spc="-1" strike="noStrike">
                <a:solidFill>
                  <a:srgbClr val="e0c2cd"/>
                </a:solidFill>
                <a:latin typeface="Calibri"/>
              </a:rPr>
              <a:t>The Grace: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grace of our Lord Jesus Christ, and the love of God, and the fellowship of the Holy Spirit, be with us all for ever more.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22" name="PlaceHolder 2"/>
          <p:cNvSpPr>
            <a:spLocks noGrp="1"/>
          </p:cNvSpPr>
          <p:nvPr>
            <p:ph type="title"/>
          </p:nvPr>
        </p:nvSpPr>
        <p:spPr>
          <a:xfrm>
            <a:off x="45756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23" name="" descr=""/>
          <p:cNvPicPr/>
          <p:nvPr/>
        </p:nvPicPr>
        <p:blipFill>
          <a:blip r:embed="rId1"/>
          <a:stretch/>
        </p:blipFill>
        <p:spPr>
          <a:xfrm>
            <a:off x="7488360" y="5040000"/>
            <a:ext cx="1649520" cy="1649520"/>
          </a:xfrm>
          <a:prstGeom prst="rect">
            <a:avLst/>
          </a:prstGeom>
          <a:ln w="0">
            <a:noFill/>
          </a:ln>
        </p:spPr>
      </p:pic>
      <p:sp>
        <p:nvSpPr>
          <p:cNvPr id="224" name="PlaceHolder 5"/>
          <p:cNvSpPr/>
          <p:nvPr/>
        </p:nvSpPr>
        <p:spPr>
          <a:xfrm>
            <a:off x="873720" y="1269000"/>
            <a:ext cx="7765920" cy="1463400"/>
          </a:xfrm>
          <a:prstGeom prst="rect">
            <a:avLst/>
          </a:prstGeom>
          <a:noFill/>
          <a:ln w="0">
            <a:noFill/>
          </a:ln>
        </p:spPr>
        <p:style>
          <a:lnRef idx="0"/>
          <a:fillRef idx="0"/>
          <a:effectRef idx="0"/>
          <a:fontRef idx="minor"/>
        </p:style>
        <p:txBody>
          <a:bodyPr lIns="90000" rIns="90000" tIns="45000" bIns="45000" anchor="ctr">
            <a:noAutofit/>
          </a:bodyPr>
          <a:p>
            <a:pPr algn="ctr" defTabSz="457200">
              <a:lnSpc>
                <a:spcPct val="100000"/>
              </a:lnSpc>
              <a:tabLst>
                <a:tab algn="l" pos="0"/>
              </a:tabLst>
            </a:pPr>
            <a:r>
              <a:rPr b="0" lang="en-GB" sz="4400" spc="-1" strike="noStrike">
                <a:solidFill>
                  <a:srgbClr val="780373"/>
                </a:solidFill>
                <a:latin typeface="Calibri"/>
              </a:rPr>
              <a:t>Daily Prayer for 1</a:t>
            </a:r>
            <a:r>
              <a:rPr b="0" lang="en-GB" sz="4400" spc="-1" strike="noStrike" baseline="33000">
                <a:solidFill>
                  <a:srgbClr val="780373"/>
                </a:solidFill>
                <a:latin typeface="Calibri"/>
              </a:rPr>
              <a:t>st</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25" name="PlaceHolder 6"/>
          <p:cNvSpPr/>
          <p:nvPr/>
        </p:nvSpPr>
        <p:spPr>
          <a:xfrm>
            <a:off x="1339920" y="5040360"/>
            <a:ext cx="6394320" cy="174600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sp>
        <p:nvSpPr>
          <p:cNvPr id="226" name=""/>
          <p:cNvSpPr/>
          <p:nvPr/>
        </p:nvSpPr>
        <p:spPr>
          <a:xfrm>
            <a:off x="540000" y="3825000"/>
            <a:ext cx="8274240" cy="12092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Abide with me”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PlaceHolder 1"/>
          <p:cNvSpPr>
            <a:spLocks noGrp="1"/>
          </p:cNvSpPr>
          <p:nvPr>
            <p:ph type="title"/>
          </p:nvPr>
        </p:nvSpPr>
        <p:spPr>
          <a:xfrm>
            <a:off x="873360" y="119988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a:t>
            </a:r>
            <a:r>
              <a:rPr b="0" lang="en-GB" sz="4400" spc="-1" strike="noStrike" baseline="33000">
                <a:solidFill>
                  <a:srgbClr val="780373"/>
                </a:solidFill>
                <a:latin typeface="Calibri"/>
              </a:rPr>
              <a:t>st</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28"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29" name="" descr=""/>
          <p:cNvPicPr/>
          <p:nvPr/>
        </p:nvPicPr>
        <p:blipFill>
          <a:blip r:embed="rId1"/>
          <a:stretch/>
        </p:blipFill>
        <p:spPr>
          <a:xfrm>
            <a:off x="7488360" y="5040000"/>
            <a:ext cx="1649520" cy="1649520"/>
          </a:xfrm>
          <a:prstGeom prst="rect">
            <a:avLst/>
          </a:prstGeom>
          <a:ln w="0">
            <a:noFill/>
          </a:ln>
        </p:spPr>
      </p:pic>
      <p:sp>
        <p:nvSpPr>
          <p:cNvPr id="230" name=""/>
          <p:cNvSpPr/>
          <p:nvPr/>
        </p:nvSpPr>
        <p:spPr>
          <a:xfrm>
            <a:off x="2304000" y="3096000"/>
            <a:ext cx="4679280" cy="1799280"/>
          </a:xfrm>
          <a:prstGeom prst="rect">
            <a:avLst/>
          </a:prstGeom>
          <a:solidFill>
            <a:srgbClr val="dddddd">
              <a:alpha val="7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Arial"/>
              <a:ea typeface="DejaVu Sans"/>
            </a:endParaRPr>
          </a:p>
        </p:txBody>
      </p:sp>
      <p:pic>
        <p:nvPicPr>
          <p:cNvPr id="231" name="" descr=""/>
          <p:cNvPicPr/>
          <p:nvPr/>
        </p:nvPicPr>
        <p:blipFill>
          <a:blip r:embed="rId2"/>
          <a:stretch/>
        </p:blipFill>
        <p:spPr>
          <a:xfrm>
            <a:off x="2257920" y="3046320"/>
            <a:ext cx="4761360" cy="18849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a:t>
            </a:r>
            <a:r>
              <a:rPr b="0" lang="en-GB" sz="4400" spc="-1" strike="noStrike" baseline="33000">
                <a:solidFill>
                  <a:srgbClr val="780373"/>
                </a:solidFill>
                <a:latin typeface="Calibri"/>
              </a:rPr>
              <a:t>st</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92"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3" name="" descr=""/>
          <p:cNvPicPr/>
          <p:nvPr/>
        </p:nvPicPr>
        <p:blipFill>
          <a:blip r:embed="rId1"/>
          <a:stretch/>
        </p:blipFill>
        <p:spPr>
          <a:xfrm>
            <a:off x="7488360" y="5040000"/>
            <a:ext cx="1649520" cy="1649520"/>
          </a:xfrm>
          <a:prstGeom prst="rect">
            <a:avLst/>
          </a:prstGeom>
          <a:ln w="0">
            <a:noFill/>
          </a:ln>
        </p:spPr>
      </p:pic>
      <p:sp>
        <p:nvSpPr>
          <p:cNvPr id="194" name=""/>
          <p:cNvSpPr/>
          <p:nvPr/>
        </p:nvSpPr>
        <p:spPr>
          <a:xfrm>
            <a:off x="540000" y="3825000"/>
            <a:ext cx="8274240" cy="12092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Let all who are Thirsty”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96"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Bef>
                <a:spcPts val="283"/>
              </a:spcBef>
              <a:buNone/>
              <a:tabLst>
                <a:tab algn="l" pos="0"/>
              </a:tabLst>
            </a:pPr>
            <a:r>
              <a:rPr b="0" lang="en-GB" sz="1600" spc="-1" strike="noStrike">
                <a:solidFill>
                  <a:srgbClr val="e0c2cd"/>
                </a:solidFill>
                <a:latin typeface="Calibri"/>
              </a:rPr>
              <a:t>Opening Acclamation:</a:t>
            </a:r>
            <a:br>
              <a:rPr sz="1600"/>
            </a:br>
            <a:r>
              <a:rPr b="0" lang="en-US" sz="1600" spc="-1" strike="noStrike">
                <a:solidFill>
                  <a:srgbClr val="fff200"/>
                </a:solidFill>
                <a:latin typeface="Calibri"/>
                <a:ea typeface="Verdana"/>
              </a:rPr>
              <a:t>O Lord, open our lips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   </a:t>
            </a:r>
            <a:r>
              <a:rPr b="1" lang="en-US" sz="1600" spc="-1" strike="noStrike">
                <a:solidFill>
                  <a:srgbClr val="ffffff"/>
                </a:solidFill>
                <a:latin typeface="Calibri"/>
                <a:ea typeface="Verdana"/>
              </a:rPr>
              <a:t>And our mouth shall proclaim your praise. 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Rejoice in the Lord always: again I say rejoice.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   </a:t>
            </a:r>
            <a:r>
              <a:rPr b="1" lang="en-US" sz="1600" spc="-1" strike="noStrike">
                <a:solidFill>
                  <a:srgbClr val="ffffff"/>
                </a:solidFill>
                <a:latin typeface="Calibri"/>
                <a:ea typeface="DejaVu Sans"/>
              </a:rPr>
              <a:t>Be known to everyone: for your consideration of others,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The Lord is near: do not be anxious.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   </a:t>
            </a:r>
            <a:r>
              <a:rPr b="1" lang="en-US" sz="1600" spc="-1" strike="noStrike">
                <a:solidFill>
                  <a:srgbClr val="ffffff"/>
                </a:solidFill>
                <a:latin typeface="Calibri"/>
                <a:ea typeface="DejaVu Sans"/>
              </a:rPr>
              <a:t>But in everything make your requests known to God: in prayer and petition with thanksgiving.</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Then the peace of God, which passes all understanding: will keep your hearts and minds through Jesus Christ our Lord.</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Glory to the Father, and to the Son, and to the Holy Spirit; </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as it was in the beginning is now and shall be forever. 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Opening Prayer</a:t>
            </a:r>
            <a:endParaRPr b="0" lang="en-GB" sz="2400" spc="-1" strike="noStrike">
              <a:solidFill>
                <a:srgbClr val="ffffff"/>
              </a:solidFill>
              <a:latin typeface="Arial"/>
            </a:endParaRPr>
          </a:p>
        </p:txBody>
      </p:sp>
      <p:sp>
        <p:nvSpPr>
          <p:cNvPr id="198"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US" sz="1600" spc="-1" strike="noStrike">
                <a:solidFill>
                  <a:srgbClr val="ffff00"/>
                </a:solidFill>
                <a:latin typeface="Calibri"/>
                <a:ea typeface="DejaVu Sans"/>
              </a:rPr>
              <a:t>That this evening may be holy, good, and peaceful; let us pray with one heart and mind.</a:t>
            </a:r>
            <a:endParaRPr b="0" lang="en-GB" sz="1600" spc="-1" strike="noStrike">
              <a:solidFill>
                <a:srgbClr val="ffffff"/>
              </a:solidFill>
              <a:latin typeface="Arial"/>
            </a:endParaRPr>
          </a:p>
          <a:p>
            <a:pPr indent="0" defTabSz="914400">
              <a:lnSpc>
                <a:spcPct val="100000"/>
              </a:lnSpc>
              <a:buNone/>
              <a:tabLst>
                <a:tab algn="l" pos="0"/>
              </a:tabLst>
            </a:pPr>
            <a:r>
              <a:rPr b="0" i="1" lang="en-US" sz="1600" spc="-1" strike="noStrike">
                <a:solidFill>
                  <a:srgbClr val="e0c2cd"/>
                </a:solidFill>
                <a:latin typeface="Calibri"/>
                <a:ea typeface="DejaVu Sans"/>
              </a:rPr>
              <a:t>silence is kept</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As our evening prayer rises before you, O God,</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so may your mercy come down upon us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to cleanse our hearts</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and set us free to sing your praise</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f00"/>
                </a:solidFill>
                <a:latin typeface="Calibri"/>
                <a:ea typeface="DejaVu Sans"/>
              </a:rPr>
              <a:t>now and forever.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The Psalm – Psalm 6</a:t>
            </a:r>
            <a:endParaRPr b="0" lang="en-GB" sz="2600" spc="-1" strike="noStrike">
              <a:solidFill>
                <a:srgbClr val="ffffff"/>
              </a:solidFill>
              <a:latin typeface="Arial"/>
            </a:endParaRPr>
          </a:p>
        </p:txBody>
      </p:sp>
      <p:sp>
        <p:nvSpPr>
          <p:cNvPr id="200" name="PlaceHolder 2"/>
          <p:cNvSpPr>
            <a:spLocks noGrp="1"/>
          </p:cNvSpPr>
          <p:nvPr>
            <p:ph/>
          </p:nvPr>
        </p:nvSpPr>
        <p:spPr>
          <a:xfrm>
            <a:off x="457200" y="1440000"/>
            <a:ext cx="8223120" cy="415368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ffff00"/>
                </a:solidFill>
                <a:latin typeface="Calibri"/>
                <a:ea typeface="Verdana"/>
              </a:rPr>
              <a:t>O Lord, do not rebuke me in your anger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or discipline me in your wrath.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Be gracious to me, O Lord, for I am languishing;</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 Lord, heal me, for my bones are shaking with terror.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My soul also is struck with terror,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while you, O Lord—how long?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Turn, O Lord, save my life;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deliver me for the sake of your steadfast love.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in death there is no remembrance of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in Sheol who can give you praise?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am weary with my moaning;</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every night I flood my bed with tears; I drench my couch with my weeping.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My eyes waste away because of grief;</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they grow weak because of all my foes.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Depart from me, all you workers of evil,</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the Lord has heard the sound of my weeping.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Lord has heard my supplication;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 Lord accepts my prayer.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All my enemies shall be ashamed and struck with terror;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they shall turn back and in a moment be put to shame.</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202" name="PlaceHolder 2"/>
          <p:cNvSpPr>
            <a:spLocks noGrp="1"/>
          </p:cNvSpPr>
          <p:nvPr>
            <p:ph/>
          </p:nvPr>
        </p:nvSpPr>
        <p:spPr>
          <a:xfrm>
            <a:off x="457200" y="1620000"/>
            <a:ext cx="8225280" cy="4155840"/>
          </a:xfrm>
          <a:prstGeom prst="rect">
            <a:avLst/>
          </a:prstGeom>
          <a:noFill/>
          <a:ln w="0">
            <a:noFill/>
          </a:ln>
        </p:spPr>
        <p:txBody>
          <a:bodyPr lIns="91440" rIns="91440" tIns="45720" bIns="45720" anchor="t">
            <a:noAutofit/>
          </a:bodyPr>
          <a:p>
            <a:pPr indent="0">
              <a:lnSpc>
                <a:spcPct val="100000"/>
              </a:lnSpc>
              <a:buNone/>
              <a:tabLst>
                <a:tab algn="l" pos="0"/>
              </a:tabLst>
            </a:pPr>
            <a:r>
              <a:rPr b="1" lang="en-US" sz="1600" spc="-1" strike="noStrike">
                <a:solidFill>
                  <a:srgbClr val="ffffff"/>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 – Lamentations 1</a:t>
            </a:r>
            <a:endParaRPr b="0" lang="en-GB" sz="2400" spc="-1" strike="noStrike">
              <a:solidFill>
                <a:srgbClr val="ffffff"/>
              </a:solidFill>
              <a:latin typeface="Arial"/>
            </a:endParaRPr>
          </a:p>
        </p:txBody>
      </p:sp>
      <p:sp>
        <p:nvSpPr>
          <p:cNvPr id="204" name="PlaceHolder 2"/>
          <p:cNvSpPr>
            <a:spLocks noGrp="1"/>
          </p:cNvSpPr>
          <p:nvPr>
            <p:ph/>
          </p:nvPr>
        </p:nvSpPr>
        <p:spPr>
          <a:xfrm>
            <a:off x="457200" y="178344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ffff00"/>
                </a:solidFill>
                <a:latin typeface="Calibri"/>
              </a:rPr>
              <a:t>Zion stretches out her hands, but there is no one to comfort her; the Lord has commanded against Jacob that his neighbors should become his foes; Jerusalem has become a filthy thing among them. The Lord is in the right, for I have rebelled against his word; but hear, all you peoples, and behold my suffering; my young women and young men have gone into captivity. I called to my lovers, but they deceived me; my priests and elders perished in the city while seeking food to revive their lives. Look, O Lord, at how distressed I am; my stomach churns; my heart is wrung within me because I have been very rebellious. In the street the sword bereaves; in the house it is like death. They heard how I was groaning, with no one to comfort me. All my enemies heard of my trouble; they are glad that you have done it. Bring on the day that you have announced, and let them be as I am. Let all their evildoing come before you, and deal with them as you have dealt with me because of all my transgressions; for my groans are many, and my heart is faint.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 – 2 Corinthians 1</a:t>
            </a:r>
            <a:endParaRPr b="0" lang="en-GB" sz="2400" spc="-1" strike="noStrike">
              <a:solidFill>
                <a:srgbClr val="ffffff"/>
              </a:solidFill>
              <a:latin typeface="Arial"/>
            </a:endParaRPr>
          </a:p>
        </p:txBody>
      </p:sp>
      <p:sp>
        <p:nvSpPr>
          <p:cNvPr id="206" name="PlaceHolder 2"/>
          <p:cNvSpPr>
            <a:spLocks noGrp="1"/>
          </p:cNvSpPr>
          <p:nvPr>
            <p:ph/>
          </p:nvPr>
        </p:nvSpPr>
        <p:spPr>
          <a:xfrm>
            <a:off x="457200" y="178344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ffff00"/>
                </a:solidFill>
                <a:latin typeface="Calibri"/>
              </a:rPr>
              <a:t>We do not want you to be ignorant, brothers and sisters, of the affliction we experienced in Asia, for we were so utterly, unbearably crushed that we despaired of life itself. Indeed, we felt that we had received the sentence of death so that we would rely not on ourselves but on God, who raises the dead.  He who rescued us from so deadly a peril will continue to rescue us; on him we have set our hope that he will rescue us again,  as you also join in helping us by your prayers, so that many may give thanks on our behalf for the blessing granted us through the prayers of many. Indeed, this is our boast, the testimony of our conscience: we have behaved in the world with holiness and godly sincerity, not by earthly wisdom but by the grace of God—and all the more toward you. For we write you nothing other than what you can read and also understand; I hope you will understand until the end— as you have already understood us in part—that on the day of the Lord Jesus we are your boast even as you are our boast.  Since I was sure of this, I wanted to come to you first, so that you might have a double favor; I wanted to visit you on my way to Macedonia and to come back to you from Macedonia and have you send me on to Judea. Was I vacillating when I wanted to do this? Do I make my plans according to ordinary human standards, ready to say “Yes, yes” and “No, no” at the same time? As surely as God is faithful, our word to you is not “Yes and No.” For the Son of God, Jesus Christ, whom we proclaimed among you, Silvanus and Timothy and I, was not “Yes and No,” but in him it has always been “Yes.” </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 – 2 Corinthians 1</a:t>
            </a:r>
            <a:endParaRPr b="0" lang="en-GB" sz="2400" spc="-1" strike="noStrike">
              <a:solidFill>
                <a:srgbClr val="ffffff"/>
              </a:solidFill>
              <a:latin typeface="Arial"/>
            </a:endParaRPr>
          </a:p>
        </p:txBody>
      </p:sp>
      <p:sp>
        <p:nvSpPr>
          <p:cNvPr id="208" name="PlaceHolder 2"/>
          <p:cNvSpPr>
            <a:spLocks noGrp="1"/>
          </p:cNvSpPr>
          <p:nvPr>
            <p:ph/>
          </p:nvPr>
        </p:nvSpPr>
        <p:spPr>
          <a:xfrm>
            <a:off x="457200" y="178344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ffff00"/>
                </a:solidFill>
                <a:latin typeface="Calibri"/>
              </a:rPr>
              <a:t>For in him every one of God’s promises is a “Yes.” For this reason it is through him that we say the “Amen,” to the glory of God. But it is God who establishes us with you in Christ and has anointed us, who has put his seal on us and given us his Spirit in our hearts as a down payment.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897</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cp:lastPrinted>2026-03-31T07:04:07Z</cp:lastPrinted>
  <dcterms:modified xsi:type="dcterms:W3CDTF">2026-03-31T13:46:15Z</dcterms:modified>
  <cp:revision>75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