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5.xml.rels" ContentType="application/vnd.openxmlformats-package.relationships+xml"/>
  <Override PartName="/ppt/notesSlides/_rels/notesSlide14.xml.rels" ContentType="application/vnd.openxmlformats-package.relationships+xml"/>
  <Override PartName="/ppt/notesSlides/notesSlide14.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slide" Target="slides/slide23.xml"/><Relationship Id="rId32" Type="http://schemas.openxmlformats.org/officeDocument/2006/relationships/slide" Target="slides/slide24.xml"/><Relationship Id="rId33" Type="http://schemas.openxmlformats.org/officeDocument/2006/relationships/slide" Target="slides/slide25.xml"/><Relationship Id="rId3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AE63C1AC-0FAD-4DAE-8EF4-C3F246B4595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sldImg"/>
          </p:nvPr>
        </p:nvSpPr>
        <p:spPr>
          <a:xfrm>
            <a:off x="1325520" y="876240"/>
            <a:ext cx="5753520" cy="4313880"/>
          </a:xfrm>
          <a:prstGeom prst="rect">
            <a:avLst/>
          </a:prstGeom>
          <a:ln w="0">
            <a:noFill/>
          </a:ln>
        </p:spPr>
      </p:sp>
      <p:sp>
        <p:nvSpPr>
          <p:cNvPr id="117" name="PlaceHolder 2"/>
          <p:cNvSpPr>
            <a:spLocks noGrp="1"/>
          </p:cNvSpPr>
          <p:nvPr>
            <p:ph type="body"/>
          </p:nvPr>
        </p:nvSpPr>
        <p:spPr>
          <a:xfrm>
            <a:off x="840960" y="5470560"/>
            <a:ext cx="6723720" cy="51789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18" name="PlaceHolder 3"/>
          <p:cNvSpPr>
            <a:spLocks noGrp="1"/>
          </p:cNvSpPr>
          <p:nvPr>
            <p:ph type="sldNum" idx="7"/>
          </p:nvPr>
        </p:nvSpPr>
        <p:spPr>
          <a:xfrm>
            <a:off x="4759920" y="10941840"/>
            <a:ext cx="3645720" cy="57204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C2FF86CC-DA70-4914-B97E-FF88F76C71BC}"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1325520" y="876240"/>
            <a:ext cx="5753520" cy="4313880"/>
          </a:xfrm>
          <a:prstGeom prst="rect">
            <a:avLst/>
          </a:prstGeom>
          <a:ln w="0">
            <a:noFill/>
          </a:ln>
        </p:spPr>
      </p:sp>
      <p:sp>
        <p:nvSpPr>
          <p:cNvPr id="120" name="PlaceHolder 2"/>
          <p:cNvSpPr>
            <a:spLocks noGrp="1"/>
          </p:cNvSpPr>
          <p:nvPr>
            <p:ph type="body"/>
          </p:nvPr>
        </p:nvSpPr>
        <p:spPr>
          <a:xfrm>
            <a:off x="840960" y="5470560"/>
            <a:ext cx="6723720" cy="51789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21" name="PlaceHolder 3"/>
          <p:cNvSpPr>
            <a:spLocks noGrp="1"/>
          </p:cNvSpPr>
          <p:nvPr>
            <p:ph type="sldNum" idx="8"/>
          </p:nvPr>
        </p:nvSpPr>
        <p:spPr>
          <a:xfrm>
            <a:off x="4759920" y="10941840"/>
            <a:ext cx="3645720" cy="57204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DAB5BFA3-45FE-48E0-8561-A15DB6E36880}"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BBF622EA-29B9-4823-9B56-4EA113AB3075}"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9">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_">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2.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4" descr=""/>
          <p:cNvPicPr/>
          <p:nvPr/>
        </p:nvPicPr>
        <p:blipFill>
          <a:blip r:embed="rId2"/>
          <a:stretch/>
        </p:blipFill>
        <p:spPr>
          <a:xfrm>
            <a:off x="0" y="0"/>
            <a:ext cx="9132840" cy="4960800"/>
          </a:xfrm>
          <a:prstGeom prst="rect">
            <a:avLst/>
          </a:prstGeom>
          <a:ln w="0">
            <a:noFill/>
          </a:ln>
        </p:spPr>
      </p:pic>
      <p:sp>
        <p:nvSpPr>
          <p:cNvPr id="1" name="Rectangle 95"/>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3" name="PlaceHolder 2"/>
          <p:cNvSpPr>
            <a:spLocks noGrp="1"/>
          </p:cNvSpPr>
          <p:nvPr>
            <p:ph type="ftr" idx="1"/>
          </p:nvPr>
        </p:nvSpPr>
        <p:spPr>
          <a:xfrm>
            <a:off x="3123000" y="6248160"/>
            <a:ext cx="2894760" cy="468720"/>
          </a:xfrm>
          <a:prstGeom prst="rect">
            <a:avLst/>
          </a:prstGeom>
          <a:noFill/>
          <a:ln w="0">
            <a:noFill/>
          </a:ln>
        </p:spPr>
        <p:txBody>
          <a:bodyPr lIns="0" rIns="0" tIns="0" bIns="0" anchor="b">
            <a:noAutofit/>
          </a:bodyPr>
          <a:lstStyle>
            <a:lvl1pPr indent="0" algn="ctr" defTabSz="914400">
              <a:lnSpc>
                <a:spcPct val="100000"/>
              </a:lnSpc>
              <a:buNone/>
              <a:tabLst>
                <a:tab algn="l" pos="0"/>
              </a:tabLst>
              <a:defRPr b="0" lang="en-GB" sz="1400" spc="-1" strike="noStrike">
                <a:solidFill>
                  <a:srgbClr val="000000"/>
                </a:solidFill>
                <a:latin typeface="Times New Roman"/>
                <a:ea typeface="DejaVu Sans"/>
              </a:defRPr>
            </a:lvl1pPr>
          </a:lstStyle>
          <a:p>
            <a:pPr indent="0" algn="ctr" defTabSz="914400">
              <a:lnSpc>
                <a:spcPct val="100000"/>
              </a:lnSpc>
              <a:buNone/>
              <a:tabLst>
                <a:tab algn="l" pos="0"/>
              </a:tabLst>
            </a:pPr>
            <a:r>
              <a:rPr b="0" lang="en-GB" sz="1400" spc="-1" strike="noStrike">
                <a:solidFill>
                  <a:srgbClr val="000000"/>
                </a:solidFill>
                <a:latin typeface="Times New Roman"/>
                <a:ea typeface="DejaVu Sans"/>
              </a:rPr>
              <a:t>&lt;footer&gt;</a:t>
            </a:r>
            <a:endParaRPr b="0" lang="en-GB" sz="1400" spc="-1" strike="noStrike">
              <a:solidFill>
                <a:srgbClr val="000000"/>
              </a:solidFill>
              <a:latin typeface="Times New Roman"/>
            </a:endParaRPr>
          </a:p>
        </p:txBody>
      </p:sp>
      <p:sp>
        <p:nvSpPr>
          <p:cNvPr id="4" name="PlaceHolder 3"/>
          <p:cNvSpPr>
            <a:spLocks noGrp="1"/>
          </p:cNvSpPr>
          <p:nvPr>
            <p:ph type="sldNum" idx="2"/>
          </p:nvPr>
        </p:nvSpPr>
        <p:spPr>
          <a:xfrm>
            <a:off x="6555960" y="6248160"/>
            <a:ext cx="2126520" cy="46872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DejaVu Sans"/>
              </a:defRPr>
            </a:lvl1pPr>
          </a:lstStyle>
          <a:p>
            <a:pPr indent="0" algn="r" defTabSz="914400">
              <a:lnSpc>
                <a:spcPct val="100000"/>
              </a:lnSpc>
              <a:buNone/>
              <a:tabLst>
                <a:tab algn="l" pos="0"/>
              </a:tabLst>
            </a:pPr>
            <a:fld id="{C7EC5416-54DF-43A2-BDA0-9D1F00111B68}" type="slidenum">
              <a:rPr b="0" lang="en-GB" sz="1400" spc="-1" strike="noStrike">
                <a:solidFill>
                  <a:srgbClr val="000000"/>
                </a:solidFill>
                <a:latin typeface="Times New Roman"/>
                <a:ea typeface="DejaVu Sans"/>
              </a:rPr>
              <a:t>&lt;number&gt;</a:t>
            </a:fld>
            <a:endParaRPr b="0" lang="en-GB" sz="1400" spc="-1" strike="noStrike">
              <a:solidFill>
                <a:srgbClr val="000000"/>
              </a:solidFill>
              <a:latin typeface="Times New Roman"/>
            </a:endParaRPr>
          </a:p>
        </p:txBody>
      </p:sp>
      <p:sp>
        <p:nvSpPr>
          <p:cNvPr id="5" name="PlaceHolder 4"/>
          <p:cNvSpPr>
            <a:spLocks noGrp="1"/>
          </p:cNvSpPr>
          <p:nvPr>
            <p:ph type="dt" idx="3"/>
          </p:nvPr>
        </p:nvSpPr>
        <p:spPr>
          <a:xfrm>
            <a:off x="424440" y="6248160"/>
            <a:ext cx="2126520" cy="4687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 name="Picture 94" descr=""/>
          <p:cNvPicPr/>
          <p:nvPr/>
        </p:nvPicPr>
        <p:blipFill>
          <a:blip r:embed="rId2"/>
          <a:stretch/>
        </p:blipFill>
        <p:spPr>
          <a:xfrm>
            <a:off x="0" y="0"/>
            <a:ext cx="9132840" cy="4960800"/>
          </a:xfrm>
          <a:prstGeom prst="rect">
            <a:avLst/>
          </a:prstGeom>
          <a:ln w="0">
            <a:noFill/>
          </a:ln>
        </p:spPr>
      </p:pic>
      <p:sp>
        <p:nvSpPr>
          <p:cNvPr id="10" name="Rectangle 95"/>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11"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Picture 94" descr=""/>
          <p:cNvPicPr/>
          <p:nvPr/>
        </p:nvPicPr>
        <p:blipFill>
          <a:blip r:embed="rId2"/>
          <a:stretch/>
        </p:blipFill>
        <p:spPr>
          <a:xfrm>
            <a:off x="0" y="0"/>
            <a:ext cx="9132840" cy="4960800"/>
          </a:xfrm>
          <a:prstGeom prst="rect">
            <a:avLst/>
          </a:prstGeom>
          <a:ln w="0">
            <a:noFill/>
          </a:ln>
        </p:spPr>
      </p:pic>
      <p:sp>
        <p:nvSpPr>
          <p:cNvPr id="16" name="Rectangle 95"/>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 name="Rectangle 139"/>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8" name="Rectangle 140"/>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9" name="Rectangle 141"/>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0" name="Oval 142"/>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21" name="Picture 143" descr=""/>
          <p:cNvPicPr/>
          <p:nvPr/>
        </p:nvPicPr>
        <p:blipFill>
          <a:blip r:embed="rId2"/>
          <a:stretch/>
        </p:blipFill>
        <p:spPr>
          <a:xfrm>
            <a:off x="8136720" y="272880"/>
            <a:ext cx="1004040" cy="1004040"/>
          </a:xfrm>
          <a:prstGeom prst="rect">
            <a:avLst/>
          </a:prstGeom>
          <a:ln w="0">
            <a:noFill/>
          </a:ln>
        </p:spPr>
      </p:pic>
      <p:sp>
        <p:nvSpPr>
          <p:cNvPr id="22" name="Rectangle 144"/>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23" name="Rectangle 145"/>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24" name="Rectangle 146"/>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9DA06459-0BF9-43C5-B048-DC75B410D483}"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2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2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 name="Rectangle 139"/>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8" name="Rectangle 140"/>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9" name="Rectangle 141"/>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30" name="Oval 142"/>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31" name="Picture 143" descr=""/>
          <p:cNvPicPr/>
          <p:nvPr/>
        </p:nvPicPr>
        <p:blipFill>
          <a:blip r:embed="rId2"/>
          <a:stretch/>
        </p:blipFill>
        <p:spPr>
          <a:xfrm>
            <a:off x="8136720" y="272880"/>
            <a:ext cx="1004040" cy="1004040"/>
          </a:xfrm>
          <a:prstGeom prst="rect">
            <a:avLst/>
          </a:prstGeom>
          <a:ln w="0">
            <a:noFill/>
          </a:ln>
        </p:spPr>
      </p:pic>
      <p:sp>
        <p:nvSpPr>
          <p:cNvPr id="32" name="Rectangle 144"/>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33" name="Rectangle 145"/>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4" name="Rectangle 146"/>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07CC8749-B824-4F07-A1C5-519E106F922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3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 name="Rectangle 139"/>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8" name="Rectangle 140"/>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9" name="Rectangle 141"/>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0" name="Oval 142"/>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1" name="Picture 143" descr=""/>
          <p:cNvPicPr/>
          <p:nvPr/>
        </p:nvPicPr>
        <p:blipFill>
          <a:blip r:embed="rId2"/>
          <a:stretch/>
        </p:blipFill>
        <p:spPr>
          <a:xfrm>
            <a:off x="8136720" y="272880"/>
            <a:ext cx="1004040" cy="1004040"/>
          </a:xfrm>
          <a:prstGeom prst="rect">
            <a:avLst/>
          </a:prstGeom>
          <a:ln w="0">
            <a:noFill/>
          </a:ln>
        </p:spPr>
      </p:pic>
      <p:sp>
        <p:nvSpPr>
          <p:cNvPr id="42" name="Rectangle 144"/>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43" name="Rectangle 145"/>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4" name="Rectangle 146"/>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3C6F2BB0-7C2E-4554-83CE-79B5C765CF7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4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5.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4" name="PlaceHolder 2"/>
          <p:cNvSpPr>
            <a:spLocks noGrp="1"/>
          </p:cNvSpPr>
          <p:nvPr>
            <p:ph type="title"/>
          </p:nvPr>
        </p:nvSpPr>
        <p:spPr>
          <a:xfrm>
            <a:off x="687960" y="1980000"/>
            <a:ext cx="7768440" cy="14659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27</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endParaRPr b="0" lang="en-GB" sz="4000" spc="-1" strike="noStrike">
              <a:solidFill>
                <a:srgbClr val="000000"/>
              </a:solidFill>
              <a:latin typeface="Arial"/>
            </a:endParaRPr>
          </a:p>
        </p:txBody>
      </p:sp>
      <p:pic>
        <p:nvPicPr>
          <p:cNvPr id="55" name="Picture 313" descr=""/>
          <p:cNvPicPr/>
          <p:nvPr/>
        </p:nvPicPr>
        <p:blipFill>
          <a:blip r:embed="rId1"/>
          <a:stretch/>
        </p:blipFill>
        <p:spPr>
          <a:xfrm>
            <a:off x="7488360" y="5040000"/>
            <a:ext cx="1652040" cy="16520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 – Psalm 118</a:t>
            </a:r>
            <a:endParaRPr b="0" lang="en-GB" sz="2400" spc="-1" strike="noStrike">
              <a:solidFill>
                <a:srgbClr val="ffffff"/>
              </a:solidFill>
              <a:latin typeface="Arial"/>
            </a:endParaRPr>
          </a:p>
        </p:txBody>
      </p:sp>
      <p:sp>
        <p:nvSpPr>
          <p:cNvPr id="74" name="PlaceHolder 2"/>
          <p:cNvSpPr>
            <a:spLocks noGrp="1"/>
          </p:cNvSpPr>
          <p:nvPr>
            <p:ph/>
          </p:nvPr>
        </p:nvSpPr>
        <p:spPr>
          <a:xfrm>
            <a:off x="417600" y="151452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ffff00"/>
                </a:solidFill>
                <a:latin typeface="Calibri"/>
                <a:ea typeface="Verdana"/>
              </a:rPr>
              <a:t>O give thanks to the LORD, for he is good; his steadfast love endures forever!</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Let Israel say, "His steadfast love endures forever."</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Open to me the gates of righteousness,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that I may enter through them and give thanks to the LORD.</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This is the gate of the LORD; the righteous shall enter through it.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I thank you that you have answered me and have become my salvation.</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The stone that the builders rejected has become the chief cornerstone.</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This is the Lord's doing; it is marvelous in our eyes.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This is the day that the LORD has made; let us rejoice and be glad in it.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Save us, we beseech you, O LORD! O LORD, we beseech you, give us success!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Blessed is the one who comes in the name of the LORD.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We bless you from the house of the LORD.</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The LORD is God, and he has given us light.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Bind the festal procession with branches, up to the horns of the altar.</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You are my God, and I will give thanks to you; you are my God; I will extol you.</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   </a:t>
            </a:r>
            <a:r>
              <a:rPr b="1" lang="en-GB" sz="1800" spc="-1" strike="noStrike">
                <a:solidFill>
                  <a:srgbClr val="ffffff"/>
                </a:solidFill>
                <a:latin typeface="Calibri"/>
                <a:ea typeface="Verdana"/>
              </a:rPr>
              <a:t>O give thanks to the LORD, for he is good, for his steadfast love endures forever</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Verdana"/>
              </a:rPr>
              <a:t>This is the word of the Lord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Thanks be to God</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5" name="Picture 316" descr=""/>
          <p:cNvPicPr/>
          <p:nvPr/>
        </p:nvPicPr>
        <p:blipFill>
          <a:blip r:embed="rId1"/>
          <a:stretch/>
        </p:blipFill>
        <p:spPr>
          <a:xfrm>
            <a:off x="7488360" y="5040000"/>
            <a:ext cx="1652040" cy="1652040"/>
          </a:xfrm>
          <a:prstGeom prst="rect">
            <a:avLst/>
          </a:prstGeom>
          <a:ln w="0">
            <a:noFill/>
          </a:ln>
        </p:spPr>
      </p:pic>
      <p:sp>
        <p:nvSpPr>
          <p:cNvPr id="76" name="PlaceHolder 1"/>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77" name="Rectangle 317"/>
          <p:cNvSpPr/>
          <p:nvPr/>
        </p:nvSpPr>
        <p:spPr>
          <a:xfrm>
            <a:off x="263160" y="0"/>
            <a:ext cx="8276760" cy="121176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Majesty</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Gospel Acclamation</a:t>
            </a:r>
            <a:endParaRPr b="0" lang="en-GB" sz="2400" spc="-1" strike="noStrike">
              <a:solidFill>
                <a:srgbClr val="ffffff"/>
              </a:solidFill>
              <a:latin typeface="Arial"/>
            </a:endParaRPr>
          </a:p>
        </p:txBody>
      </p:sp>
      <p:sp>
        <p:nvSpPr>
          <p:cNvPr id="79" name="PlaceHolder 2"/>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ffff00"/>
                </a:solidFill>
                <a:latin typeface="Calibri"/>
                <a:ea typeface="DejaVu Sans"/>
              </a:rPr>
              <a:t>Praise to you, O Christ, King of eternal glory.</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Christ humbled himself and became obedient unto death,</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even death on a cross.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Therefore God has highly exalted him</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given him the name that is above every name.</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Praise to you, O Christ, King of eternal glory.</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Gospel</a:t>
            </a:r>
            <a:endParaRPr b="0" lang="en-GB" sz="2400" spc="-1" strike="noStrike">
              <a:solidFill>
                <a:srgbClr val="ffffff"/>
              </a:solidFill>
              <a:latin typeface="Arial"/>
            </a:endParaRPr>
          </a:p>
        </p:txBody>
      </p:sp>
      <p:sp>
        <p:nvSpPr>
          <p:cNvPr id="81" name="PlaceHolder 2"/>
          <p:cNvSpPr>
            <a:spLocks noGrp="1"/>
          </p:cNvSpPr>
          <p:nvPr>
            <p:ph/>
          </p:nvPr>
        </p:nvSpPr>
        <p:spPr>
          <a:xfrm>
            <a:off x="417600" y="1514520"/>
            <a:ext cx="858204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ffff00"/>
                </a:solidFill>
                <a:latin typeface="Calibri"/>
                <a:ea typeface="DejaVu Sans"/>
              </a:rPr>
              <a:t>Hear the Gospel of our Lord Jesus Christ according to Matthew.</a:t>
            </a:r>
            <a:endParaRPr b="0" lang="en-GB" sz="1800" spc="-1" strike="noStrike">
              <a:solidFill>
                <a:srgbClr val="ffffff"/>
              </a:solidFill>
              <a:latin typeface="Arial"/>
            </a:endParaRPr>
          </a:p>
          <a:p>
            <a:pPr indent="0" defTabSz="914400">
              <a:lnSpc>
                <a:spcPct val="100000"/>
              </a:lnSpc>
              <a:spcAft>
                <a:spcPts val="850"/>
              </a:spcAft>
              <a:buNone/>
              <a:tabLst>
                <a:tab algn="l" pos="0"/>
              </a:tabLst>
            </a:pPr>
            <a:r>
              <a:rPr b="1" lang="en-GB" sz="1800" spc="-1" strike="noStrike">
                <a:solidFill>
                  <a:srgbClr val="ffffff"/>
                </a:solidFill>
                <a:latin typeface="Calibri"/>
                <a:ea typeface="DejaVu Sans"/>
              </a:rPr>
              <a:t>Glory to you, O Lord.</a:t>
            </a:r>
            <a:endParaRPr b="0" lang="en-GB" sz="1800" spc="-1" strike="noStrike">
              <a:solidFill>
                <a:srgbClr val="ffffff"/>
              </a:solidFill>
              <a:latin typeface="Arial"/>
            </a:endParaRPr>
          </a:p>
          <a:p>
            <a:pPr indent="0" defTabSz="914400">
              <a:lnSpc>
                <a:spcPct val="100000"/>
              </a:lnSpc>
              <a:buNone/>
              <a:tabLst>
                <a:tab algn="l" pos="0"/>
              </a:tabLst>
            </a:pPr>
            <a:r>
              <a:rPr b="0" lang="en-GB" sz="1700" spc="-1" strike="noStrike">
                <a:solidFill>
                  <a:srgbClr val="ffff00"/>
                </a:solidFill>
                <a:latin typeface="Calibri"/>
                <a:ea typeface="Verdana"/>
              </a:rPr>
              <a:t>When they had come near Jerusalem and had reached Bethphage, at the Mount of Olives, Jesus sent two disciples, saying to them, "Go into the village ahead of you, and immediately you will find a donkey tied and a colt with her; untie them and bring them to me. If anyone says anything to you, just say this, 'The Lord needs them.' And he will send them immediately." This took place to fulfil what had been spoken through the prophet; "Tell the daughter of Zion, Look, your king is coming to you, humble and mounted on a donkey, and on a colt, the foal of a donkey." The disciples went and did as Jesus had directed them; they brought the donkey and the colt and put their cloaks on them, and he sat on them. A very large crowd spread their cloaks on the road, and others cut branches from the trees and spread them on the road. The crowds that went ahead of him and that followed were shouting, "Hosanna to the Son of David! Blessed is the one who comes in the name of the Lord! Hosanna in the highest heaven!" When he entered Jerusalem, the whole city was in turmoil, asking, "Who is this?" The crowds were saying, "This is the prophet Jesus from Nazareth in Galilee."</a:t>
            </a:r>
            <a:endParaRPr b="0" lang="en-GB" sz="1700" spc="-1" strike="noStrike">
              <a:solidFill>
                <a:srgbClr val="ffffff"/>
              </a:solidFill>
              <a:latin typeface="Arial"/>
            </a:endParaRPr>
          </a:p>
          <a:p>
            <a:pPr indent="0" defTabSz="914400">
              <a:lnSpc>
                <a:spcPct val="100000"/>
              </a:lnSpc>
              <a:spcBef>
                <a:spcPts val="850"/>
              </a:spcBef>
              <a:buNone/>
              <a:tabLst>
                <a:tab algn="l" pos="0"/>
              </a:tabLst>
            </a:pPr>
            <a:r>
              <a:rPr b="0" lang="en-GB" sz="1800" spc="-1" strike="noStrike">
                <a:solidFill>
                  <a:srgbClr val="ffff00"/>
                </a:solidFill>
                <a:latin typeface="Calibri"/>
                <a:ea typeface="Verdana"/>
              </a:rPr>
              <a:t>This is the Gospel of the Lord.</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Praise to you, O Christ.</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2" name="Picture 225" descr=""/>
          <p:cNvPicPr/>
          <p:nvPr/>
        </p:nvPicPr>
        <p:blipFill>
          <a:blip r:embed="rId1"/>
          <a:stretch/>
        </p:blipFill>
        <p:spPr>
          <a:xfrm>
            <a:off x="0" y="1470600"/>
            <a:ext cx="9142200" cy="5042160"/>
          </a:xfrm>
          <a:prstGeom prst="rect">
            <a:avLst/>
          </a:prstGeom>
          <a:ln w="0">
            <a:noFill/>
          </a:ln>
        </p:spPr>
      </p:pic>
      <p:sp>
        <p:nvSpPr>
          <p:cNvPr id="83" name="PlaceHolder 11"/>
          <p:cNvSpPr/>
          <p:nvPr/>
        </p:nvSpPr>
        <p:spPr>
          <a:xfrm>
            <a:off x="457200" y="117720"/>
            <a:ext cx="8225640" cy="11390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Sermon</a:t>
            </a:r>
            <a:endParaRPr b="0" lang="en-GB" sz="2400" spc="-1" strike="noStrike">
              <a:solidFill>
                <a:srgbClr val="ffffff"/>
              </a:solidFill>
              <a:latin typeface="Arial"/>
            </a:endParaRPr>
          </a:p>
        </p:txBody>
      </p:sp>
      <p:sp>
        <p:nvSpPr>
          <p:cNvPr id="84" name="CustomShape 41"/>
          <p:cNvSpPr/>
          <p:nvPr/>
        </p:nvSpPr>
        <p:spPr>
          <a:xfrm>
            <a:off x="457200" y="1760400"/>
            <a:ext cx="9208080" cy="52812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pPr>
            <a:r>
              <a:rPr b="1" lang="en-US" sz="2600" spc="-1" strike="noStrike">
                <a:solidFill>
                  <a:srgbClr val="bbe33d"/>
                </a:solidFill>
                <a:latin typeface="Arial"/>
                <a:ea typeface="DejaVu Sans"/>
              </a:rPr>
              <a:t>Martin</a:t>
            </a:r>
            <a:endParaRPr b="0" lang="en-GB" sz="2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Picture 1" descr=""/>
          <p:cNvPicPr/>
          <p:nvPr/>
        </p:nvPicPr>
        <p:blipFill>
          <a:blip r:embed="rId1"/>
          <a:stretch/>
        </p:blipFill>
        <p:spPr>
          <a:xfrm>
            <a:off x="3060000" y="1516320"/>
            <a:ext cx="6080760" cy="4671360"/>
          </a:xfrm>
          <a:prstGeom prst="rect">
            <a:avLst/>
          </a:prstGeom>
          <a:ln w="0">
            <a:noFill/>
          </a:ln>
        </p:spPr>
      </p:pic>
      <p:sp>
        <p:nvSpPr>
          <p:cNvPr id="86" name="CustomShape 3"/>
          <p:cNvSpPr/>
          <p:nvPr/>
        </p:nvSpPr>
        <p:spPr>
          <a:xfrm>
            <a:off x="540000" y="1620000"/>
            <a:ext cx="8394120" cy="44992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87" name="PlaceHolder 26"/>
          <p:cNvSpPr/>
          <p:nvPr/>
        </p:nvSpPr>
        <p:spPr>
          <a:xfrm>
            <a:off x="457200" y="117720"/>
            <a:ext cx="8225640" cy="11390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Peace</a:t>
            </a:r>
            <a:endParaRPr b="0" lang="en-GB" sz="2400" spc="-1" strike="noStrike">
              <a:solidFill>
                <a:srgbClr val="ffffff"/>
              </a:solidFill>
              <a:latin typeface="Arial"/>
            </a:endParaRPr>
          </a:p>
        </p:txBody>
      </p:sp>
      <p:sp>
        <p:nvSpPr>
          <p:cNvPr id="89" name="PlaceHolder 2"/>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800" spc="-1" strike="noStrike">
                <a:solidFill>
                  <a:srgbClr val="ffff00"/>
                </a:solidFill>
                <a:latin typeface="Calibri"/>
                <a:ea typeface="Verdana"/>
              </a:rPr>
              <a:t>Jesus Christ is our Peace, he has reconciled us to God in one body by the Cross.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We meet in his name and share his Peace.</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peace of the Lord be always with you - “Shalom”</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And also with you - “Shalom”</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0" name="Picture 316" descr=""/>
          <p:cNvPicPr/>
          <p:nvPr/>
        </p:nvPicPr>
        <p:blipFill>
          <a:blip r:embed="rId1"/>
          <a:stretch/>
        </p:blipFill>
        <p:spPr>
          <a:xfrm>
            <a:off x="7488360" y="5040000"/>
            <a:ext cx="1652040" cy="1652040"/>
          </a:xfrm>
          <a:prstGeom prst="rect">
            <a:avLst/>
          </a:prstGeom>
          <a:ln w="0">
            <a:noFill/>
          </a:ln>
        </p:spPr>
      </p:pic>
      <p:sp>
        <p:nvSpPr>
          <p:cNvPr id="91" name="PlaceHolder 1"/>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92" name="Rectangle 317"/>
          <p:cNvSpPr/>
          <p:nvPr/>
        </p:nvSpPr>
        <p:spPr>
          <a:xfrm>
            <a:off x="263160" y="0"/>
            <a:ext cx="8276760" cy="121176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My Song is Love Unknown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4" name="PlaceHolder 2"/>
          <p:cNvSpPr>
            <a:spLocks noGrp="1"/>
          </p:cNvSpPr>
          <p:nvPr>
            <p:ph/>
          </p:nvPr>
        </p:nvSpPr>
        <p:spPr>
          <a:xfrm>
            <a:off x="417600" y="161676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800" spc="-1" strike="noStrike">
                <a:solidFill>
                  <a:srgbClr val="ffff00"/>
                </a:solidFill>
                <a:latin typeface="Calibri"/>
                <a:ea typeface="Verdana"/>
              </a:rPr>
              <a:t>Jesus, true vine and bread of life,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ever giving yourself that the world might live,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let us share your death and passion:</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make us perfect in your love.</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Amen.</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Lord is here</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His Spirit is with us.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Lift up your hearts.</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We lift them to the Lord.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Let us give thanks to the Lord our God.</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Verdana"/>
              </a:rPr>
              <a:t>It is right to give thanks and praise.</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6" name="PlaceHolder 2"/>
          <p:cNvSpPr>
            <a:spLocks noGrp="1"/>
          </p:cNvSpPr>
          <p:nvPr>
            <p:ph/>
          </p:nvPr>
        </p:nvSpPr>
        <p:spPr>
          <a:xfrm>
            <a:off x="417600" y="1616760"/>
            <a:ext cx="516204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800" spc="-1" strike="noStrike">
                <a:solidFill>
                  <a:srgbClr val="ffff00"/>
                </a:solidFill>
                <a:latin typeface="Calibri"/>
                <a:ea typeface="Verdana"/>
              </a:rPr>
              <a:t>It is indeed right and just,</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our duty and our salvation,</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always and everywhere to give you thanks,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holy Father, almighty and eternal God,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through Jesus Christ our Lord.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For as the time of his passion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and resurrection draws near</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whole world is called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to acknowledge his hidden majesty.</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power of the life-giving cross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reveals the judgement that has come upon the world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and the triumph of Christ crucified.</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He is the victim who dies no more,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the Lamb once slain, who lives for ever,</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our advocate in heaven to plead our cause,</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exalting us there to join with angels and archangels,</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for ever praising you and saying:</a:t>
            </a:r>
            <a:endParaRPr b="0" lang="en-GB" sz="1800" spc="-1" strike="noStrike">
              <a:solidFill>
                <a:srgbClr val="ffffff"/>
              </a:solidFill>
              <a:latin typeface="Arial"/>
            </a:endParaRPr>
          </a:p>
        </p:txBody>
      </p:sp>
      <p:sp>
        <p:nvSpPr>
          <p:cNvPr id="97" name="PlaceHolder 16"/>
          <p:cNvSpPr/>
          <p:nvPr/>
        </p:nvSpPr>
        <p:spPr>
          <a:xfrm>
            <a:off x="5580000" y="1616760"/>
            <a:ext cx="3562200" cy="227880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1" lang="en-US" sz="1600" spc="-1" strike="noStrike">
                <a:solidFill>
                  <a:srgbClr val="ffffff"/>
                </a:solidFill>
                <a:latin typeface="Calibri"/>
                <a:ea typeface="Verdana"/>
              </a:rPr>
              <a:t>Holy, Holy, Holy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God of Power and Might.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Heaven and Earth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are full of your Glory</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Hosannah in the highest.</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Blessed is the one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who comes in the name of the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Hosannah in the highest.</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 name="Picture 316" descr=""/>
          <p:cNvPicPr/>
          <p:nvPr/>
        </p:nvPicPr>
        <p:blipFill>
          <a:blip r:embed="rId1"/>
          <a:stretch/>
        </p:blipFill>
        <p:spPr>
          <a:xfrm>
            <a:off x="7488360" y="5040000"/>
            <a:ext cx="1652040" cy="1652040"/>
          </a:xfrm>
          <a:prstGeom prst="rect">
            <a:avLst/>
          </a:prstGeom>
          <a:ln w="0">
            <a:noFill/>
          </a:ln>
        </p:spPr>
      </p:pic>
      <p:sp>
        <p:nvSpPr>
          <p:cNvPr id="57" name="PlaceHolder 1"/>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8" name="Rectangle 317"/>
          <p:cNvSpPr/>
          <p:nvPr/>
        </p:nvSpPr>
        <p:spPr>
          <a:xfrm>
            <a:off x="263160" y="0"/>
            <a:ext cx="8276760" cy="121176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Ride on Ride on in Majesty</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99" name="PlaceHolder 2"/>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Father, on the night before he died,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Jesus shared a meal with his friends.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took the bread, and thanked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broke it, and gave it to them, saying: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Take and eat; this is my body, given for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After the meal, Jesus took the cup of wine.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thanked you, and gave it to them, saying: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Drink this, all of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my blood,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the new promise of God’s unfailing love.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Great is the mystery of faith:</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has died.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is risen.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will come again.</a:t>
            </a:r>
            <a:endParaRPr b="0" lang="en-GB" sz="1600" spc="-1" strike="noStrike">
              <a:solidFill>
                <a:srgbClr val="ffffff"/>
              </a:solidFill>
              <a:latin typeface="Arial"/>
            </a:endParaRPr>
          </a:p>
        </p:txBody>
      </p:sp>
      <p:sp>
        <p:nvSpPr>
          <p:cNvPr id="100" name="PlaceHolder 39"/>
          <p:cNvSpPr/>
          <p:nvPr/>
        </p:nvSpPr>
        <p:spPr>
          <a:xfrm>
            <a:off x="4320000" y="1770480"/>
            <a:ext cx="4822200" cy="227880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Father, as we bring this bread and wine,</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remember his death and resurrection,</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send your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who share these gifts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may be fed by Christ’s body and his blood.</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Pour your Spirit on 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may love one another,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work for the healing of the earth,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share the good news of Jesus,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as we wait for his coming in glory.</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For honour and praise belong to you, Father,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with Jesus your Son, and the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one God, for ever and ever.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GB" sz="2400" spc="-1" strike="noStrike">
              <a:solidFill>
                <a:srgbClr val="ffffff"/>
              </a:solidFill>
              <a:latin typeface="Arial"/>
            </a:endParaRPr>
          </a:p>
        </p:txBody>
      </p:sp>
      <p:sp>
        <p:nvSpPr>
          <p:cNvPr id="102" name="PlaceHolder 2"/>
          <p:cNvSpPr>
            <a:spLocks noGrp="1"/>
          </p:cNvSpPr>
          <p:nvPr>
            <p:ph/>
          </p:nvPr>
        </p:nvSpPr>
        <p:spPr>
          <a:xfrm>
            <a:off x="433440" y="16768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GB" sz="1800" spc="-1" strike="noStrike">
                <a:solidFill>
                  <a:srgbClr val="ffffff"/>
                </a:solidFill>
                <a:latin typeface="Calibri"/>
                <a:ea typeface="Verdana"/>
              </a:rPr>
              <a:t>Our Father,</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who art in heaven,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hallowed be thy name;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thy kingdom come;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thy will be done;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on earth as it is in heaven.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Give us this day our daily bread.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And forgive us our trespasses,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as we forgive those who trespass against us.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And lead us not into temptation;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but deliver us from evil.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For thine is the kingdom,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the power, and the glory,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for ever and ever.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Verdana"/>
              </a:rPr>
              <a:t>Amen.</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p:txBody>
      </p:sp>
      <p:sp>
        <p:nvSpPr>
          <p:cNvPr id="103" name="PlaceHolder 40"/>
          <p:cNvSpPr/>
          <p:nvPr/>
        </p:nvSpPr>
        <p:spPr>
          <a:xfrm>
            <a:off x="4860000" y="1782720"/>
            <a:ext cx="4282200" cy="227880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GB" sz="1600" spc="-1" strike="noStrike">
                <a:solidFill>
                  <a:srgbClr val="ffff00"/>
                </a:solidFill>
                <a:latin typeface="Calibri"/>
                <a:ea typeface="Verdana"/>
              </a:rPr>
              <a:t>Every time we eat this bread</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Verdana"/>
              </a:rPr>
              <a:t>and drink this cup,</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Verdana"/>
              </a:rPr>
              <a:t>we proclaim the Lord’s death</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Verdana"/>
              </a:rPr>
              <a:t>until he comes.</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Jesus, Lamb of God, have mercy on us.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Jesus, bearer of our sins, have mercy on us.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Jesus, redeemer of the world, </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grant us your peace.</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Draw near with faith.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Receive the body of our Lord Jesus Christ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which he gave for you,</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his blood which he shed for you.</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Eat and drink</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in remembrance that he died for you,</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feed on him in your hearts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by faith with thanksgiving.</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Picture 316" descr=""/>
          <p:cNvPicPr/>
          <p:nvPr/>
        </p:nvPicPr>
        <p:blipFill>
          <a:blip r:embed="rId1"/>
          <a:stretch/>
        </p:blipFill>
        <p:spPr>
          <a:xfrm>
            <a:off x="7488360" y="5040000"/>
            <a:ext cx="1652040" cy="1652040"/>
          </a:xfrm>
          <a:prstGeom prst="rect">
            <a:avLst/>
          </a:prstGeom>
          <a:ln w="0">
            <a:noFill/>
          </a:ln>
        </p:spPr>
      </p:pic>
      <p:sp>
        <p:nvSpPr>
          <p:cNvPr id="105" name="PlaceHolder 1"/>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06" name="Rectangle 317"/>
          <p:cNvSpPr/>
          <p:nvPr/>
        </p:nvSpPr>
        <p:spPr>
          <a:xfrm>
            <a:off x="263160" y="0"/>
            <a:ext cx="8276760" cy="121176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All Glory Laud and Honour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108" name="PlaceHolder 2"/>
          <p:cNvSpPr>
            <a:spLocks noGrp="1"/>
          </p:cNvSpPr>
          <p:nvPr>
            <p:ph/>
          </p:nvPr>
        </p:nvSpPr>
        <p:spPr>
          <a:xfrm>
            <a:off x="417600" y="1620000"/>
            <a:ext cx="7890480" cy="373680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800" spc="-1" strike="noStrike">
                <a:solidFill>
                  <a:srgbClr val="e0c2cd"/>
                </a:solidFill>
                <a:latin typeface="Calibri"/>
                <a:ea typeface="DejaVu Sans"/>
              </a:rPr>
              <a:t>Prayer:</a:t>
            </a:r>
            <a:br>
              <a:rPr sz="1800"/>
            </a:br>
            <a:r>
              <a:rPr b="0" lang="en-GB" sz="1800" spc="-1" strike="noStrike">
                <a:solidFill>
                  <a:srgbClr val="ffff00"/>
                </a:solidFill>
                <a:latin typeface="Calibri"/>
                <a:ea typeface="DejaVu Sans"/>
              </a:rPr>
              <a:t>Lord Jesus Christ,</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you humbled yourself in taking the form of a servant,</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in obedience died on the cross for our salvation:</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give us the mind to follow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to proclaim you as Lord and King,</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to the glory of God the Father.</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Faithful God,</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may we who share this banquet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glory in the cross of our Lord Jesus Christ,</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our salvation, life and hope,</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who reigns as Lord now and for ever. 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Blessing</a:t>
            </a:r>
            <a:endParaRPr b="0" lang="en-GB" sz="2400" spc="-1" strike="noStrike">
              <a:solidFill>
                <a:srgbClr val="ffffff"/>
              </a:solidFill>
              <a:latin typeface="Arial"/>
            </a:endParaRPr>
          </a:p>
        </p:txBody>
      </p:sp>
      <p:sp>
        <p:nvSpPr>
          <p:cNvPr id="110" name="PlaceHolder 2"/>
          <p:cNvSpPr>
            <a:spLocks noGrp="1"/>
          </p:cNvSpPr>
          <p:nvPr>
            <p:ph/>
          </p:nvPr>
        </p:nvSpPr>
        <p:spPr>
          <a:xfrm>
            <a:off x="360000" y="1620000"/>
            <a:ext cx="4499640" cy="305964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600" spc="-1" strike="noStrike">
                <a:solidFill>
                  <a:srgbClr val="e0c2cd"/>
                </a:solidFill>
                <a:latin typeface="Calibri"/>
                <a:ea typeface="DejaVu Sans"/>
              </a:rPr>
              <a:t>Blessing:</a:t>
            </a:r>
            <a:br>
              <a:rPr sz="1600"/>
            </a:br>
            <a:r>
              <a:rPr b="0" lang="en-GB" sz="1600" spc="-1" strike="noStrike">
                <a:solidFill>
                  <a:srgbClr val="ffff00"/>
                </a:solidFill>
                <a:latin typeface="Calibri"/>
                <a:ea typeface="DejaVu Sans"/>
              </a:rPr>
              <a:t>May the Father,</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so loved the world that he gave his only Son,</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bring you by faith to his eternal life.</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May Christ,</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accepted the cup of sacrifice</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in obedience to the Father’s will,</a:t>
            </a:r>
            <a:endParaRPr b="0" lang="en-GB" sz="1600" spc="-1" strike="noStrike">
              <a:solidFill>
                <a:srgbClr val="ffffff"/>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keep you steadfast as you walk with him the way of his cross.</a:t>
            </a:r>
            <a:endParaRPr b="0" lang="en-GB" sz="1600" spc="-1" strike="noStrike">
              <a:solidFill>
                <a:srgbClr val="ffffff"/>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p:txBody>
      </p:sp>
      <p:sp>
        <p:nvSpPr>
          <p:cNvPr id="111" name="PlaceHolder 19"/>
          <p:cNvSpPr/>
          <p:nvPr/>
        </p:nvSpPr>
        <p:spPr>
          <a:xfrm>
            <a:off x="4680000" y="1800000"/>
            <a:ext cx="4679640" cy="3599640"/>
          </a:xfrm>
          <a:prstGeom prst="rect">
            <a:avLst/>
          </a:prstGeom>
          <a:noFill/>
          <a:ln w="0">
            <a:noFill/>
          </a:ln>
        </p:spPr>
        <p:style>
          <a:lnRef idx="0"/>
          <a:fillRef idx="0"/>
          <a:effectRef idx="0"/>
          <a:fontRef idx="minor"/>
        </p:style>
        <p:txBody>
          <a:bodyPr lIns="90000" rIns="90000" tIns="45000" bIns="45000" anchor="b">
            <a:noAutofit/>
          </a:bodyPr>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May the Spirit,</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who strengthens us to suffer with Christ</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that we may share his glory,</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set your minds on life and peace.</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And the blessing of God almighty,</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the Father, the Son, and the Holy Spirit,</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be among you and remain with you</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And all whom you love, </a:t>
            </a: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this day and forevermore,</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DejaVu Sans"/>
              </a:rPr>
              <a:t>Amen.</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spcAft>
                <a:spcPts val="1276"/>
              </a:spcAft>
              <a:tabLst>
                <a:tab algn="l" pos="0"/>
              </a:tabLst>
            </a:pPr>
            <a:endParaRPr b="0" lang="en-GB" sz="1600" spc="-1" strike="noStrike">
              <a:solidFill>
                <a:srgbClr val="ffffff"/>
              </a:solidFill>
              <a:latin typeface="Arial"/>
            </a:endParaRPr>
          </a:p>
        </p:txBody>
      </p:sp>
      <p:sp>
        <p:nvSpPr>
          <p:cNvPr id="112" name="PlaceHolder 17"/>
          <p:cNvSpPr/>
          <p:nvPr/>
        </p:nvSpPr>
        <p:spPr>
          <a:xfrm>
            <a:off x="2880000" y="5220000"/>
            <a:ext cx="3779640" cy="719640"/>
          </a:xfrm>
          <a:prstGeom prst="rect">
            <a:avLst/>
          </a:prstGeom>
          <a:noFill/>
          <a:ln w="0">
            <a:noFill/>
          </a:ln>
        </p:spPr>
        <p:style>
          <a:lnRef idx="0"/>
          <a:fillRef idx="0"/>
          <a:effectRef idx="0"/>
          <a:fontRef idx="minor"/>
        </p:style>
        <p:txBody>
          <a:bodyPr lIns="90000" rIns="90000" tIns="45000" bIns="45000" anchor="b">
            <a:noAutofit/>
          </a:bodyPr>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0" lang="en-GB" sz="1600" spc="-1" strike="noStrike">
                <a:solidFill>
                  <a:srgbClr val="ffff00"/>
                </a:solidFill>
                <a:latin typeface="Calibri"/>
                <a:ea typeface="DejaVu Sans"/>
              </a:rPr>
              <a:t>Go in peace to Love and Serve the Lord.</a:t>
            </a:r>
            <a:endParaRPr b="0" lang="en-GB" sz="1600" spc="-1" strike="noStrike">
              <a:solidFill>
                <a:srgbClr val="ffffff"/>
              </a:solidFill>
              <a:latin typeface="Arial"/>
            </a:endParaRPr>
          </a:p>
          <a:p>
            <a:pPr defTabSz="914400">
              <a:lnSpc>
                <a:spcPct val="100000"/>
              </a:lnSpc>
              <a:tabLst>
                <a:tab algn="l" pos="0"/>
              </a:tabLst>
            </a:pPr>
            <a:r>
              <a:rPr b="1" lang="en-GB" sz="1600" spc="-1" strike="noStrike">
                <a:solidFill>
                  <a:srgbClr val="ffffff"/>
                </a:solidFill>
                <a:latin typeface="Calibri"/>
                <a:ea typeface="DejaVu Sans"/>
              </a:rPr>
              <a:t>In the name of Christ,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14" name="PlaceHolder 2"/>
          <p:cNvSpPr>
            <a:spLocks noGrp="1"/>
          </p:cNvSpPr>
          <p:nvPr>
            <p:ph type="title"/>
          </p:nvPr>
        </p:nvSpPr>
        <p:spPr>
          <a:xfrm>
            <a:off x="687960" y="1980000"/>
            <a:ext cx="7768440" cy="14659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27</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endParaRPr b="0" lang="en-GB" sz="4000" spc="-1" strike="noStrike">
              <a:solidFill>
                <a:srgbClr val="000000"/>
              </a:solidFill>
              <a:latin typeface="Arial"/>
            </a:endParaRPr>
          </a:p>
        </p:txBody>
      </p:sp>
      <p:pic>
        <p:nvPicPr>
          <p:cNvPr id="115" name="Picture 313" descr=""/>
          <p:cNvPicPr/>
          <p:nvPr/>
        </p:nvPicPr>
        <p:blipFill>
          <a:blip r:embed="rId1"/>
          <a:stretch/>
        </p:blipFill>
        <p:spPr>
          <a:xfrm>
            <a:off x="7488360" y="5040000"/>
            <a:ext cx="1652040" cy="165204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Welcome</a:t>
            </a:r>
            <a:endParaRPr b="0" lang="en-GB" sz="2400" spc="-1" strike="noStrike">
              <a:solidFill>
                <a:srgbClr val="ffffff"/>
              </a:solidFill>
              <a:latin typeface="Arial"/>
            </a:endParaRPr>
          </a:p>
        </p:txBody>
      </p:sp>
      <p:sp>
        <p:nvSpPr>
          <p:cNvPr id="60" name="PlaceHolder 2"/>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DejaVu Sans"/>
              </a:rPr>
              <a:t>Opening Acclamation:</a:t>
            </a:r>
            <a:br>
              <a:rPr sz="1800"/>
            </a:br>
            <a:r>
              <a:rPr b="0" lang="en-GB" sz="1800" spc="-1" strike="noStrike">
                <a:solidFill>
                  <a:srgbClr val="ffff00"/>
                </a:solidFill>
                <a:latin typeface="Calibri"/>
                <a:ea typeface="DejaVu Sans"/>
              </a:rPr>
              <a:t>Grace, mercy and peace from God our Father </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and the Lord Jesus Christ be with you.</a:t>
            </a:r>
            <a:br>
              <a:rPr sz="1800"/>
            </a:br>
            <a:r>
              <a:rPr b="1" lang="en-GB" sz="1800" spc="-1" strike="noStrike">
                <a:solidFill>
                  <a:srgbClr val="ffffff"/>
                </a:solidFill>
                <a:latin typeface="Calibri"/>
                <a:ea typeface="DejaVu Sans"/>
              </a:rPr>
              <a:t>And also with you.</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200"/>
                </a:solidFill>
                <a:latin typeface="Calibri"/>
                <a:ea typeface="Verdana"/>
              </a:rPr>
              <a:t>Dear brothers and sisters in Christ, during Lent we have been preparing by works of love and self-sacrifice for the celebration of our Lord’s death and resurrection. Today we come together to begin this solemn celebration in union with the Church throughout the world. Christ enters his own city to complete his work as our Saviour, to suffer, to die, and to rise again. Let us go with him in faith and love, so that, united with him in his sufferings, we may share his risen life.</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Welcome</a:t>
            </a:r>
            <a:endParaRPr b="0" lang="en-GB" sz="2400" spc="-1" strike="noStrike">
              <a:solidFill>
                <a:srgbClr val="ffffff"/>
              </a:solidFill>
              <a:latin typeface="Arial"/>
            </a:endParaRPr>
          </a:p>
        </p:txBody>
      </p:sp>
      <p:sp>
        <p:nvSpPr>
          <p:cNvPr id="62" name="PlaceHolder 2"/>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US" sz="1800" spc="-1" strike="noStrike">
                <a:solidFill>
                  <a:srgbClr val="ffffff"/>
                </a:solidFill>
                <a:latin typeface="Calibri"/>
                <a:ea typeface="DejaVu Sans"/>
              </a:rPr>
              <a:t>Almighty God,</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to whom all hearts are open,</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all desires known,</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and from whom no secrets are hidden:</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cleanse the thoughts of our hearts</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by the inspiration of your Holy Spirit,</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that we may perfectly love you,</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and worthily magnify your holy name;</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buNone/>
              <a:tabLst>
                <a:tab algn="l" pos="0"/>
              </a:tabLst>
            </a:pPr>
            <a:r>
              <a:rPr b="1" lang="en-US" sz="1800" spc="-1" strike="noStrike">
                <a:solidFill>
                  <a:srgbClr val="ffffff"/>
                </a:solidFill>
                <a:latin typeface="Calibri"/>
                <a:ea typeface="DejaVu Sans"/>
              </a:rPr>
              <a:t>through Christ our Lord.</a:t>
            </a:r>
            <a:r>
              <a:rPr b="0" lang="en-US" sz="1800" spc="-1" strike="noStrike">
                <a:solidFill>
                  <a:srgbClr val="ffffff"/>
                </a:solidFill>
                <a:latin typeface="Calibri"/>
                <a:ea typeface="DejaVu Sans"/>
              </a:rPr>
              <a:t>  </a:t>
            </a:r>
            <a:endParaRPr b="0" lang="en-GB" sz="1800" spc="-1" strike="noStrike">
              <a:solidFill>
                <a:srgbClr val="ffffff"/>
              </a:solidFill>
              <a:latin typeface="Arial"/>
            </a:endParaRPr>
          </a:p>
          <a:p>
            <a:pPr indent="0" defTabSz="914400">
              <a:lnSpc>
                <a:spcPct val="100000"/>
              </a:lnSpc>
              <a:spcAft>
                <a:spcPts val="1276"/>
              </a:spcAft>
              <a:buNone/>
              <a:tabLst>
                <a:tab algn="l" pos="0"/>
              </a:tabLst>
            </a:pPr>
            <a:r>
              <a:rPr b="1" lang="en-US" sz="1800" spc="-1" strike="noStrike">
                <a:solidFill>
                  <a:srgbClr val="ffffff"/>
                </a:solidFill>
                <a:latin typeface="Calibri"/>
                <a:ea typeface="DejaVu Sans"/>
              </a:rPr>
              <a:t>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4"/>
          <p:cNvSpPr/>
          <p:nvPr/>
        </p:nvSpPr>
        <p:spPr>
          <a:xfrm>
            <a:off x="369360" y="117720"/>
            <a:ext cx="8225640" cy="11390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4" name="PlaceHolder 1"/>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Noto Sans CJK SC"/>
              </a:rPr>
              <a:t>Confession:</a:t>
            </a:r>
            <a:br>
              <a:rPr sz="1800"/>
            </a:br>
            <a:r>
              <a:rPr b="0" lang="en-GB" sz="1800" spc="-1" strike="noStrike">
                <a:solidFill>
                  <a:srgbClr val="ffff00"/>
                </a:solidFill>
                <a:latin typeface="Calibri"/>
                <a:ea typeface="Noto Sans CJK SC"/>
              </a:rPr>
              <a:t>God shows his love for us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Noto Sans CJK SC"/>
              </a:rPr>
              <a:t>in that, while we were still sinners, Christ died for us.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Noto Sans CJK SC"/>
              </a:rPr>
              <a:t>Let us then show our love for him</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Noto Sans CJK SC"/>
              </a:rPr>
              <a:t>by confessing our sins in penitence and faith.</a:t>
            </a:r>
            <a:endParaRPr b="0" lang="en-GB" sz="1800" spc="-1" strike="noStrike">
              <a:solidFill>
                <a:srgbClr val="ffffff"/>
              </a:solidFill>
              <a:latin typeface="Arial"/>
            </a:endParaRPr>
          </a:p>
          <a:p>
            <a:pPr indent="0" defTabSz="914400">
              <a:lnSpc>
                <a:spcPct val="100000"/>
              </a:lnSpc>
              <a:buNone/>
              <a:tabLst>
                <a:tab algn="l" pos="0"/>
              </a:tabLst>
            </a:pPr>
            <a:endParaRPr b="0" lang="en-GB" sz="1800" spc="-1" strike="noStrike">
              <a:solidFill>
                <a:srgbClr val="ffffff"/>
              </a:solidFill>
              <a:latin typeface="Arial"/>
            </a:endParaRPr>
          </a:p>
          <a:p>
            <a:pPr indent="0" defTabSz="914400">
              <a:lnSpc>
                <a:spcPct val="100000"/>
              </a:lnSpc>
              <a:spcAft>
                <a:spcPts val="1276"/>
              </a:spcAft>
              <a:buNone/>
              <a:tabLst>
                <a:tab algn="l" pos="0"/>
              </a:tabLst>
            </a:pPr>
            <a:r>
              <a:rPr b="1" lang="en-GB" sz="1800" spc="-1" strike="noStrike">
                <a:solidFill>
                  <a:srgbClr val="ffffff"/>
                </a:solidFill>
                <a:latin typeface="Calibri"/>
                <a:ea typeface="Verdana"/>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800" spc="-1" strike="noStrike">
                <a:solidFill>
                  <a:srgbClr val="ffffff"/>
                </a:solidFill>
                <a:latin typeface="Calibri"/>
                <a:ea typeface="Verdana"/>
              </a:rPr>
              <a:t> </a:t>
            </a:r>
            <a:r>
              <a:rPr b="1" lang="en-GB" sz="1800" spc="-1" strike="noStrike">
                <a:solidFill>
                  <a:srgbClr val="ffffff"/>
                </a:solidFill>
                <a:latin typeface="Calibri"/>
                <a:ea typeface="Verdana"/>
              </a:rPr>
              <a:t>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9"/>
          <p:cNvSpPr/>
          <p:nvPr/>
        </p:nvSpPr>
        <p:spPr>
          <a:xfrm>
            <a:off x="369360" y="117720"/>
            <a:ext cx="8225640" cy="11390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6" name="PlaceHolder 1"/>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Noto Sans CJK SC"/>
              </a:rPr>
              <a:t>Absolution:</a:t>
            </a:r>
            <a:br>
              <a:rPr sz="1800"/>
            </a:br>
            <a:r>
              <a:rPr b="0" lang="en-US" sz="1800" spc="-1" strike="noStrike">
                <a:solidFill>
                  <a:srgbClr val="ffff00"/>
                </a:solidFill>
                <a:latin typeface="Calibri"/>
                <a:ea typeface="Verdana"/>
              </a:rPr>
              <a:t>Almighty God have mercy upon you,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forgive you all your sins </a:t>
            </a:r>
            <a:endParaRPr b="0" lang="en-GB" sz="1800" spc="-1" strike="noStrike">
              <a:solidFill>
                <a:srgbClr val="ffffff"/>
              </a:solidFill>
              <a:latin typeface="Arial"/>
            </a:endParaRPr>
          </a:p>
          <a:p>
            <a:pPr indent="0" defTabSz="914400">
              <a:lnSpc>
                <a:spcPct val="100000"/>
              </a:lnSpc>
              <a:buNone/>
              <a:tabLst>
                <a:tab algn="l" pos="0"/>
              </a:tabLst>
            </a:pPr>
            <a:r>
              <a:rPr b="0" lang="en-US" sz="1800" spc="-1" strike="noStrike">
                <a:solidFill>
                  <a:srgbClr val="ffff00"/>
                </a:solidFill>
                <a:latin typeface="Calibri"/>
                <a:ea typeface="Verdana"/>
              </a:rPr>
              <a:t>through our Lord Jesus Christ, </a:t>
            </a:r>
            <a:endParaRPr b="0" lang="en-GB" sz="1800" spc="-1" strike="noStrike">
              <a:solidFill>
                <a:srgbClr val="ffffff"/>
              </a:solidFill>
              <a:latin typeface="Arial"/>
            </a:endParaRPr>
          </a:p>
          <a:p>
            <a:pPr marL="342720" indent="-342000" defTabSz="914400">
              <a:lnSpc>
                <a:spcPct val="100000"/>
              </a:lnSpc>
              <a:buNone/>
              <a:tabLst>
                <a:tab algn="l" pos="0"/>
              </a:tabLst>
            </a:pPr>
            <a:r>
              <a:rPr b="0" lang="en-US" sz="1800" spc="-1" strike="noStrike">
                <a:solidFill>
                  <a:srgbClr val="ffff00"/>
                </a:solidFill>
                <a:latin typeface="Calibri"/>
                <a:ea typeface="Verdana"/>
              </a:rPr>
              <a:t>strengthen you in all goodness,</a:t>
            </a:r>
            <a:endParaRPr b="0" lang="en-GB" sz="1800" spc="-1" strike="noStrike">
              <a:solidFill>
                <a:srgbClr val="ffffff"/>
              </a:solidFill>
              <a:latin typeface="Arial"/>
            </a:endParaRPr>
          </a:p>
          <a:p>
            <a:pPr marL="342720" indent="-342000" defTabSz="914400">
              <a:lnSpc>
                <a:spcPct val="100000"/>
              </a:lnSpc>
              <a:buNone/>
              <a:tabLst>
                <a:tab algn="l" pos="0"/>
              </a:tabLst>
            </a:pPr>
            <a:r>
              <a:rPr b="0" lang="en-US" sz="1800" spc="-1" strike="noStrike">
                <a:solidFill>
                  <a:srgbClr val="ffff00"/>
                </a:solidFill>
                <a:latin typeface="Calibri"/>
                <a:ea typeface="Verdana"/>
              </a:rPr>
              <a:t>and by the power of the Holy Spirit </a:t>
            </a:r>
            <a:endParaRPr b="0" lang="en-GB" sz="1800" spc="-1" strike="noStrike">
              <a:solidFill>
                <a:srgbClr val="ffffff"/>
              </a:solidFill>
              <a:latin typeface="Arial"/>
            </a:endParaRPr>
          </a:p>
          <a:p>
            <a:pPr marL="342720" indent="-342000" defTabSz="914400">
              <a:lnSpc>
                <a:spcPct val="100000"/>
              </a:lnSpc>
              <a:buNone/>
              <a:tabLst>
                <a:tab algn="l" pos="0"/>
              </a:tabLst>
            </a:pPr>
            <a:r>
              <a:rPr b="0" lang="en-US" sz="1800" spc="-1" strike="noStrike">
                <a:solidFill>
                  <a:srgbClr val="ffff00"/>
                </a:solidFill>
                <a:latin typeface="Calibri"/>
                <a:ea typeface="Verdana"/>
              </a:rPr>
              <a:t>Keep you in eternal life. </a:t>
            </a:r>
            <a:endParaRPr b="0" lang="en-GB" sz="1800" spc="-1" strike="noStrike">
              <a:solidFill>
                <a:srgbClr val="ffffff"/>
              </a:solidFill>
              <a:latin typeface="Arial"/>
            </a:endParaRPr>
          </a:p>
          <a:p>
            <a:pPr marL="342720" indent="-342000" defTabSz="914400">
              <a:lnSpc>
                <a:spcPct val="100000"/>
              </a:lnSpc>
              <a:buNone/>
              <a:tabLst>
                <a:tab algn="l" pos="0"/>
              </a:tabLst>
            </a:pPr>
            <a:r>
              <a:rPr b="1" lang="en-US" sz="1800" spc="-1" strike="noStrike">
                <a:solidFill>
                  <a:srgbClr val="ffffff"/>
                </a:solidFill>
                <a:latin typeface="Calibri"/>
                <a:ea typeface="Verdana"/>
              </a:rPr>
              <a:t>Amen.</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8" name="PlaceHolder 2"/>
          <p:cNvSpPr>
            <a:spLocks noGrp="1"/>
          </p:cNvSpPr>
          <p:nvPr>
            <p:ph/>
          </p:nvPr>
        </p:nvSpPr>
        <p:spPr>
          <a:xfrm>
            <a:off x="417600" y="1779480"/>
            <a:ext cx="7890480" cy="424512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800" spc="-1" strike="noStrike">
                <a:solidFill>
                  <a:srgbClr val="e0c2cd"/>
                </a:solidFill>
                <a:latin typeface="Calibri"/>
                <a:ea typeface="DejaVu Sans"/>
              </a:rPr>
              <a:t>Collect for Palm Sunday:</a:t>
            </a:r>
            <a:br>
              <a:rPr sz="1800"/>
            </a:br>
            <a:r>
              <a:rPr b="0" lang="en-GB" sz="1800" spc="-1" strike="noStrike">
                <a:solidFill>
                  <a:srgbClr val="ffff00"/>
                </a:solidFill>
                <a:latin typeface="Calibri"/>
                <a:ea typeface="DejaVu Sans"/>
              </a:rPr>
              <a:t>True and humble king,</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hailed by the crowd as Messiah:</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grant us the faith to know you and love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that we may be found beside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on the way of the cross,</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which is the path of glory;</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through Jesus Christ your Son our Lord,</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who is alive and reigns with you,</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in the unity of the Holy Spirit,</a:t>
            </a:r>
            <a:endParaRPr b="0" lang="en-GB" sz="1800" spc="-1" strike="noStrike">
              <a:solidFill>
                <a:srgbClr val="ffffff"/>
              </a:solidFill>
              <a:latin typeface="Arial"/>
            </a:endParaRPr>
          </a:p>
          <a:p>
            <a:pPr indent="0" defTabSz="914400">
              <a:lnSpc>
                <a:spcPct val="100000"/>
              </a:lnSpc>
              <a:buNone/>
              <a:tabLst>
                <a:tab algn="l" pos="0"/>
              </a:tabLst>
            </a:pPr>
            <a:r>
              <a:rPr b="0" lang="en-GB" sz="1800" spc="-1" strike="noStrike">
                <a:solidFill>
                  <a:srgbClr val="ffff00"/>
                </a:solidFill>
                <a:latin typeface="Calibri"/>
                <a:ea typeface="DejaVu Sans"/>
              </a:rPr>
              <a:t>one God, now and for ever.</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Amen.</a:t>
            </a:r>
            <a:br>
              <a:rPr sz="1800"/>
            </a:b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Nicene Creed</a:t>
            </a:r>
            <a:endParaRPr b="0" lang="en-GB" sz="2400" spc="-1" strike="noStrike">
              <a:solidFill>
                <a:srgbClr val="ffffff"/>
              </a:solidFill>
              <a:latin typeface="Arial"/>
            </a:endParaRPr>
          </a:p>
        </p:txBody>
      </p:sp>
      <p:sp>
        <p:nvSpPr>
          <p:cNvPr id="70" name="PlaceHolder 2"/>
          <p:cNvSpPr>
            <a:spLocks noGrp="1"/>
          </p:cNvSpPr>
          <p:nvPr>
            <p:ph/>
          </p:nvPr>
        </p:nvSpPr>
        <p:spPr>
          <a:xfrm>
            <a:off x="402120" y="1516680"/>
            <a:ext cx="7337520" cy="435888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US" sz="1800" spc="-1" strike="noStrike">
                <a:solidFill>
                  <a:schemeClr val="lt1"/>
                </a:solidFill>
                <a:latin typeface="Arial"/>
                <a:ea typeface="DejaVu Sans"/>
              </a:rPr>
              <a:t>We believe in one God,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the Father, the Almighty,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maker of heaven and earth,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of all that is,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seen and unseen.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We believe in one Lord, Jesus Christ,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the only Son of God,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eternally begotten of the Father,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God from God, Light from Light,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true God from true God,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begotten, not made,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of one Being with the Father;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through him all things were made.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For us and for our salvation he came down from heaven,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was incarnate from the Holy Spirit and the Virgin Mary </a:t>
            </a:r>
            <a:endParaRPr b="0" lang="en-GB" sz="1800" spc="-1" strike="noStrike">
              <a:solidFill>
                <a:srgbClr val="ffffff"/>
              </a:solidFill>
              <a:latin typeface="Arial"/>
            </a:endParaRPr>
          </a:p>
          <a:p>
            <a:pPr indent="0" defTabSz="914400">
              <a:lnSpc>
                <a:spcPct val="100000"/>
              </a:lnSpc>
              <a:buNone/>
              <a:tabLst>
                <a:tab algn="l" pos="0"/>
              </a:tabLst>
            </a:pPr>
            <a:r>
              <a:rPr b="1" lang="en-GB" sz="1800" spc="-1" strike="noStrike">
                <a:solidFill>
                  <a:srgbClr val="ffffff"/>
                </a:solidFill>
                <a:latin typeface="Calibri"/>
                <a:ea typeface="DejaVu Sans"/>
              </a:rPr>
              <a:t>and was made man. </a:t>
            </a: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326520" y="272880"/>
            <a:ext cx="8487360" cy="86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Nicene Creed</a:t>
            </a:r>
            <a:endParaRPr b="0" lang="en-GB" sz="2400" spc="-1" strike="noStrike">
              <a:solidFill>
                <a:srgbClr val="ffffff"/>
              </a:solidFill>
              <a:latin typeface="Arial"/>
            </a:endParaRPr>
          </a:p>
        </p:txBody>
      </p:sp>
      <p:sp>
        <p:nvSpPr>
          <p:cNvPr id="72" name="PlaceHolder 8"/>
          <p:cNvSpPr/>
          <p:nvPr/>
        </p:nvSpPr>
        <p:spPr>
          <a:xfrm>
            <a:off x="360000" y="1440000"/>
            <a:ext cx="6479640" cy="43588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1" lang="en-GB" sz="1800" spc="-1" strike="noStrike">
                <a:solidFill>
                  <a:srgbClr val="ffffff"/>
                </a:solidFill>
                <a:latin typeface="Calibri"/>
                <a:ea typeface="DejaVu Sans"/>
              </a:rPr>
              <a:t>For our sake he was crucified under Pontius Pilate;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he suffered death and was buried.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On the third day he rose again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in accordance with the Scriptures;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he ascended into heaven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and is seated at the right hand of the Father.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He will come again in glory to judge the living and the dead,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and his kingdom will have no end.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believe in the Holy Spirit,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the Lord, the giver of life,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who proceeds from the Father and the Son,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who with the Father and the Son is worshipped and glorified,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who has spoken through the prophets.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believe in one holy catholic and apostolic Church.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acknowledge one baptism for the forgiveness of sins.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We look for the resurrection of the dead,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and the life of the world to come. </a:t>
            </a:r>
            <a:endParaRPr b="0" lang="en-GB" sz="1800" spc="-1" strike="noStrike">
              <a:solidFill>
                <a:srgbClr val="ffffff"/>
              </a:solidFill>
              <a:latin typeface="Arial"/>
            </a:endParaRPr>
          </a:p>
          <a:p>
            <a:pPr defTabSz="914400">
              <a:lnSpc>
                <a:spcPct val="100000"/>
              </a:lnSpc>
              <a:tabLst>
                <a:tab algn="l" pos="0"/>
              </a:tabLst>
            </a:pPr>
            <a:r>
              <a:rPr b="1" lang="en-GB" sz="1800" spc="-1" strike="noStrike">
                <a:solidFill>
                  <a:srgbClr val="ffffff"/>
                </a:solidFill>
                <a:latin typeface="Calibri"/>
                <a:ea typeface="DejaVu Sans"/>
              </a:rPr>
              <a:t>Amen. </a:t>
            </a:r>
            <a:br>
              <a:rPr sz="1800"/>
            </a:br>
            <a:endParaRPr b="0" lang="en-GB"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1098</TotalTime>
  <Application>LibreOffice/24.2.7.2$Linux_X86_64 LibreOffice_project/420$Build-2</Application>
  <AppVersion>15.0000</AppVersion>
  <Words>3077</Words>
  <Paragraphs>308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2026-03-26T21:38:29Z</dcterms:modified>
  <cp:revision>73</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23</vt:i4>
  </property>
</Properties>
</file>