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notesSlides/_rels/notesSlide6.xml.rels" ContentType="application/vnd.openxmlformats-package.relationships+xml"/>
  <Override PartName="/ppt/notesSlides/notesSlide6.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notesMaster" Target="notesMasters/notesMaster1.xml"/><Relationship Id="rId9" Type="http://schemas.openxmlformats.org/officeDocument/2006/relationships/slide" Target="slides/slide1.xml"/><Relationship Id="rId10" Type="http://schemas.openxmlformats.org/officeDocument/2006/relationships/slide" Target="slides/slide2.xml"/><Relationship Id="rId11" Type="http://schemas.openxmlformats.org/officeDocument/2006/relationships/slide" Target="slides/slide3.xml"/><Relationship Id="rId12" Type="http://schemas.openxmlformats.org/officeDocument/2006/relationships/slide" Target="slides/slide4.xml"/><Relationship Id="rId13" Type="http://schemas.openxmlformats.org/officeDocument/2006/relationships/slide" Target="slides/slide5.xml"/><Relationship Id="rId14" Type="http://schemas.openxmlformats.org/officeDocument/2006/relationships/slide" Target="slides/slide6.xml"/><Relationship Id="rId15" Type="http://schemas.openxmlformats.org/officeDocument/2006/relationships/slide" Target="slides/slide7.xml"/><Relationship Id="rId16" Type="http://schemas.openxmlformats.org/officeDocument/2006/relationships/slide" Target="slides/slide8.xml"/><Relationship Id="rId17" Type="http://schemas.openxmlformats.org/officeDocument/2006/relationships/slide" Target="slides/slide9.xml"/><Relationship Id="rId18" Type="http://schemas.openxmlformats.org/officeDocument/2006/relationships/slide" Target="slides/slide10.xml"/><Relationship Id="rId19" Type="http://schemas.openxmlformats.org/officeDocument/2006/relationships/slide" Target="slides/slide11.xml"/><Relationship Id="rId20" Type="http://schemas.openxmlformats.org/officeDocument/2006/relationships/slide" Target="slides/slide12.xml"/><Relationship Id="rId21" Type="http://schemas.openxmlformats.org/officeDocument/2006/relationships/slide" Target="slides/slide13.xml"/><Relationship Id="rId22"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7.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04"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05"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06" name="PlaceHolder 4"/>
          <p:cNvSpPr>
            <a:spLocks noGrp="1"/>
          </p:cNvSpPr>
          <p:nvPr>
            <p:ph type="dt" idx="7"/>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07" name="PlaceHolder 5"/>
          <p:cNvSpPr>
            <a:spLocks noGrp="1"/>
          </p:cNvSpPr>
          <p:nvPr>
            <p:ph type="ftr" idx="8"/>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08" name="PlaceHolder 6"/>
          <p:cNvSpPr>
            <a:spLocks noGrp="1"/>
          </p:cNvSpPr>
          <p:nvPr>
            <p:ph type="sldNum" idx="9"/>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10DC5EE0-1323-4F1A-ABF7-E9FA5C9BBFE0}"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1" name="PlaceHolder 1"/>
          <p:cNvSpPr>
            <a:spLocks noGrp="1"/>
          </p:cNvSpPr>
          <p:nvPr>
            <p:ph type="sldImg"/>
          </p:nvPr>
        </p:nvSpPr>
        <p:spPr>
          <a:xfrm>
            <a:off x="241560" y="875520"/>
            <a:ext cx="7918560" cy="4311000"/>
          </a:xfrm>
          <a:prstGeom prst="rect">
            <a:avLst/>
          </a:prstGeom>
          <a:ln w="0">
            <a:noFill/>
          </a:ln>
        </p:spPr>
      </p:sp>
      <p:sp>
        <p:nvSpPr>
          <p:cNvPr id="142" name="PlaceHolder 2"/>
          <p:cNvSpPr>
            <a:spLocks noGrp="1"/>
          </p:cNvSpPr>
          <p:nvPr>
            <p:ph type="body"/>
          </p:nvPr>
        </p:nvSpPr>
        <p:spPr>
          <a:xfrm>
            <a:off x="840960" y="5470560"/>
            <a:ext cx="6720120" cy="517536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143" name="PlaceHolder 3"/>
          <p:cNvSpPr>
            <a:spLocks noGrp="1"/>
          </p:cNvSpPr>
          <p:nvPr>
            <p:ph type="sldNum" idx="10"/>
          </p:nvPr>
        </p:nvSpPr>
        <p:spPr>
          <a:xfrm>
            <a:off x="4759920" y="10941840"/>
            <a:ext cx="3642120" cy="56844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29FE07CC-2038-4A60-B498-78F82E2086D9}"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132120"/>
            <a:ext cx="8483760" cy="11444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C33B48F5-E64F-456B-9B2D-C1F746FC4930}"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
    <p:spTree>
      <p:nvGrpSpPr>
        <p:cNvPr id="1" name=""/>
        <p:cNvGrpSpPr/>
        <p:nvPr/>
      </p:nvGrpSpPr>
      <p:grpSpPr>
        <a:xfrm>
          <a:off x="0" y="0"/>
          <a:ext cx="0" cy="0"/>
          <a:chOff x="0" y="0"/>
          <a:chExt cx="0" cy="0"/>
        </a:xfrm>
      </p:grpSpPr>
      <p:sp>
        <p:nvSpPr>
          <p:cNvPr id="38" name="PlaceHolder 1"/>
          <p:cNvSpPr>
            <a:spLocks noGrp="1"/>
          </p:cNvSpPr>
          <p:nvPr>
            <p:ph type="title"/>
          </p:nvPr>
        </p:nvSpPr>
        <p:spPr>
          <a:xfrm>
            <a:off x="326520" y="132120"/>
            <a:ext cx="8483760" cy="11444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2">
    <p:spTree>
      <p:nvGrpSpPr>
        <p:cNvPr id="1" name=""/>
        <p:cNvGrpSpPr/>
        <p:nvPr/>
      </p:nvGrpSpPr>
      <p:grpSpPr>
        <a:xfrm>
          <a:off x="0" y="0"/>
          <a:ext cx="0" cy="0"/>
          <a:chOff x="0" y="0"/>
          <a:chExt cx="0" cy="0"/>
        </a:xfrm>
      </p:grpSpPr>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3">
    <p:spTree>
      <p:nvGrpSpPr>
        <p:cNvPr id="1" name=""/>
        <p:cNvGrpSpPr/>
        <p:nvPr/>
      </p:nvGrpSpPr>
      <p:grpSpPr>
        <a:xfrm>
          <a:off x="0" y="0"/>
          <a:ext cx="0" cy="0"/>
          <a:chOff x="0" y="0"/>
          <a:chExt cx="0" cy="0"/>
        </a:xfrm>
      </p:grpSpPr>
      <p:sp>
        <p:nvSpPr>
          <p:cNvPr id="60" name="PlaceHolder 1"/>
          <p:cNvSpPr>
            <a:spLocks noGrp="1"/>
          </p:cNvSpPr>
          <p:nvPr>
            <p:ph type="title"/>
          </p:nvPr>
        </p:nvSpPr>
        <p:spPr>
          <a:xfrm>
            <a:off x="326520" y="132120"/>
            <a:ext cx="8483760" cy="11444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6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73" name="PlaceHolder 1"/>
          <p:cNvSpPr>
            <a:spLocks noGrp="1"/>
          </p:cNvSpPr>
          <p:nvPr>
            <p:ph type="title"/>
          </p:nvPr>
        </p:nvSpPr>
        <p:spPr>
          <a:xfrm>
            <a:off x="326520" y="132120"/>
            <a:ext cx="8483760" cy="11444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74"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01" name="PlaceHolder 1"/>
          <p:cNvSpPr>
            <a:spLocks noGrp="1"/>
          </p:cNvSpPr>
          <p:nvPr>
            <p:ph type="title"/>
          </p:nvPr>
        </p:nvSpPr>
        <p:spPr>
          <a:xfrm>
            <a:off x="326520" y="132120"/>
            <a:ext cx="8483760" cy="11444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02"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D500102D-9540-41AD-AA7B-10B7B2ADD244}" type="slidenum">
              <a:t>&lt;#&gt;</a:t>
            </a:fld>
          </a:p>
        </p:txBody>
      </p:sp>
      <p:sp>
        <p:nvSpPr>
          <p:cNvPr id="6" name="PlaceHolder 5"/>
          <p:cNvSpPr>
            <a:spLocks noGrp="1"/>
          </p:cNvSpPr>
          <p:nvPr>
            <p:ph type="dt" idx="6"/>
          </p:nvPr>
        </p:nvSpPr>
        <p:spPr/>
        <p:txBody>
          <a:bodyPr/>
          <a:p>
            <a:r>
              <a:rPr lang="en-GB"/>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37520" cy="4969800"/>
            <a:chOff x="0" y="0"/>
            <a:chExt cx="9137520" cy="4969800"/>
          </a:xfrm>
        </p:grpSpPr>
        <p:sp>
          <p:nvSpPr>
            <p:cNvPr id="1" name=""/>
            <p:cNvSpPr/>
            <p:nvPr/>
          </p:nvSpPr>
          <p:spPr>
            <a:xfrm>
              <a:off x="0" y="0"/>
              <a:ext cx="9137520" cy="49698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37520" cy="49698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2920" cy="76716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4160" cy="22046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4160" cy="22050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4360" cy="4352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0120" cy="109872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5400" cy="5457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3040" cy="12096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19760" cy="12092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2920" cy="54576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0120" cy="198360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0680" cy="9882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0280" cy="176256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1560" cy="120924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58760" cy="109872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4720" cy="13201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4360" cy="187308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4360" cy="4352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87560" cy="43905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132120"/>
            <a:ext cx="8483760" cy="11444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ftr" idx="1"/>
          </p:nvPr>
        </p:nvSpPr>
        <p:spPr>
          <a:xfrm>
            <a:off x="3123000" y="6248160"/>
            <a:ext cx="2891160" cy="46512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 </a:t>
            </a:r>
            <a:endParaRPr b="0" lang="en-GB" sz="1400" spc="-1" strike="noStrike">
              <a:solidFill>
                <a:srgbClr val="000000"/>
              </a:solidFill>
              <a:latin typeface="Times New Roman"/>
            </a:endParaRPr>
          </a:p>
        </p:txBody>
      </p:sp>
      <p:sp>
        <p:nvSpPr>
          <p:cNvPr id="23" name="PlaceHolder 3"/>
          <p:cNvSpPr>
            <a:spLocks noGrp="1"/>
          </p:cNvSpPr>
          <p:nvPr>
            <p:ph type="sldNum" idx="2"/>
          </p:nvPr>
        </p:nvSpPr>
        <p:spPr>
          <a:xfrm>
            <a:off x="6555960" y="6248160"/>
            <a:ext cx="2122920" cy="4651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3EAF5038-14DB-465C-9924-BB9F25C0B102}" type="slidenum">
              <a:rPr b="0" lang="en-GB" sz="1400" spc="-1" strike="noStrike">
                <a:solidFill>
                  <a:srgbClr val="000000"/>
                </a:solidFill>
                <a:latin typeface="Times New Roman"/>
              </a:rPr>
              <a:t>2</a:t>
            </a:fld>
            <a:endParaRPr b="0" lang="en-GB" sz="1400" spc="-1" strike="noStrike">
              <a:solidFill>
                <a:srgbClr val="000000"/>
              </a:solidFill>
              <a:latin typeface="Times New Roman"/>
            </a:endParaRPr>
          </a:p>
        </p:txBody>
      </p:sp>
      <p:sp>
        <p:nvSpPr>
          <p:cNvPr id="24" name="PlaceHolder 4"/>
          <p:cNvSpPr>
            <a:spLocks noGrp="1"/>
          </p:cNvSpPr>
          <p:nvPr>
            <p:ph type="dt" idx="3"/>
          </p:nvPr>
        </p:nvSpPr>
        <p:spPr>
          <a:xfrm>
            <a:off x="424440" y="6248160"/>
            <a:ext cx="2122920" cy="46512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 </a:t>
            </a:r>
            <a:endParaRPr b="0" lang="en-GB" sz="1400" spc="-1" strike="noStrike">
              <a:solidFill>
                <a:srgbClr val="000000"/>
              </a:solidFill>
              <a:latin typeface="Times New Roman"/>
            </a:endParaRPr>
          </a:p>
        </p:txBody>
      </p:sp>
      <p:sp>
        <p:nvSpPr>
          <p:cNvPr id="25"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8" name=""/>
          <p:cNvSpPr/>
          <p:nvPr/>
        </p:nvSpPr>
        <p:spPr>
          <a:xfrm>
            <a:off x="360" y="6531120"/>
            <a:ext cx="9136800" cy="3193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29" name=""/>
          <p:cNvSpPr/>
          <p:nvPr/>
        </p:nvSpPr>
        <p:spPr>
          <a:xfrm>
            <a:off x="360" y="0"/>
            <a:ext cx="9136800" cy="1462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30" name=""/>
          <p:cNvSpPr/>
          <p:nvPr/>
        </p:nvSpPr>
        <p:spPr>
          <a:xfrm>
            <a:off x="326520" y="1796040"/>
            <a:ext cx="8483760" cy="45648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31" name=""/>
          <p:cNvSpPr/>
          <p:nvPr/>
        </p:nvSpPr>
        <p:spPr>
          <a:xfrm>
            <a:off x="8449920" y="6258960"/>
            <a:ext cx="401040" cy="5371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32" name="" descr=""/>
          <p:cNvPicPr/>
          <p:nvPr/>
        </p:nvPicPr>
        <p:blipFill>
          <a:blip r:embed="rId2"/>
          <a:stretch/>
        </p:blipFill>
        <p:spPr>
          <a:xfrm>
            <a:off x="8136720" y="272880"/>
            <a:ext cx="1000440" cy="1000440"/>
          </a:xfrm>
          <a:prstGeom prst="rect">
            <a:avLst/>
          </a:prstGeom>
          <a:ln w="0">
            <a:noFill/>
          </a:ln>
        </p:spPr>
      </p:pic>
      <p:sp>
        <p:nvSpPr>
          <p:cNvPr id="33" name=""/>
          <p:cNvSpPr/>
          <p:nvPr/>
        </p:nvSpPr>
        <p:spPr>
          <a:xfrm>
            <a:off x="8327880" y="6259320"/>
            <a:ext cx="645840" cy="5371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097BC950-5DCF-401D-9E62-752179FDECA0}"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34" name="PlaceHolder 1"/>
          <p:cNvSpPr>
            <a:spLocks noGrp="1"/>
          </p:cNvSpPr>
          <p:nvPr>
            <p:ph type="title"/>
          </p:nvPr>
        </p:nvSpPr>
        <p:spPr>
          <a:xfrm>
            <a:off x="326520" y="132120"/>
            <a:ext cx="8483760" cy="11444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3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
        <p:nvSpPr>
          <p:cNvPr id="36" name=""/>
          <p:cNvSpPr/>
          <p:nvPr/>
        </p:nvSpPr>
        <p:spPr>
          <a:xfrm>
            <a:off x="326880" y="6531480"/>
            <a:ext cx="2605320" cy="3193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37" name=""/>
          <p:cNvSpPr/>
          <p:nvPr/>
        </p:nvSpPr>
        <p:spPr>
          <a:xfrm>
            <a:off x="3102480" y="6531480"/>
            <a:ext cx="2931840" cy="3193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8</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40" name=""/>
          <p:cNvSpPr/>
          <p:nvPr/>
        </p:nvSpPr>
        <p:spPr>
          <a:xfrm>
            <a:off x="360" y="6531120"/>
            <a:ext cx="9136800" cy="3193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41" name=""/>
          <p:cNvSpPr/>
          <p:nvPr/>
        </p:nvSpPr>
        <p:spPr>
          <a:xfrm>
            <a:off x="360" y="0"/>
            <a:ext cx="9136800" cy="1462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42" name=""/>
          <p:cNvSpPr/>
          <p:nvPr/>
        </p:nvSpPr>
        <p:spPr>
          <a:xfrm>
            <a:off x="326520" y="1796040"/>
            <a:ext cx="8483760" cy="45648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3" name=""/>
          <p:cNvSpPr/>
          <p:nvPr/>
        </p:nvSpPr>
        <p:spPr>
          <a:xfrm>
            <a:off x="8449920" y="6258960"/>
            <a:ext cx="401040" cy="5371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44" name="" descr=""/>
          <p:cNvPicPr/>
          <p:nvPr/>
        </p:nvPicPr>
        <p:blipFill>
          <a:blip r:embed="rId2"/>
          <a:stretch/>
        </p:blipFill>
        <p:spPr>
          <a:xfrm>
            <a:off x="8136720" y="272880"/>
            <a:ext cx="1000440" cy="1000440"/>
          </a:xfrm>
          <a:prstGeom prst="rect">
            <a:avLst/>
          </a:prstGeom>
          <a:ln w="0">
            <a:noFill/>
          </a:ln>
        </p:spPr>
      </p:pic>
      <p:sp>
        <p:nvSpPr>
          <p:cNvPr id="45" name=""/>
          <p:cNvSpPr/>
          <p:nvPr/>
        </p:nvSpPr>
        <p:spPr>
          <a:xfrm>
            <a:off x="8327880" y="6259320"/>
            <a:ext cx="645840" cy="5371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F5B05871-1129-42D6-9FEE-3E7C556DE7A3}"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46"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47"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
        <p:nvSpPr>
          <p:cNvPr id="48" name=""/>
          <p:cNvSpPr/>
          <p:nvPr/>
        </p:nvSpPr>
        <p:spPr>
          <a:xfrm>
            <a:off x="326880" y="6531480"/>
            <a:ext cx="2605320" cy="3193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49" name=""/>
          <p:cNvSpPr/>
          <p:nvPr/>
        </p:nvSpPr>
        <p:spPr>
          <a:xfrm>
            <a:off x="3102480" y="6531480"/>
            <a:ext cx="2931840" cy="3193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8</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0" name=""/>
          <p:cNvSpPr/>
          <p:nvPr/>
        </p:nvSpPr>
        <p:spPr>
          <a:xfrm>
            <a:off x="360" y="6531120"/>
            <a:ext cx="9136800" cy="3193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51" name=""/>
          <p:cNvSpPr/>
          <p:nvPr/>
        </p:nvSpPr>
        <p:spPr>
          <a:xfrm>
            <a:off x="360" y="0"/>
            <a:ext cx="9136800" cy="1462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52" name=""/>
          <p:cNvSpPr/>
          <p:nvPr/>
        </p:nvSpPr>
        <p:spPr>
          <a:xfrm>
            <a:off x="326520" y="1796040"/>
            <a:ext cx="8483760" cy="45648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53" name=""/>
          <p:cNvSpPr/>
          <p:nvPr/>
        </p:nvSpPr>
        <p:spPr>
          <a:xfrm>
            <a:off x="8449920" y="6258960"/>
            <a:ext cx="401040" cy="5371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54" name="" descr=""/>
          <p:cNvPicPr/>
          <p:nvPr/>
        </p:nvPicPr>
        <p:blipFill>
          <a:blip r:embed="rId2"/>
          <a:stretch/>
        </p:blipFill>
        <p:spPr>
          <a:xfrm>
            <a:off x="8136720" y="272880"/>
            <a:ext cx="1000440" cy="1000440"/>
          </a:xfrm>
          <a:prstGeom prst="rect">
            <a:avLst/>
          </a:prstGeom>
          <a:ln w="0">
            <a:noFill/>
          </a:ln>
        </p:spPr>
      </p:pic>
      <p:sp>
        <p:nvSpPr>
          <p:cNvPr id="55" name=""/>
          <p:cNvSpPr/>
          <p:nvPr/>
        </p:nvSpPr>
        <p:spPr>
          <a:xfrm>
            <a:off x="8327880" y="6259320"/>
            <a:ext cx="645840" cy="5371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A6C746A8-65F9-447D-8A78-E71EC4D239F9}"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56" name="PlaceHolder 1"/>
          <p:cNvSpPr>
            <a:spLocks noGrp="1"/>
          </p:cNvSpPr>
          <p:nvPr>
            <p:ph type="title"/>
          </p:nvPr>
        </p:nvSpPr>
        <p:spPr>
          <a:xfrm>
            <a:off x="326520" y="132120"/>
            <a:ext cx="8483760" cy="11444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
        <p:nvSpPr>
          <p:cNvPr id="58" name=""/>
          <p:cNvSpPr/>
          <p:nvPr/>
        </p:nvSpPr>
        <p:spPr>
          <a:xfrm>
            <a:off x="326880" y="6531480"/>
            <a:ext cx="2605320" cy="3193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59" name=""/>
          <p:cNvSpPr/>
          <p:nvPr/>
        </p:nvSpPr>
        <p:spPr>
          <a:xfrm>
            <a:off x="3102480" y="6531480"/>
            <a:ext cx="2931840" cy="3193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8</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62" name=""/>
          <p:cNvSpPr/>
          <p:nvPr/>
        </p:nvSpPr>
        <p:spPr>
          <a:xfrm>
            <a:off x="360" y="6531120"/>
            <a:ext cx="9136800" cy="3193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63" name=""/>
          <p:cNvSpPr/>
          <p:nvPr/>
        </p:nvSpPr>
        <p:spPr>
          <a:xfrm>
            <a:off x="360" y="0"/>
            <a:ext cx="9136800" cy="146268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64" name=""/>
          <p:cNvSpPr/>
          <p:nvPr/>
        </p:nvSpPr>
        <p:spPr>
          <a:xfrm>
            <a:off x="326520" y="1796040"/>
            <a:ext cx="8483760" cy="45648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65" name=""/>
          <p:cNvSpPr/>
          <p:nvPr/>
        </p:nvSpPr>
        <p:spPr>
          <a:xfrm>
            <a:off x="8449920" y="6258960"/>
            <a:ext cx="401040" cy="53712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66" name="" descr=""/>
          <p:cNvPicPr/>
          <p:nvPr/>
        </p:nvPicPr>
        <p:blipFill>
          <a:blip r:embed="rId2"/>
          <a:stretch/>
        </p:blipFill>
        <p:spPr>
          <a:xfrm>
            <a:off x="8136720" y="272880"/>
            <a:ext cx="1000440" cy="1000440"/>
          </a:xfrm>
          <a:prstGeom prst="rect">
            <a:avLst/>
          </a:prstGeom>
          <a:ln w="0">
            <a:noFill/>
          </a:ln>
        </p:spPr>
      </p:pic>
      <p:sp>
        <p:nvSpPr>
          <p:cNvPr id="67" name=""/>
          <p:cNvSpPr/>
          <p:nvPr/>
        </p:nvSpPr>
        <p:spPr>
          <a:xfrm>
            <a:off x="360" y="6531120"/>
            <a:ext cx="9136800" cy="31932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68" name=""/>
          <p:cNvSpPr/>
          <p:nvPr/>
        </p:nvSpPr>
        <p:spPr>
          <a:xfrm>
            <a:off x="326880" y="6531480"/>
            <a:ext cx="2605320" cy="31932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Easter 2026</a:t>
            </a:r>
            <a:endParaRPr b="0" lang="en-GB" sz="1800" spc="-1" strike="noStrike">
              <a:solidFill>
                <a:srgbClr val="ffffff"/>
              </a:solidFill>
              <a:latin typeface="Arial"/>
            </a:endParaRPr>
          </a:p>
        </p:txBody>
      </p:sp>
      <p:sp>
        <p:nvSpPr>
          <p:cNvPr id="69" name=""/>
          <p:cNvSpPr/>
          <p:nvPr/>
        </p:nvSpPr>
        <p:spPr>
          <a:xfrm>
            <a:off x="8327880" y="6259320"/>
            <a:ext cx="645840" cy="53712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94DBB8F7-62D3-4D85-B1A9-D7FA565E6C6F}"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70" name=""/>
          <p:cNvSpPr/>
          <p:nvPr/>
        </p:nvSpPr>
        <p:spPr>
          <a:xfrm>
            <a:off x="3102480" y="6531480"/>
            <a:ext cx="2931840" cy="31932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8</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April 2026</a:t>
            </a:r>
            <a:endParaRPr b="0" lang="en-GB" sz="1800" spc="-1" strike="noStrike">
              <a:solidFill>
                <a:srgbClr val="ffffff"/>
              </a:solidFill>
              <a:latin typeface="Arial"/>
            </a:endParaRPr>
          </a:p>
        </p:txBody>
      </p:sp>
      <p:sp>
        <p:nvSpPr>
          <p:cNvPr id="71" name="PlaceHolder 1"/>
          <p:cNvSpPr>
            <a:spLocks noGrp="1"/>
          </p:cNvSpPr>
          <p:nvPr>
            <p:ph type="title"/>
          </p:nvPr>
        </p:nvSpPr>
        <p:spPr>
          <a:xfrm>
            <a:off x="326520" y="132120"/>
            <a:ext cx="8483760" cy="11444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7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75" name=""/>
          <p:cNvGrpSpPr/>
          <p:nvPr/>
        </p:nvGrpSpPr>
        <p:grpSpPr>
          <a:xfrm>
            <a:off x="0" y="0"/>
            <a:ext cx="9137520" cy="4969800"/>
            <a:chOff x="0" y="0"/>
            <a:chExt cx="9137520" cy="4969800"/>
          </a:xfrm>
        </p:grpSpPr>
        <p:sp>
          <p:nvSpPr>
            <p:cNvPr id="76" name=""/>
            <p:cNvSpPr/>
            <p:nvPr/>
          </p:nvSpPr>
          <p:spPr>
            <a:xfrm>
              <a:off x="0" y="0"/>
              <a:ext cx="9137520" cy="49698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7" name=""/>
            <p:cNvSpPr/>
            <p:nvPr/>
          </p:nvSpPr>
          <p:spPr>
            <a:xfrm>
              <a:off x="0" y="0"/>
              <a:ext cx="9137520" cy="496980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8" name=""/>
            <p:cNvSpPr/>
            <p:nvPr/>
          </p:nvSpPr>
          <p:spPr>
            <a:xfrm>
              <a:off x="0" y="1548360"/>
              <a:ext cx="1402920" cy="76716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9" name=""/>
            <p:cNvSpPr/>
            <p:nvPr/>
          </p:nvSpPr>
          <p:spPr>
            <a:xfrm>
              <a:off x="829440" y="2322720"/>
              <a:ext cx="1154160" cy="220464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0" name=""/>
            <p:cNvSpPr/>
            <p:nvPr/>
          </p:nvSpPr>
          <p:spPr>
            <a:xfrm>
              <a:off x="1990800" y="663480"/>
              <a:ext cx="1154160" cy="220500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1" name=""/>
            <p:cNvSpPr/>
            <p:nvPr/>
          </p:nvSpPr>
          <p:spPr>
            <a:xfrm>
              <a:off x="3152160" y="1437840"/>
              <a:ext cx="324360" cy="4352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2" name=""/>
            <p:cNvSpPr/>
            <p:nvPr/>
          </p:nvSpPr>
          <p:spPr>
            <a:xfrm>
              <a:off x="3815640" y="0"/>
              <a:ext cx="1320120" cy="109872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3" name=""/>
            <p:cNvSpPr/>
            <p:nvPr/>
          </p:nvSpPr>
          <p:spPr>
            <a:xfrm>
              <a:off x="4230360" y="1105920"/>
              <a:ext cx="905400" cy="54576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4" name=""/>
            <p:cNvSpPr/>
            <p:nvPr/>
          </p:nvSpPr>
          <p:spPr>
            <a:xfrm>
              <a:off x="3152160" y="2101320"/>
              <a:ext cx="2813040" cy="120960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5" name=""/>
            <p:cNvSpPr/>
            <p:nvPr/>
          </p:nvSpPr>
          <p:spPr>
            <a:xfrm>
              <a:off x="3732840" y="3318120"/>
              <a:ext cx="1319760" cy="12092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6" name=""/>
            <p:cNvSpPr/>
            <p:nvPr/>
          </p:nvSpPr>
          <p:spPr>
            <a:xfrm>
              <a:off x="5972400" y="1769760"/>
              <a:ext cx="1402920" cy="54576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7" name=""/>
            <p:cNvSpPr/>
            <p:nvPr/>
          </p:nvSpPr>
          <p:spPr>
            <a:xfrm>
              <a:off x="6635880" y="2322720"/>
              <a:ext cx="1320120" cy="198360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8" name=""/>
            <p:cNvSpPr/>
            <p:nvPr/>
          </p:nvSpPr>
          <p:spPr>
            <a:xfrm>
              <a:off x="2488320" y="2875680"/>
              <a:ext cx="490680" cy="9882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89" name=""/>
            <p:cNvSpPr/>
            <p:nvPr/>
          </p:nvSpPr>
          <p:spPr>
            <a:xfrm>
              <a:off x="7797240" y="0"/>
              <a:ext cx="1340280" cy="176256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0" name=""/>
            <p:cNvSpPr/>
            <p:nvPr/>
          </p:nvSpPr>
          <p:spPr>
            <a:xfrm>
              <a:off x="6138360" y="0"/>
              <a:ext cx="241560" cy="120924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91" name=""/>
            <p:cNvSpPr/>
            <p:nvPr/>
          </p:nvSpPr>
          <p:spPr>
            <a:xfrm>
              <a:off x="1410120" y="0"/>
              <a:ext cx="158760" cy="109872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92" name=""/>
            <p:cNvSpPr/>
            <p:nvPr/>
          </p:nvSpPr>
          <p:spPr>
            <a:xfrm>
              <a:off x="0" y="3649680"/>
              <a:ext cx="324720" cy="132012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3" name=""/>
            <p:cNvSpPr/>
            <p:nvPr/>
          </p:nvSpPr>
          <p:spPr>
            <a:xfrm>
              <a:off x="8709840" y="3096720"/>
              <a:ext cx="324360" cy="187308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4" name=""/>
            <p:cNvSpPr/>
            <p:nvPr/>
          </p:nvSpPr>
          <p:spPr>
            <a:xfrm>
              <a:off x="7963200" y="2211840"/>
              <a:ext cx="324360" cy="43524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95" name=""/>
          <p:cNvSpPr/>
          <p:nvPr/>
        </p:nvSpPr>
        <p:spPr>
          <a:xfrm>
            <a:off x="424440" y="565920"/>
            <a:ext cx="8287560" cy="43905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6" name="PlaceHolder 1"/>
          <p:cNvSpPr>
            <a:spLocks noGrp="1"/>
          </p:cNvSpPr>
          <p:nvPr>
            <p:ph type="title"/>
          </p:nvPr>
        </p:nvSpPr>
        <p:spPr>
          <a:xfrm>
            <a:off x="326520" y="132120"/>
            <a:ext cx="8483760" cy="11444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97" name="PlaceHolder 2"/>
          <p:cNvSpPr>
            <a:spLocks noGrp="1"/>
          </p:cNvSpPr>
          <p:nvPr>
            <p:ph type="ftr" idx="4"/>
          </p:nvPr>
        </p:nvSpPr>
        <p:spPr>
          <a:xfrm>
            <a:off x="3123000" y="6248160"/>
            <a:ext cx="2891160" cy="46512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98" name="PlaceHolder 3"/>
          <p:cNvSpPr>
            <a:spLocks noGrp="1"/>
          </p:cNvSpPr>
          <p:nvPr>
            <p:ph type="sldNum" idx="5"/>
          </p:nvPr>
        </p:nvSpPr>
        <p:spPr>
          <a:xfrm>
            <a:off x="6555960" y="6248160"/>
            <a:ext cx="2122920" cy="4651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134CD864-B8BF-402A-8AAA-5DD2781A3A31}"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99" name="PlaceHolder 4"/>
          <p:cNvSpPr>
            <a:spLocks noGrp="1"/>
          </p:cNvSpPr>
          <p:nvPr>
            <p:ph type="dt" idx="6"/>
          </p:nvPr>
        </p:nvSpPr>
        <p:spPr>
          <a:xfrm>
            <a:off x="424440" y="6248160"/>
            <a:ext cx="2122920" cy="46512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00"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6.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6.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3.xml"/><Relationship Id="rId3"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PlaceHolder 1"/>
          <p:cNvSpPr>
            <a:spLocks noGrp="1"/>
          </p:cNvSpPr>
          <p:nvPr>
            <p:ph type="title"/>
          </p:nvPr>
        </p:nvSpPr>
        <p:spPr>
          <a:xfrm>
            <a:off x="687960" y="1980000"/>
            <a:ext cx="7764840" cy="14623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8</a:t>
            </a:r>
            <a:r>
              <a:rPr b="0" lang="en-GB" sz="4400" spc="-1" strike="noStrike" baseline="33000">
                <a:solidFill>
                  <a:srgbClr val="780373"/>
                </a:solidFill>
                <a:latin typeface="Calibri"/>
              </a:rPr>
              <a:t>th</a:t>
            </a:r>
            <a:r>
              <a:rPr b="0" lang="en-GB" sz="4400" spc="-1" strike="noStrike">
                <a:solidFill>
                  <a:srgbClr val="780373"/>
                </a:solidFill>
                <a:latin typeface="Calibri"/>
              </a:rPr>
              <a:t> </a:t>
            </a:r>
            <a:r>
              <a:rPr b="0" lang="en-GB" sz="4400" spc="-1" strike="noStrike">
                <a:solidFill>
                  <a:srgbClr val="780373"/>
                </a:solidFill>
                <a:latin typeface="Calibri"/>
              </a:rPr>
              <a:t>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10" name="PlaceHolder 2"/>
          <p:cNvSpPr>
            <a:spLocks noGrp="1"/>
          </p:cNvSpPr>
          <p:nvPr>
            <p:ph type="subTitle"/>
          </p:nvPr>
        </p:nvSpPr>
        <p:spPr>
          <a:xfrm>
            <a:off x="1339560" y="5040000"/>
            <a:ext cx="6393240" cy="174492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11" name="" descr=""/>
          <p:cNvPicPr/>
          <p:nvPr/>
        </p:nvPicPr>
        <p:blipFill>
          <a:blip r:embed="rId1"/>
          <a:stretch/>
        </p:blipFill>
        <p:spPr>
          <a:xfrm>
            <a:off x="7488360" y="5040000"/>
            <a:ext cx="1648440" cy="164844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457200" y="117360"/>
            <a:ext cx="8222040" cy="113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132" name="PlaceHolder 2"/>
          <p:cNvSpPr>
            <a:spLocks noGrp="1"/>
          </p:cNvSpPr>
          <p:nvPr>
            <p:ph/>
          </p:nvPr>
        </p:nvSpPr>
        <p:spPr>
          <a:xfrm>
            <a:off x="457200" y="1800000"/>
            <a:ext cx="8222040" cy="397260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PlaceHolder 1"/>
          <p:cNvSpPr>
            <a:spLocks noGrp="1"/>
          </p:cNvSpPr>
          <p:nvPr>
            <p:ph/>
          </p:nvPr>
        </p:nvSpPr>
        <p:spPr>
          <a:xfrm>
            <a:off x="457200" y="1620000"/>
            <a:ext cx="8222040" cy="451260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ea typeface="Noto Sans CJK SC"/>
              </a:rPr>
              <a:t>Heavenly Father,  as we are in Christ, may we also abide in your love and stay faithful to our calling in You, in the unity of the Holy Spirit. </a:t>
            </a:r>
            <a:r>
              <a:rPr b="0" lang="en-GB" sz="1600" spc="-1" strike="noStrike">
                <a:solidFill>
                  <a:srgbClr val="ffffff"/>
                </a:solidFill>
                <a:latin typeface="Calibri"/>
                <a:ea typeface="Noto Sans CJK SC"/>
              </a:rPr>
              <a:t> </a:t>
            </a:r>
            <a:r>
              <a:rPr b="1" lang="en-GB" sz="1600" spc="-1" strike="noStrike">
                <a:solidFill>
                  <a:srgbClr val="ffffff"/>
                </a:solidFill>
                <a:latin typeface="Calibri"/>
                <a:ea typeface="Noto Sans CJK SC"/>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134" name="PlaceHolder 2"/>
          <p:cNvSpPr>
            <a:spLocks noGrp="1"/>
          </p:cNvSpPr>
          <p:nvPr>
            <p:ph type="title"/>
          </p:nvPr>
        </p:nvSpPr>
        <p:spPr>
          <a:xfrm>
            <a:off x="457560" y="117360"/>
            <a:ext cx="8222040" cy="113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687960" y="1980000"/>
            <a:ext cx="7764840" cy="14623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8</a:t>
            </a:r>
            <a:r>
              <a:rPr b="0" lang="en-GB" sz="4400" spc="-1" strike="noStrike" baseline="33000">
                <a:solidFill>
                  <a:srgbClr val="780373"/>
                </a:solidFill>
                <a:latin typeface="Calibri"/>
              </a:rPr>
              <a:t>th</a:t>
            </a:r>
            <a:r>
              <a:rPr b="0" lang="en-GB" sz="4400" spc="-1" strike="noStrike">
                <a:solidFill>
                  <a:srgbClr val="780373"/>
                </a:solidFill>
                <a:latin typeface="Calibri"/>
              </a:rPr>
              <a:t> April 2026</a:t>
            </a:r>
            <a:br>
              <a:rPr sz="4400"/>
            </a:br>
            <a:r>
              <a:rPr b="1" lang="en-GB" sz="4000" spc="-1" strike="noStrike">
                <a:solidFill>
                  <a:srgbClr val="780373"/>
                </a:solidFill>
                <a:latin typeface="Calibri"/>
              </a:rPr>
              <a:t>St Christopher’s Cathedral, Bahrain</a:t>
            </a:r>
            <a:br>
              <a:rPr sz="4000"/>
            </a:br>
            <a:br>
              <a:rPr sz="4000"/>
            </a:br>
            <a:r>
              <a:rPr b="1" i="1" lang="en-GB" sz="4000" spc="-1" strike="noStrike">
                <a:solidFill>
                  <a:srgbClr val="780373"/>
                </a:solidFill>
                <a:latin typeface="Times New Roman"/>
                <a:ea typeface="DejaVu Sans"/>
              </a:rPr>
              <a:t>"Go and make Disciples"</a:t>
            </a:r>
            <a:endParaRPr b="0" lang="en-GB" sz="4000" spc="-1" strike="noStrike">
              <a:solidFill>
                <a:srgbClr val="000000"/>
              </a:solidFill>
              <a:latin typeface="Arial"/>
            </a:endParaRPr>
          </a:p>
        </p:txBody>
      </p:sp>
      <p:sp>
        <p:nvSpPr>
          <p:cNvPr id="136" name="PlaceHolder 2"/>
          <p:cNvSpPr>
            <a:spLocks noGrp="1"/>
          </p:cNvSpPr>
          <p:nvPr>
            <p:ph type="subTitle"/>
          </p:nvPr>
        </p:nvSpPr>
        <p:spPr>
          <a:xfrm>
            <a:off x="1339560" y="5040000"/>
            <a:ext cx="6393240" cy="174492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37" name="" descr=""/>
          <p:cNvPicPr/>
          <p:nvPr/>
        </p:nvPicPr>
        <p:blipFill>
          <a:blip r:embed="rId1"/>
          <a:stretch/>
        </p:blipFill>
        <p:spPr>
          <a:xfrm>
            <a:off x="7488360" y="5040000"/>
            <a:ext cx="1648440" cy="1648440"/>
          </a:xfrm>
          <a:prstGeom prst="rect">
            <a:avLst/>
          </a:prstGeom>
          <a:ln w="0">
            <a:noFill/>
          </a:ln>
        </p:spPr>
      </p:pic>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 name="PlaceHolder 1"/>
          <p:cNvSpPr>
            <a:spLocks noGrp="1"/>
          </p:cNvSpPr>
          <p:nvPr>
            <p:ph type="title"/>
          </p:nvPr>
        </p:nvSpPr>
        <p:spPr>
          <a:xfrm>
            <a:off x="687960" y="1980000"/>
            <a:ext cx="7764840" cy="14623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8</a:t>
            </a:r>
            <a:r>
              <a:rPr b="0" lang="en-GB" sz="4400" spc="-1" strike="noStrike" baseline="33000">
                <a:solidFill>
                  <a:srgbClr val="780373"/>
                </a:solidFill>
                <a:latin typeface="Calibri"/>
              </a:rPr>
              <a:t>th</a:t>
            </a:r>
            <a:r>
              <a:rPr b="0" lang="en-GB" sz="4400" spc="-1" strike="noStrike">
                <a:solidFill>
                  <a:srgbClr val="780373"/>
                </a:solidFill>
                <a:latin typeface="Calibri"/>
              </a:rPr>
              <a:t> </a:t>
            </a:r>
            <a:r>
              <a:rPr b="0" lang="en-GB" sz="4400" spc="-1" strike="noStrike">
                <a:solidFill>
                  <a:srgbClr val="780373"/>
                </a:solidFill>
                <a:latin typeface="Calibri"/>
              </a:rPr>
              <a:t>April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39" name="PlaceHolder 2"/>
          <p:cNvSpPr>
            <a:spLocks noGrp="1"/>
          </p:cNvSpPr>
          <p:nvPr>
            <p:ph type="subTitle"/>
          </p:nvPr>
        </p:nvSpPr>
        <p:spPr>
          <a:xfrm>
            <a:off x="1339560" y="5040000"/>
            <a:ext cx="6393240" cy="174492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40" name="" descr=""/>
          <p:cNvPicPr/>
          <p:nvPr/>
        </p:nvPicPr>
        <p:blipFill>
          <a:blip r:embed="rId1"/>
          <a:stretch/>
        </p:blipFill>
        <p:spPr>
          <a:xfrm>
            <a:off x="7488360" y="5040000"/>
            <a:ext cx="1648440" cy="164844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PlaceHolder 1"/>
          <p:cNvSpPr>
            <a:spLocks noGrp="1"/>
          </p:cNvSpPr>
          <p:nvPr>
            <p:ph type="title"/>
          </p:nvPr>
        </p:nvSpPr>
        <p:spPr>
          <a:xfrm>
            <a:off x="687960" y="1980000"/>
            <a:ext cx="7764840" cy="146232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8</a:t>
            </a:r>
            <a:r>
              <a:rPr b="0" lang="en-GB" sz="4400" spc="-1" strike="noStrike" baseline="33000">
                <a:solidFill>
                  <a:srgbClr val="780373"/>
                </a:solidFill>
                <a:latin typeface="Calibri"/>
              </a:rPr>
              <a:t>th</a:t>
            </a:r>
            <a:r>
              <a:rPr b="0" lang="en-GB" sz="4400" spc="-1" strike="noStrike">
                <a:solidFill>
                  <a:srgbClr val="780373"/>
                </a:solidFill>
                <a:latin typeface="Calibri"/>
              </a:rPr>
              <a:t> </a:t>
            </a:r>
            <a:r>
              <a:rPr b="0" lang="en-GB" sz="4400" spc="-1" strike="noStrike">
                <a:solidFill>
                  <a:srgbClr val="780373"/>
                </a:solidFill>
                <a:latin typeface="Calibri"/>
              </a:rPr>
              <a:t>April 2026</a:t>
            </a:r>
            <a:br>
              <a:rPr sz="4400"/>
            </a:br>
            <a:r>
              <a:rPr b="1" lang="en-GB" sz="4000" spc="-1" strike="noStrike">
                <a:solidFill>
                  <a:srgbClr val="780373"/>
                </a:solidFill>
                <a:latin typeface="Calibri"/>
              </a:rPr>
              <a:t>St Christopher’s Cathedral, Bahrain</a:t>
            </a:r>
            <a:endParaRPr b="0" lang="en-GB" sz="4000" spc="-1" strike="noStrike">
              <a:solidFill>
                <a:srgbClr val="000000"/>
              </a:solidFill>
              <a:latin typeface="Arial"/>
            </a:endParaRPr>
          </a:p>
        </p:txBody>
      </p:sp>
      <p:sp>
        <p:nvSpPr>
          <p:cNvPr id="113" name="PlaceHolder 2"/>
          <p:cNvSpPr>
            <a:spLocks noGrp="1"/>
          </p:cNvSpPr>
          <p:nvPr>
            <p:ph type="subTitle"/>
          </p:nvPr>
        </p:nvSpPr>
        <p:spPr>
          <a:xfrm>
            <a:off x="1339560" y="5040000"/>
            <a:ext cx="6393240" cy="174492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14" name="" descr=""/>
          <p:cNvPicPr/>
          <p:nvPr/>
        </p:nvPicPr>
        <p:blipFill>
          <a:blip r:embed="rId1"/>
          <a:stretch/>
        </p:blipFill>
        <p:spPr>
          <a:xfrm>
            <a:off x="7488360" y="5040000"/>
            <a:ext cx="1648440" cy="1648440"/>
          </a:xfrm>
          <a:prstGeom prst="rect">
            <a:avLst/>
          </a:prstGeom>
          <a:ln w="0">
            <a:noFill/>
          </a:ln>
        </p:spPr>
      </p:pic>
      <p:sp>
        <p:nvSpPr>
          <p:cNvPr id="115" name=""/>
          <p:cNvSpPr/>
          <p:nvPr/>
        </p:nvSpPr>
        <p:spPr>
          <a:xfrm>
            <a:off x="540000" y="3825000"/>
            <a:ext cx="8273160" cy="120816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Inspired by Love and Anger”</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PlaceHolder 1"/>
          <p:cNvSpPr>
            <a:spLocks noGrp="1"/>
          </p:cNvSpPr>
          <p:nvPr>
            <p:ph type="title"/>
          </p:nvPr>
        </p:nvSpPr>
        <p:spPr>
          <a:xfrm>
            <a:off x="457200" y="117360"/>
            <a:ext cx="8222040" cy="113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17" name="PlaceHolder 2"/>
          <p:cNvSpPr>
            <a:spLocks noGrp="1"/>
          </p:cNvSpPr>
          <p:nvPr>
            <p:ph/>
          </p:nvPr>
        </p:nvSpPr>
        <p:spPr>
          <a:xfrm>
            <a:off x="457200" y="1800000"/>
            <a:ext cx="8222040" cy="397260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Jesus Christ is risen; Alleluia!</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He is risen indeed; Alleluia!</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have come together in the name of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offer our praise and thanksgiving,</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hear and receive God’s holy word,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pray for the needs of the world,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and to seek the forgiveness of our sins,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by the power of the Holy Spirit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give ourselves to the service of God.</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PlaceHolder 1"/>
          <p:cNvSpPr>
            <a:spLocks noGrp="1"/>
          </p:cNvSpPr>
          <p:nvPr>
            <p:ph/>
          </p:nvPr>
        </p:nvSpPr>
        <p:spPr>
          <a:xfrm>
            <a:off x="457200" y="1800000"/>
            <a:ext cx="8222040" cy="397260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a:t>
            </a:r>
            <a:r>
              <a:rPr b="1" lang="en-GB" sz="1600" spc="-1" strike="noStrike">
                <a:solidFill>
                  <a:srgbClr val="ffffff"/>
                </a:solidFill>
                <a:latin typeface="Calibri"/>
              </a:rPr>
              <a:t>what we have done and by what we have left undone. We have not loved you with our whole </a:t>
            </a:r>
            <a:r>
              <a:rPr b="1" lang="en-GB" sz="1600" spc="-1" strike="noStrike">
                <a:solidFill>
                  <a:srgbClr val="ffffff"/>
                </a:solidFill>
                <a:latin typeface="Calibri"/>
              </a:rPr>
              <a:t>heart. We have not loved our neighbours as ourselves. In your mercy forgive what we have been, </a:t>
            </a:r>
            <a:r>
              <a:rPr b="1" lang="en-GB" sz="1600" spc="-1" strike="noStrike">
                <a:solidFill>
                  <a:srgbClr val="ffffff"/>
                </a:solidFill>
                <a:latin typeface="Calibri"/>
              </a:rPr>
              <a:t>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19" name="PlaceHolder 4"/>
          <p:cNvSpPr/>
          <p:nvPr/>
        </p:nvSpPr>
        <p:spPr>
          <a:xfrm>
            <a:off x="457200" y="117720"/>
            <a:ext cx="8222040" cy="113544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PlaceHolder 1"/>
          <p:cNvSpPr>
            <a:spLocks noGrp="1"/>
          </p:cNvSpPr>
          <p:nvPr>
            <p:ph type="title"/>
          </p:nvPr>
        </p:nvSpPr>
        <p:spPr>
          <a:xfrm>
            <a:off x="457200" y="117360"/>
            <a:ext cx="8222040" cy="113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21" name="PlaceHolder 2"/>
          <p:cNvSpPr>
            <a:spLocks noGrp="1"/>
          </p:cNvSpPr>
          <p:nvPr>
            <p:ph/>
          </p:nvPr>
        </p:nvSpPr>
        <p:spPr>
          <a:xfrm>
            <a:off x="457200" y="1800000"/>
            <a:ext cx="8222040" cy="397260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St Julie Billiart on 8th</a:t>
            </a:r>
            <a:r>
              <a:rPr b="0" lang="en-GB" sz="1600" spc="-1" strike="noStrike">
                <a:solidFill>
                  <a:srgbClr val="e0c2cd"/>
                </a:solidFill>
                <a:latin typeface="Calibri"/>
              </a:rPr>
              <a:t> April</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Heavenly Father, as we remember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St. Julie Billiart, joyful daughter of God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 tireless teacher of the faith,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help us to embrace the challenges of life with courage,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kindness, and trust in God's goodness.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we find creative ways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to serve others and teach the truth with love;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2" name="Picture 210" descr=""/>
          <p:cNvPicPr/>
          <p:nvPr/>
        </p:nvPicPr>
        <p:blipFill>
          <a:blip r:embed="rId1"/>
          <a:stretch/>
        </p:blipFill>
        <p:spPr>
          <a:xfrm>
            <a:off x="3060000" y="1516320"/>
            <a:ext cx="6077160" cy="4667760"/>
          </a:xfrm>
          <a:prstGeom prst="rect">
            <a:avLst/>
          </a:prstGeom>
          <a:ln w="0">
            <a:noFill/>
          </a:ln>
        </p:spPr>
      </p:pic>
      <p:sp>
        <p:nvSpPr>
          <p:cNvPr id="123" name="CustomShape 2"/>
          <p:cNvSpPr/>
          <p:nvPr/>
        </p:nvSpPr>
        <p:spPr>
          <a:xfrm>
            <a:off x="540000" y="1620000"/>
            <a:ext cx="8390520" cy="449568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24" name="PlaceHolder 11"/>
          <p:cNvSpPr/>
          <p:nvPr/>
        </p:nvSpPr>
        <p:spPr>
          <a:xfrm>
            <a:off x="457200" y="117720"/>
            <a:ext cx="8222040" cy="113544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 name="PlaceHolder 1"/>
          <p:cNvSpPr>
            <a:spLocks noGrp="1"/>
          </p:cNvSpPr>
          <p:nvPr>
            <p:ph type="title"/>
          </p:nvPr>
        </p:nvSpPr>
        <p:spPr>
          <a:xfrm>
            <a:off x="457200" y="117360"/>
            <a:ext cx="8222400" cy="113580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Nunc Dimitis</a:t>
            </a:r>
            <a:endParaRPr b="0" lang="en-GB" sz="2400" spc="-1" strike="noStrike">
              <a:solidFill>
                <a:srgbClr val="ffffff"/>
              </a:solidFill>
              <a:latin typeface="Arial"/>
            </a:endParaRPr>
          </a:p>
        </p:txBody>
      </p:sp>
      <p:sp>
        <p:nvSpPr>
          <p:cNvPr id="126" name="PlaceHolder 2"/>
          <p:cNvSpPr>
            <a:spLocks noGrp="1"/>
          </p:cNvSpPr>
          <p:nvPr>
            <p:ph/>
          </p:nvPr>
        </p:nvSpPr>
        <p:spPr>
          <a:xfrm>
            <a:off x="457200" y="1800000"/>
            <a:ext cx="8222400" cy="397296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Now, Lord, you let your servant go in peace</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your word has been fulfilled.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My own eyes have seen the salvation</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which you have prepared in the sight of every people;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 light to reveal you to the nations</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and the glory of your people Israel.</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Glory to the Father and to the Son and to the Holy Spirit;</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as it was in the beginning is now and shall be for ever. 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PlaceHolder 1"/>
          <p:cNvSpPr>
            <a:spLocks noGrp="1"/>
          </p:cNvSpPr>
          <p:nvPr>
            <p:ph type="title"/>
          </p:nvPr>
        </p:nvSpPr>
        <p:spPr>
          <a:xfrm>
            <a:off x="457200" y="117360"/>
            <a:ext cx="8222040" cy="113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600" spc="-1" strike="noStrike">
                <a:solidFill>
                  <a:srgbClr val="ffffff"/>
                </a:solidFill>
                <a:latin typeface="Calibri"/>
              </a:rPr>
              <a:t>Scripture</a:t>
            </a:r>
            <a:endParaRPr b="0" lang="en-GB" sz="2600" spc="-1" strike="noStrike">
              <a:solidFill>
                <a:srgbClr val="ffffff"/>
              </a:solidFill>
              <a:latin typeface="Arial"/>
            </a:endParaRPr>
          </a:p>
        </p:txBody>
      </p:sp>
      <p:sp>
        <p:nvSpPr>
          <p:cNvPr id="128" name="PlaceHolder 2"/>
          <p:cNvSpPr>
            <a:spLocks noGrp="1"/>
          </p:cNvSpPr>
          <p:nvPr>
            <p:ph/>
          </p:nvPr>
        </p:nvSpPr>
        <p:spPr>
          <a:xfrm>
            <a:off x="457200" y="1620000"/>
            <a:ext cx="8222040" cy="3972600"/>
          </a:xfrm>
          <a:prstGeom prst="rect">
            <a:avLst/>
          </a:prstGeom>
          <a:noFill/>
          <a:ln w="0">
            <a:noFill/>
          </a:ln>
        </p:spPr>
        <p:txBody>
          <a:bodyPr lIns="91440" rIns="91440" tIns="45720" bIns="45720" anchor="t">
            <a:noAutofit/>
          </a:bodyPr>
          <a:p>
            <a:pPr indent="0">
              <a:lnSpc>
                <a:spcPct val="100000"/>
              </a:lnSpc>
              <a:buNone/>
              <a:tabLst>
                <a:tab algn="l" pos="0"/>
              </a:tabLst>
            </a:pPr>
            <a:r>
              <a:rPr b="0" lang="en-GB" sz="1500" spc="-1" strike="noStrike">
                <a:solidFill>
                  <a:srgbClr val="e0c2cd"/>
                </a:solidFill>
                <a:latin typeface="Calibri"/>
              </a:rPr>
              <a:t>Psalm 105:</a:t>
            </a:r>
            <a:br>
              <a:rPr sz="1500"/>
            </a:br>
            <a:r>
              <a:rPr b="0" lang="en-GB" sz="1500" spc="-1" strike="noStrike">
                <a:solidFill>
                  <a:srgbClr val="ffff00"/>
                </a:solidFill>
                <a:latin typeface="Calibri"/>
                <a:ea typeface="Verdana"/>
              </a:rPr>
              <a:t>He spread out a cloud for a covering</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a fire to light up the night.</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They asked and he brought them quails;</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he satisfied them with the bread of heaven.</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He opened the rock, and the waters gushed out</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ran in the dry places like a river.</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For he remembered his holy word</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Abraham, his servant.</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So he brought forth his people with joy,</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his chosen ones with singing.</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He gave them the lands of the nations </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they took possession of the fruit of their toil,</a:t>
            </a:r>
            <a:endParaRPr b="0" lang="en-GB" sz="1500" spc="-1" strike="noStrike">
              <a:solidFill>
                <a:srgbClr val="ffffff"/>
              </a:solidFill>
              <a:latin typeface="Arial"/>
            </a:endParaRPr>
          </a:p>
          <a:p>
            <a:pPr indent="0">
              <a:lnSpc>
                <a:spcPct val="100000"/>
              </a:lnSpc>
              <a:buNone/>
              <a:tabLst>
                <a:tab algn="l" pos="0"/>
              </a:tabLst>
            </a:pPr>
            <a:r>
              <a:rPr b="0" lang="en-GB" sz="1500" spc="-1" strike="noStrike">
                <a:solidFill>
                  <a:srgbClr val="ffff00"/>
                </a:solidFill>
                <a:latin typeface="Calibri"/>
                <a:ea typeface="Verdana"/>
              </a:rPr>
              <a:t>That they might keep his statutes</a:t>
            </a:r>
            <a:endParaRPr b="0" lang="en-GB" sz="1500" spc="-1" strike="noStrike">
              <a:solidFill>
                <a:srgbClr val="ffffff"/>
              </a:solidFill>
              <a:latin typeface="Arial"/>
            </a:endParaRPr>
          </a:p>
          <a:p>
            <a:pPr indent="0">
              <a:lnSpc>
                <a:spcPct val="100000"/>
              </a:lnSpc>
              <a:buNone/>
              <a:tabLst>
                <a:tab algn="l" pos="0"/>
              </a:tabLst>
            </a:pPr>
            <a:r>
              <a:rPr b="1" lang="en-GB" sz="1500" spc="-1" strike="noStrike">
                <a:solidFill>
                  <a:srgbClr val="ffffff"/>
                </a:solidFill>
                <a:latin typeface="Calibri"/>
                <a:ea typeface="Verdana"/>
              </a:rPr>
              <a:t>   </a:t>
            </a:r>
            <a:r>
              <a:rPr b="1" lang="en-GB" sz="1500" spc="-1" strike="noStrike">
                <a:solidFill>
                  <a:srgbClr val="ffffff"/>
                </a:solidFill>
                <a:latin typeface="Calibri"/>
                <a:ea typeface="Verdana"/>
              </a:rPr>
              <a:t>and faithfully observe his laws. Alleluia.</a:t>
            </a:r>
            <a:endParaRPr b="0" lang="en-GB" sz="1500" spc="-1" strike="noStrike">
              <a:solidFill>
                <a:srgbClr val="ffffff"/>
              </a:solidFill>
              <a:latin typeface="Arial"/>
            </a:endParaRPr>
          </a:p>
          <a:p>
            <a:pPr indent="0">
              <a:lnSpc>
                <a:spcPct val="100000"/>
              </a:lnSpc>
              <a:buNone/>
              <a:tabLst>
                <a:tab algn="l" pos="0"/>
              </a:tabLst>
            </a:pPr>
            <a:endParaRPr b="0" lang="en-GB" sz="1500" spc="-1" strike="noStrike">
              <a:solidFill>
                <a:srgbClr val="ffffff"/>
              </a:solidFill>
              <a:latin typeface="Arial"/>
            </a:endParaRPr>
          </a:p>
          <a:p>
            <a:pPr indent="0">
              <a:lnSpc>
                <a:spcPct val="100000"/>
              </a:lnSpc>
              <a:buNone/>
              <a:tabLst>
                <a:tab algn="l" pos="0"/>
              </a:tabLst>
            </a:pPr>
            <a:r>
              <a:rPr b="0" lang="en-US" sz="1500" spc="-1" strike="noStrike">
                <a:solidFill>
                  <a:srgbClr val="ffff00"/>
                </a:solidFill>
                <a:latin typeface="Calibri"/>
                <a:ea typeface="Verdana"/>
              </a:rPr>
              <a:t>Glory to the Father and to the Son and to the Holy Spirit;</a:t>
            </a:r>
            <a:endParaRPr b="0" lang="en-GB" sz="1500" spc="-1" strike="noStrike">
              <a:solidFill>
                <a:srgbClr val="ffffff"/>
              </a:solidFill>
              <a:latin typeface="Arial"/>
            </a:endParaRPr>
          </a:p>
          <a:p>
            <a:pPr indent="0">
              <a:lnSpc>
                <a:spcPct val="100000"/>
              </a:lnSpc>
              <a:buNone/>
              <a:tabLst>
                <a:tab algn="l" pos="0"/>
              </a:tabLst>
            </a:pPr>
            <a:r>
              <a:rPr b="1" lang="en-US" sz="1500" spc="-1" strike="noStrike">
                <a:solidFill>
                  <a:srgbClr val="ffffff"/>
                </a:solidFill>
                <a:latin typeface="Calibri"/>
                <a:ea typeface="Verdana"/>
              </a:rPr>
              <a:t>as it was in the beginning is now and shall be for ever. Amen.</a:t>
            </a:r>
            <a:endParaRPr b="0" lang="en-GB" sz="15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 name="PlaceHolder 1"/>
          <p:cNvSpPr>
            <a:spLocks noGrp="1"/>
          </p:cNvSpPr>
          <p:nvPr>
            <p:ph type="title"/>
          </p:nvPr>
        </p:nvSpPr>
        <p:spPr>
          <a:xfrm>
            <a:off x="457200" y="117360"/>
            <a:ext cx="8222040" cy="113544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30" name="PlaceHolder 2"/>
          <p:cNvSpPr>
            <a:spLocks noGrp="1"/>
          </p:cNvSpPr>
          <p:nvPr>
            <p:ph/>
          </p:nvPr>
        </p:nvSpPr>
        <p:spPr>
          <a:xfrm>
            <a:off x="457200" y="1783440"/>
            <a:ext cx="8222040" cy="397260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Matthew 28:</a:t>
            </a:r>
            <a:br>
              <a:rPr sz="1600"/>
            </a:br>
            <a:r>
              <a:rPr b="0" lang="en-GB" sz="1600" spc="-1" strike="noStrike">
                <a:solidFill>
                  <a:srgbClr val="ffff00"/>
                </a:solidFill>
                <a:latin typeface="Calibri"/>
                <a:ea typeface="Verdana"/>
              </a:rPr>
              <a:t>Now the eleven disciples went to Galilee, to the mountain to which Jesus had directed them. When they saw him, they worshipped him; but some doubted. And Jesus came and said to them, ‘All authority in heaven and on earth has been given to me. Go therefore and make disciples of all nations, baptizing them in the name of the Father and of the Son and of the Holy Spirit, and teaching them to obey everything that I have commanded you. And remember, I am with you always, to the end of the age.’</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760</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2026-04-08T12:13:00Z</dcterms:modified>
  <cp:revision>85</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