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7.xml.rels" ContentType="application/vnd.openxmlformats-package.relationships+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Lst>
  <p:notesMasterIdLst>
    <p:notesMasterId r:id="rId10"/>
  </p:notes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 id="269" r:id="rId24"/>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notesMaster" Target="notesMasters/notesMaster1.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slide" Target="slides/slide8.xml"/><Relationship Id="rId19" Type="http://schemas.openxmlformats.org/officeDocument/2006/relationships/slide" Target="slides/slide9.xml"/><Relationship Id="rId20" Type="http://schemas.openxmlformats.org/officeDocument/2006/relationships/slide" Target="slides/slide10.xml"/><Relationship Id="rId21" Type="http://schemas.openxmlformats.org/officeDocument/2006/relationships/slide" Target="slides/slide11.xml"/><Relationship Id="rId22" Type="http://schemas.openxmlformats.org/officeDocument/2006/relationships/slide" Target="slides/slide12.xml"/><Relationship Id="rId23" Type="http://schemas.openxmlformats.org/officeDocument/2006/relationships/slide" Target="slides/slide13.xml"/><Relationship Id="rId24" Type="http://schemas.openxmlformats.org/officeDocument/2006/relationships/slide" Target="slides/slide14.xml"/><Relationship Id="rId2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9.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8"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59"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60"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61" name="PlaceHolder 4"/>
          <p:cNvSpPr>
            <a:spLocks noGrp="1"/>
          </p:cNvSpPr>
          <p:nvPr>
            <p:ph type="dt" idx="13"/>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62" name="PlaceHolder 5"/>
          <p:cNvSpPr>
            <a:spLocks noGrp="1"/>
          </p:cNvSpPr>
          <p:nvPr>
            <p:ph type="ftr" idx="14"/>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63" name="PlaceHolder 6"/>
          <p:cNvSpPr>
            <a:spLocks noGrp="1"/>
          </p:cNvSpPr>
          <p:nvPr>
            <p:ph type="sldNum" idx="15"/>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5E617967-F32F-450F-BA88-8769858F511B}"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 name="PlaceHolder 1"/>
          <p:cNvSpPr>
            <a:spLocks noGrp="1"/>
          </p:cNvSpPr>
          <p:nvPr>
            <p:ph type="sldImg"/>
          </p:nvPr>
        </p:nvSpPr>
        <p:spPr>
          <a:xfrm>
            <a:off x="241560" y="875520"/>
            <a:ext cx="7921800" cy="4314240"/>
          </a:xfrm>
          <a:prstGeom prst="rect">
            <a:avLst/>
          </a:prstGeom>
          <a:ln w="0">
            <a:noFill/>
          </a:ln>
        </p:spPr>
      </p:sp>
      <p:sp>
        <p:nvSpPr>
          <p:cNvPr id="199" name="PlaceHolder 2"/>
          <p:cNvSpPr>
            <a:spLocks noGrp="1"/>
          </p:cNvSpPr>
          <p:nvPr>
            <p:ph type="body"/>
          </p:nvPr>
        </p:nvSpPr>
        <p:spPr>
          <a:xfrm>
            <a:off x="840960" y="5470560"/>
            <a:ext cx="6723360" cy="517860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00" name="PlaceHolder 3"/>
          <p:cNvSpPr>
            <a:spLocks noGrp="1"/>
          </p:cNvSpPr>
          <p:nvPr>
            <p:ph type="sldNum" idx="16"/>
          </p:nvPr>
        </p:nvSpPr>
        <p:spPr>
          <a:xfrm>
            <a:off x="4759920" y="10941840"/>
            <a:ext cx="3645360" cy="5716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16FBFD5D-0688-4A0E-851F-726D46686755}"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87000" cy="86580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0031BB2B-7C22-4724-A50A-369A6D0D2491}"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87000" cy="86580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9EB52174-C243-4823-A004-C1A8C6766706}"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82" name="PlaceHolder 1"/>
          <p:cNvSpPr>
            <a:spLocks noGrp="1"/>
          </p:cNvSpPr>
          <p:nvPr>
            <p:ph type="title"/>
          </p:nvPr>
        </p:nvSpPr>
        <p:spPr>
          <a:xfrm>
            <a:off x="326520" y="272880"/>
            <a:ext cx="8487000" cy="86580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8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237E7936-5870-4079-AC99-E007D6E0D887}"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3">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2">
    <p:spTree>
      <p:nvGrpSpPr>
        <p:cNvPr id="1" name=""/>
        <p:cNvGrpSpPr/>
        <p:nvPr/>
      </p:nvGrpSpPr>
      <p:grpSpPr>
        <a:xfrm>
          <a:off x="0" y="0"/>
          <a:ext cx="0" cy="0"/>
          <a:chOff x="0" y="0"/>
          <a:chExt cx="0" cy="0"/>
        </a:xfrm>
      </p:grpSpPr>
      <p:sp>
        <p:nvSpPr>
          <p:cNvPr id="104" name="PlaceHolder 1"/>
          <p:cNvSpPr>
            <a:spLocks noGrp="1"/>
          </p:cNvSpPr>
          <p:nvPr>
            <p:ph type="title"/>
          </p:nvPr>
        </p:nvSpPr>
        <p:spPr>
          <a:xfrm>
            <a:off x="326520" y="272880"/>
            <a:ext cx="8487000" cy="86580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0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6">
    <p:spTree>
      <p:nvGrpSpPr>
        <p:cNvPr id="1" name=""/>
        <p:cNvGrpSpPr/>
        <p:nvPr/>
      </p:nvGrpSpPr>
      <p:grpSpPr>
        <a:xfrm>
          <a:off x="0" y="0"/>
          <a:ext cx="0" cy="0"/>
          <a:chOff x="0" y="0"/>
          <a:chExt cx="0" cy="0"/>
        </a:xfrm>
      </p:grpSpPr>
      <p:sp>
        <p:nvSpPr>
          <p:cNvPr id="115" name="PlaceHolder 1"/>
          <p:cNvSpPr>
            <a:spLocks noGrp="1"/>
          </p:cNvSpPr>
          <p:nvPr>
            <p:ph type="title"/>
          </p:nvPr>
        </p:nvSpPr>
        <p:spPr>
          <a:xfrm>
            <a:off x="326520" y="272880"/>
            <a:ext cx="8487000" cy="86580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16"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ffffff"/>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128" name="PlaceHolder 1"/>
          <p:cNvSpPr>
            <a:spLocks noGrp="1"/>
          </p:cNvSpPr>
          <p:nvPr>
            <p:ph type="title"/>
          </p:nvPr>
        </p:nvSpPr>
        <p:spPr>
          <a:xfrm>
            <a:off x="326520" y="272880"/>
            <a:ext cx="8487000" cy="86580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2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56" name="PlaceHolder 1"/>
          <p:cNvSpPr>
            <a:spLocks noGrp="1"/>
          </p:cNvSpPr>
          <p:nvPr>
            <p:ph type="title"/>
          </p:nvPr>
        </p:nvSpPr>
        <p:spPr>
          <a:xfrm>
            <a:off x="326520" y="272880"/>
            <a:ext cx="8487000" cy="86580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57"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A7D63C45-D4CF-4253-93DC-2BEF6E38FF73}" type="slidenum">
              <a:t>&lt;#&gt;</a:t>
            </a:fld>
          </a:p>
        </p:txBody>
      </p:sp>
      <p:sp>
        <p:nvSpPr>
          <p:cNvPr id="6" name="PlaceHolder 5"/>
          <p:cNvSpPr>
            <a:spLocks noGrp="1"/>
          </p:cNvSpPr>
          <p:nvPr>
            <p:ph type="dt" idx="12"/>
          </p:nvPr>
        </p:nvSpPr>
        <p:spPr/>
        <p:txBody>
          <a:bodyPr/>
          <a:p>
            <a:r>
              <a:rPr lang="en-GB"/>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40760" cy="4973040"/>
            <a:chOff x="0" y="0"/>
            <a:chExt cx="9140760" cy="4973040"/>
          </a:xfrm>
        </p:grpSpPr>
        <p:sp>
          <p:nvSpPr>
            <p:cNvPr id="1" name=""/>
            <p:cNvSpPr/>
            <p:nvPr/>
          </p:nvSpPr>
          <p:spPr>
            <a:xfrm>
              <a:off x="0" y="0"/>
              <a:ext cx="9140760" cy="49730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40760" cy="49730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6160" cy="77040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7400" cy="22078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7400" cy="22082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7600" cy="4384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3360" cy="110196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8640" cy="5490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6280" cy="12128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3000" cy="12124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6160" cy="54900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3360" cy="198684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3920" cy="9914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3520" cy="176580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4800" cy="121248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62000" cy="110196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7960" cy="13233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7600" cy="187632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7600" cy="4384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90800" cy="43938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272880"/>
            <a:ext cx="8487000" cy="86580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23" name="PlaceHolder 3"/>
          <p:cNvSpPr>
            <a:spLocks noGrp="1"/>
          </p:cNvSpPr>
          <p:nvPr>
            <p:ph type="ftr" idx="1"/>
          </p:nvPr>
        </p:nvSpPr>
        <p:spPr>
          <a:xfrm>
            <a:off x="3123000" y="6248160"/>
            <a:ext cx="2894400" cy="46836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4" name="PlaceHolder 4"/>
          <p:cNvSpPr>
            <a:spLocks noGrp="1"/>
          </p:cNvSpPr>
          <p:nvPr>
            <p:ph type="sldNum" idx="2"/>
          </p:nvPr>
        </p:nvSpPr>
        <p:spPr>
          <a:xfrm>
            <a:off x="6555960" y="6248160"/>
            <a:ext cx="2126160" cy="46836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FB775059-01C1-4B1B-A926-CC77C059A1CA}"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5" name="PlaceHolder 5"/>
          <p:cNvSpPr>
            <a:spLocks noGrp="1"/>
          </p:cNvSpPr>
          <p:nvPr>
            <p:ph type="dt" idx="3"/>
          </p:nvPr>
        </p:nvSpPr>
        <p:spPr>
          <a:xfrm>
            <a:off x="424440" y="6248160"/>
            <a:ext cx="2126160" cy="46836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8" name=""/>
          <p:cNvGrpSpPr/>
          <p:nvPr/>
        </p:nvGrpSpPr>
        <p:grpSpPr>
          <a:xfrm>
            <a:off x="0" y="0"/>
            <a:ext cx="9140760" cy="4973040"/>
            <a:chOff x="0" y="0"/>
            <a:chExt cx="9140760" cy="4973040"/>
          </a:xfrm>
        </p:grpSpPr>
        <p:sp>
          <p:nvSpPr>
            <p:cNvPr id="29" name=""/>
            <p:cNvSpPr/>
            <p:nvPr/>
          </p:nvSpPr>
          <p:spPr>
            <a:xfrm>
              <a:off x="0" y="0"/>
              <a:ext cx="9140760" cy="49730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0" name=""/>
            <p:cNvSpPr/>
            <p:nvPr/>
          </p:nvSpPr>
          <p:spPr>
            <a:xfrm>
              <a:off x="0" y="0"/>
              <a:ext cx="9140760" cy="49730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1" name=""/>
            <p:cNvSpPr/>
            <p:nvPr/>
          </p:nvSpPr>
          <p:spPr>
            <a:xfrm>
              <a:off x="0" y="1548360"/>
              <a:ext cx="1406160" cy="77040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2" name=""/>
            <p:cNvSpPr/>
            <p:nvPr/>
          </p:nvSpPr>
          <p:spPr>
            <a:xfrm>
              <a:off x="829440" y="2322720"/>
              <a:ext cx="1157400" cy="22078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3" name=""/>
            <p:cNvSpPr/>
            <p:nvPr/>
          </p:nvSpPr>
          <p:spPr>
            <a:xfrm>
              <a:off x="1990800" y="663480"/>
              <a:ext cx="1157400" cy="22082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4" name=""/>
            <p:cNvSpPr/>
            <p:nvPr/>
          </p:nvSpPr>
          <p:spPr>
            <a:xfrm>
              <a:off x="3152160" y="1437840"/>
              <a:ext cx="327600" cy="4384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5" name=""/>
            <p:cNvSpPr/>
            <p:nvPr/>
          </p:nvSpPr>
          <p:spPr>
            <a:xfrm>
              <a:off x="3815640" y="0"/>
              <a:ext cx="1323360" cy="110196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6" name=""/>
            <p:cNvSpPr/>
            <p:nvPr/>
          </p:nvSpPr>
          <p:spPr>
            <a:xfrm>
              <a:off x="4230360" y="1105920"/>
              <a:ext cx="908640" cy="5490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7" name=""/>
            <p:cNvSpPr/>
            <p:nvPr/>
          </p:nvSpPr>
          <p:spPr>
            <a:xfrm>
              <a:off x="3152160" y="2101320"/>
              <a:ext cx="2816280" cy="12128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8" name=""/>
            <p:cNvSpPr/>
            <p:nvPr/>
          </p:nvSpPr>
          <p:spPr>
            <a:xfrm>
              <a:off x="3732840" y="3318120"/>
              <a:ext cx="1323000" cy="12124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9" name=""/>
            <p:cNvSpPr/>
            <p:nvPr/>
          </p:nvSpPr>
          <p:spPr>
            <a:xfrm>
              <a:off x="5972400" y="1769760"/>
              <a:ext cx="1406160" cy="54900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0" name=""/>
            <p:cNvSpPr/>
            <p:nvPr/>
          </p:nvSpPr>
          <p:spPr>
            <a:xfrm>
              <a:off x="6635880" y="2322720"/>
              <a:ext cx="1323360" cy="198684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1" name=""/>
            <p:cNvSpPr/>
            <p:nvPr/>
          </p:nvSpPr>
          <p:spPr>
            <a:xfrm>
              <a:off x="2488320" y="2875680"/>
              <a:ext cx="493920" cy="9914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2" name=""/>
            <p:cNvSpPr/>
            <p:nvPr/>
          </p:nvSpPr>
          <p:spPr>
            <a:xfrm>
              <a:off x="7797240" y="0"/>
              <a:ext cx="1343520" cy="176580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3" name=""/>
            <p:cNvSpPr/>
            <p:nvPr/>
          </p:nvSpPr>
          <p:spPr>
            <a:xfrm>
              <a:off x="6138360" y="0"/>
              <a:ext cx="244800" cy="121248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4" name=""/>
            <p:cNvSpPr/>
            <p:nvPr/>
          </p:nvSpPr>
          <p:spPr>
            <a:xfrm>
              <a:off x="1410120" y="0"/>
              <a:ext cx="162000" cy="110196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5" name=""/>
            <p:cNvSpPr/>
            <p:nvPr/>
          </p:nvSpPr>
          <p:spPr>
            <a:xfrm>
              <a:off x="0" y="3649680"/>
              <a:ext cx="327960" cy="13233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6" name=""/>
            <p:cNvSpPr/>
            <p:nvPr/>
          </p:nvSpPr>
          <p:spPr>
            <a:xfrm>
              <a:off x="8709840" y="3096720"/>
              <a:ext cx="327600" cy="187632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7" name=""/>
            <p:cNvSpPr/>
            <p:nvPr/>
          </p:nvSpPr>
          <p:spPr>
            <a:xfrm>
              <a:off x="7963200" y="2211840"/>
              <a:ext cx="327600" cy="4384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48" name=""/>
          <p:cNvSpPr/>
          <p:nvPr/>
        </p:nvSpPr>
        <p:spPr>
          <a:xfrm>
            <a:off x="424440" y="565920"/>
            <a:ext cx="8290800" cy="43938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9" name="PlaceHolder 1"/>
          <p:cNvSpPr>
            <a:spLocks noGrp="1"/>
          </p:cNvSpPr>
          <p:nvPr>
            <p:ph type="title"/>
          </p:nvPr>
        </p:nvSpPr>
        <p:spPr>
          <a:xfrm>
            <a:off x="326520" y="272880"/>
            <a:ext cx="8487000" cy="86580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0"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51" name="PlaceHolder 3"/>
          <p:cNvSpPr>
            <a:spLocks noGrp="1"/>
          </p:cNvSpPr>
          <p:nvPr>
            <p:ph type="ftr" idx="4"/>
          </p:nvPr>
        </p:nvSpPr>
        <p:spPr>
          <a:xfrm>
            <a:off x="3123000" y="6248160"/>
            <a:ext cx="2894400" cy="46836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4"/>
          <p:cNvSpPr>
            <a:spLocks noGrp="1"/>
          </p:cNvSpPr>
          <p:nvPr>
            <p:ph type="sldNum" idx="5"/>
          </p:nvPr>
        </p:nvSpPr>
        <p:spPr>
          <a:xfrm>
            <a:off x="6555960" y="6248160"/>
            <a:ext cx="2126160" cy="46836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3D2FDBF8-DBBD-4F00-B1A4-C2A7F0690C51}"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53" name="PlaceHolder 5"/>
          <p:cNvSpPr>
            <a:spLocks noGrp="1"/>
          </p:cNvSpPr>
          <p:nvPr>
            <p:ph type="dt" idx="6"/>
          </p:nvPr>
        </p:nvSpPr>
        <p:spPr>
          <a:xfrm>
            <a:off x="424440" y="6248160"/>
            <a:ext cx="2126160" cy="46836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56" name=""/>
          <p:cNvGrpSpPr/>
          <p:nvPr/>
        </p:nvGrpSpPr>
        <p:grpSpPr>
          <a:xfrm>
            <a:off x="0" y="0"/>
            <a:ext cx="9140760" cy="4973040"/>
            <a:chOff x="0" y="0"/>
            <a:chExt cx="9140760" cy="4973040"/>
          </a:xfrm>
        </p:grpSpPr>
        <p:sp>
          <p:nvSpPr>
            <p:cNvPr id="57" name=""/>
            <p:cNvSpPr/>
            <p:nvPr/>
          </p:nvSpPr>
          <p:spPr>
            <a:xfrm>
              <a:off x="0" y="0"/>
              <a:ext cx="9140760" cy="49730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8" name=""/>
            <p:cNvSpPr/>
            <p:nvPr/>
          </p:nvSpPr>
          <p:spPr>
            <a:xfrm>
              <a:off x="0" y="0"/>
              <a:ext cx="9140760" cy="49730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9" name=""/>
            <p:cNvSpPr/>
            <p:nvPr/>
          </p:nvSpPr>
          <p:spPr>
            <a:xfrm>
              <a:off x="0" y="1548360"/>
              <a:ext cx="1406160" cy="77040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0" name=""/>
            <p:cNvSpPr/>
            <p:nvPr/>
          </p:nvSpPr>
          <p:spPr>
            <a:xfrm>
              <a:off x="829440" y="2322720"/>
              <a:ext cx="1157400" cy="22078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1" name=""/>
            <p:cNvSpPr/>
            <p:nvPr/>
          </p:nvSpPr>
          <p:spPr>
            <a:xfrm>
              <a:off x="1990800" y="663480"/>
              <a:ext cx="1157400" cy="22082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2" name=""/>
            <p:cNvSpPr/>
            <p:nvPr/>
          </p:nvSpPr>
          <p:spPr>
            <a:xfrm>
              <a:off x="3152160" y="1437840"/>
              <a:ext cx="327600" cy="4384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3" name=""/>
            <p:cNvSpPr/>
            <p:nvPr/>
          </p:nvSpPr>
          <p:spPr>
            <a:xfrm>
              <a:off x="3815640" y="0"/>
              <a:ext cx="1323360" cy="110196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4" name=""/>
            <p:cNvSpPr/>
            <p:nvPr/>
          </p:nvSpPr>
          <p:spPr>
            <a:xfrm>
              <a:off x="4230360" y="1105920"/>
              <a:ext cx="908640" cy="5490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5" name=""/>
            <p:cNvSpPr/>
            <p:nvPr/>
          </p:nvSpPr>
          <p:spPr>
            <a:xfrm>
              <a:off x="3152160" y="2101320"/>
              <a:ext cx="2816280" cy="12128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6" name=""/>
            <p:cNvSpPr/>
            <p:nvPr/>
          </p:nvSpPr>
          <p:spPr>
            <a:xfrm>
              <a:off x="3732840" y="3318120"/>
              <a:ext cx="1323000" cy="12124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7" name=""/>
            <p:cNvSpPr/>
            <p:nvPr/>
          </p:nvSpPr>
          <p:spPr>
            <a:xfrm>
              <a:off x="5972400" y="1769760"/>
              <a:ext cx="1406160" cy="54900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8" name=""/>
            <p:cNvSpPr/>
            <p:nvPr/>
          </p:nvSpPr>
          <p:spPr>
            <a:xfrm>
              <a:off x="6635880" y="2322720"/>
              <a:ext cx="1323360" cy="198684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9" name=""/>
            <p:cNvSpPr/>
            <p:nvPr/>
          </p:nvSpPr>
          <p:spPr>
            <a:xfrm>
              <a:off x="2488320" y="2875680"/>
              <a:ext cx="493920" cy="9914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0" name=""/>
            <p:cNvSpPr/>
            <p:nvPr/>
          </p:nvSpPr>
          <p:spPr>
            <a:xfrm>
              <a:off x="7797240" y="0"/>
              <a:ext cx="1343520" cy="176580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1" name=""/>
            <p:cNvSpPr/>
            <p:nvPr/>
          </p:nvSpPr>
          <p:spPr>
            <a:xfrm>
              <a:off x="6138360" y="0"/>
              <a:ext cx="244800" cy="121248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2" name=""/>
            <p:cNvSpPr/>
            <p:nvPr/>
          </p:nvSpPr>
          <p:spPr>
            <a:xfrm>
              <a:off x="1410120" y="0"/>
              <a:ext cx="162000" cy="110196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3" name=""/>
            <p:cNvSpPr/>
            <p:nvPr/>
          </p:nvSpPr>
          <p:spPr>
            <a:xfrm>
              <a:off x="0" y="3649680"/>
              <a:ext cx="327960" cy="13233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4" name=""/>
            <p:cNvSpPr/>
            <p:nvPr/>
          </p:nvSpPr>
          <p:spPr>
            <a:xfrm>
              <a:off x="8709840" y="3096720"/>
              <a:ext cx="327600" cy="187632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5" name=""/>
            <p:cNvSpPr/>
            <p:nvPr/>
          </p:nvSpPr>
          <p:spPr>
            <a:xfrm>
              <a:off x="7963200" y="2211840"/>
              <a:ext cx="327600" cy="4384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76" name=""/>
          <p:cNvSpPr/>
          <p:nvPr/>
        </p:nvSpPr>
        <p:spPr>
          <a:xfrm>
            <a:off x="424440" y="565920"/>
            <a:ext cx="8290800" cy="43938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77" name="PlaceHolder 1"/>
          <p:cNvSpPr>
            <a:spLocks noGrp="1"/>
          </p:cNvSpPr>
          <p:nvPr>
            <p:ph type="title"/>
          </p:nvPr>
        </p:nvSpPr>
        <p:spPr>
          <a:xfrm>
            <a:off x="326520" y="272880"/>
            <a:ext cx="8487000" cy="86580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78" name="PlaceHolder 2"/>
          <p:cNvSpPr>
            <a:spLocks noGrp="1"/>
          </p:cNvSpPr>
          <p:nvPr>
            <p:ph type="ftr" idx="7"/>
          </p:nvPr>
        </p:nvSpPr>
        <p:spPr>
          <a:xfrm>
            <a:off x="3123000" y="6248160"/>
            <a:ext cx="2894400" cy="46836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79" name="PlaceHolder 3"/>
          <p:cNvSpPr>
            <a:spLocks noGrp="1"/>
          </p:cNvSpPr>
          <p:nvPr>
            <p:ph type="sldNum" idx="8"/>
          </p:nvPr>
        </p:nvSpPr>
        <p:spPr>
          <a:xfrm>
            <a:off x="6555960" y="6248160"/>
            <a:ext cx="2126160" cy="46836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8B4C0BC7-76AA-4569-AF5F-7173D9CDEF62}"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80" name="PlaceHolder 4"/>
          <p:cNvSpPr>
            <a:spLocks noGrp="1"/>
          </p:cNvSpPr>
          <p:nvPr>
            <p:ph type="dt" idx="9"/>
          </p:nvPr>
        </p:nvSpPr>
        <p:spPr>
          <a:xfrm>
            <a:off x="424440" y="6248160"/>
            <a:ext cx="2126160" cy="46836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8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4" name=""/>
          <p:cNvSpPr/>
          <p:nvPr/>
        </p:nvSpPr>
        <p:spPr>
          <a:xfrm>
            <a:off x="360" y="6531120"/>
            <a:ext cx="9140040" cy="3225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5" name=""/>
          <p:cNvSpPr/>
          <p:nvPr/>
        </p:nvSpPr>
        <p:spPr>
          <a:xfrm>
            <a:off x="360" y="0"/>
            <a:ext cx="9140040" cy="14659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6" name=""/>
          <p:cNvSpPr/>
          <p:nvPr/>
        </p:nvSpPr>
        <p:spPr>
          <a:xfrm>
            <a:off x="326520" y="1796040"/>
            <a:ext cx="8487000" cy="45680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7" name=""/>
          <p:cNvSpPr/>
          <p:nvPr/>
        </p:nvSpPr>
        <p:spPr>
          <a:xfrm>
            <a:off x="8449920" y="6258960"/>
            <a:ext cx="404280" cy="54036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88" name="" descr=""/>
          <p:cNvPicPr/>
          <p:nvPr/>
        </p:nvPicPr>
        <p:blipFill>
          <a:blip r:embed="rId2"/>
          <a:stretch/>
        </p:blipFill>
        <p:spPr>
          <a:xfrm>
            <a:off x="8136720" y="272880"/>
            <a:ext cx="1003680" cy="1003680"/>
          </a:xfrm>
          <a:prstGeom prst="rect">
            <a:avLst/>
          </a:prstGeom>
          <a:ln w="0">
            <a:noFill/>
          </a:ln>
        </p:spPr>
      </p:pic>
      <p:sp>
        <p:nvSpPr>
          <p:cNvPr id="89" name=""/>
          <p:cNvSpPr/>
          <p:nvPr/>
        </p:nvSpPr>
        <p:spPr>
          <a:xfrm>
            <a:off x="3102480" y="6531480"/>
            <a:ext cx="2935080" cy="32256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18</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90" name=""/>
          <p:cNvSpPr/>
          <p:nvPr/>
        </p:nvSpPr>
        <p:spPr>
          <a:xfrm>
            <a:off x="326880" y="6531480"/>
            <a:ext cx="2608560" cy="32256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91" name=""/>
          <p:cNvSpPr/>
          <p:nvPr/>
        </p:nvSpPr>
        <p:spPr>
          <a:xfrm>
            <a:off x="8327880" y="6259320"/>
            <a:ext cx="649080" cy="54036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8B4B44A6-766E-4E43-B729-6799C5E82216}"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9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93"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4" name=""/>
          <p:cNvSpPr/>
          <p:nvPr/>
        </p:nvSpPr>
        <p:spPr>
          <a:xfrm>
            <a:off x="360" y="6531120"/>
            <a:ext cx="9140040" cy="3225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5" name=""/>
          <p:cNvSpPr/>
          <p:nvPr/>
        </p:nvSpPr>
        <p:spPr>
          <a:xfrm>
            <a:off x="360" y="0"/>
            <a:ext cx="9140040" cy="14659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6" name=""/>
          <p:cNvSpPr/>
          <p:nvPr/>
        </p:nvSpPr>
        <p:spPr>
          <a:xfrm>
            <a:off x="326520" y="1796040"/>
            <a:ext cx="8487000" cy="45680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7" name=""/>
          <p:cNvSpPr/>
          <p:nvPr/>
        </p:nvSpPr>
        <p:spPr>
          <a:xfrm>
            <a:off x="8449920" y="6258960"/>
            <a:ext cx="404280" cy="54036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98" name="" descr=""/>
          <p:cNvPicPr/>
          <p:nvPr/>
        </p:nvPicPr>
        <p:blipFill>
          <a:blip r:embed="rId2"/>
          <a:stretch/>
        </p:blipFill>
        <p:spPr>
          <a:xfrm>
            <a:off x="8136720" y="272880"/>
            <a:ext cx="1003680" cy="1003680"/>
          </a:xfrm>
          <a:prstGeom prst="rect">
            <a:avLst/>
          </a:prstGeom>
          <a:ln w="0">
            <a:noFill/>
          </a:ln>
        </p:spPr>
      </p:pic>
      <p:sp>
        <p:nvSpPr>
          <p:cNvPr id="99" name=""/>
          <p:cNvSpPr/>
          <p:nvPr/>
        </p:nvSpPr>
        <p:spPr>
          <a:xfrm>
            <a:off x="3102480" y="6531480"/>
            <a:ext cx="2935080" cy="32256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18</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00" name=""/>
          <p:cNvSpPr/>
          <p:nvPr/>
        </p:nvSpPr>
        <p:spPr>
          <a:xfrm>
            <a:off x="326880" y="6531480"/>
            <a:ext cx="2608560" cy="32256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01" name=""/>
          <p:cNvSpPr/>
          <p:nvPr/>
        </p:nvSpPr>
        <p:spPr>
          <a:xfrm>
            <a:off x="8327880" y="6259320"/>
            <a:ext cx="649080" cy="54036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26F0F066-E1E6-4E9F-AE14-361EF62641A0}"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02" name="PlaceHolder 1"/>
          <p:cNvSpPr>
            <a:spLocks noGrp="1"/>
          </p:cNvSpPr>
          <p:nvPr>
            <p:ph type="title"/>
          </p:nvPr>
        </p:nvSpPr>
        <p:spPr>
          <a:xfrm>
            <a:off x="326520" y="272880"/>
            <a:ext cx="8487000" cy="86580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0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6" name=""/>
          <p:cNvSpPr/>
          <p:nvPr/>
        </p:nvSpPr>
        <p:spPr>
          <a:xfrm>
            <a:off x="360" y="6531120"/>
            <a:ext cx="9140040" cy="3225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7" name=""/>
          <p:cNvSpPr/>
          <p:nvPr/>
        </p:nvSpPr>
        <p:spPr>
          <a:xfrm>
            <a:off x="360" y="0"/>
            <a:ext cx="9140040" cy="14659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8" name=""/>
          <p:cNvSpPr/>
          <p:nvPr/>
        </p:nvSpPr>
        <p:spPr>
          <a:xfrm>
            <a:off x="326520" y="1796040"/>
            <a:ext cx="8487000" cy="45680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09" name=""/>
          <p:cNvSpPr/>
          <p:nvPr/>
        </p:nvSpPr>
        <p:spPr>
          <a:xfrm>
            <a:off x="8449920" y="6258960"/>
            <a:ext cx="404280" cy="54036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10" name="" descr=""/>
          <p:cNvPicPr/>
          <p:nvPr/>
        </p:nvPicPr>
        <p:blipFill>
          <a:blip r:embed="rId2"/>
          <a:stretch/>
        </p:blipFill>
        <p:spPr>
          <a:xfrm>
            <a:off x="8136720" y="272880"/>
            <a:ext cx="1003680" cy="1003680"/>
          </a:xfrm>
          <a:prstGeom prst="rect">
            <a:avLst/>
          </a:prstGeom>
          <a:ln w="0">
            <a:noFill/>
          </a:ln>
        </p:spPr>
      </p:pic>
      <p:sp>
        <p:nvSpPr>
          <p:cNvPr id="111" name=""/>
          <p:cNvSpPr/>
          <p:nvPr/>
        </p:nvSpPr>
        <p:spPr>
          <a:xfrm>
            <a:off x="3102480" y="6531480"/>
            <a:ext cx="2935080" cy="32256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18</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12" name=""/>
          <p:cNvSpPr/>
          <p:nvPr/>
        </p:nvSpPr>
        <p:spPr>
          <a:xfrm>
            <a:off x="326880" y="6531480"/>
            <a:ext cx="2608560" cy="32256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13" name=""/>
          <p:cNvSpPr/>
          <p:nvPr/>
        </p:nvSpPr>
        <p:spPr>
          <a:xfrm>
            <a:off x="8327880" y="6259320"/>
            <a:ext cx="649080" cy="54036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357FB96D-B979-441D-B3E5-9A84B0457F7B}"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14" name="PlaceHolder 1"/>
          <p:cNvSpPr>
            <a:spLocks noGrp="1"/>
          </p:cNvSpPr>
          <p:nvPr>
            <p:ph type="title"/>
          </p:nvPr>
        </p:nvSpPr>
        <p:spPr>
          <a:xfrm>
            <a:off x="326520" y="272880"/>
            <a:ext cx="8487000" cy="86580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7" name=""/>
          <p:cNvSpPr/>
          <p:nvPr/>
        </p:nvSpPr>
        <p:spPr>
          <a:xfrm>
            <a:off x="360" y="6531120"/>
            <a:ext cx="9140040" cy="3225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8" name=""/>
          <p:cNvSpPr/>
          <p:nvPr/>
        </p:nvSpPr>
        <p:spPr>
          <a:xfrm>
            <a:off x="360" y="0"/>
            <a:ext cx="9140040" cy="14659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9" name=""/>
          <p:cNvSpPr/>
          <p:nvPr/>
        </p:nvSpPr>
        <p:spPr>
          <a:xfrm>
            <a:off x="326520" y="1796040"/>
            <a:ext cx="8487000" cy="45680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20" name=""/>
          <p:cNvSpPr/>
          <p:nvPr/>
        </p:nvSpPr>
        <p:spPr>
          <a:xfrm>
            <a:off x="8449920" y="6258960"/>
            <a:ext cx="404280" cy="54036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21" name="" descr=""/>
          <p:cNvPicPr/>
          <p:nvPr/>
        </p:nvPicPr>
        <p:blipFill>
          <a:blip r:embed="rId2"/>
          <a:stretch/>
        </p:blipFill>
        <p:spPr>
          <a:xfrm>
            <a:off x="8136720" y="272880"/>
            <a:ext cx="1003680" cy="1003680"/>
          </a:xfrm>
          <a:prstGeom prst="rect">
            <a:avLst/>
          </a:prstGeom>
          <a:ln w="0">
            <a:noFill/>
          </a:ln>
        </p:spPr>
      </p:pic>
      <p:sp>
        <p:nvSpPr>
          <p:cNvPr id="122" name=""/>
          <p:cNvSpPr/>
          <p:nvPr/>
        </p:nvSpPr>
        <p:spPr>
          <a:xfrm>
            <a:off x="360" y="6531120"/>
            <a:ext cx="9140040" cy="3225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23" name=""/>
          <p:cNvSpPr/>
          <p:nvPr/>
        </p:nvSpPr>
        <p:spPr>
          <a:xfrm>
            <a:off x="326880" y="6531480"/>
            <a:ext cx="2608560" cy="32256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24" name=""/>
          <p:cNvSpPr/>
          <p:nvPr/>
        </p:nvSpPr>
        <p:spPr>
          <a:xfrm>
            <a:off x="8327880" y="6259320"/>
            <a:ext cx="649080" cy="54036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6A3F5D13-B60E-4849-8685-F1D25FD79CE6}"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25" name=""/>
          <p:cNvSpPr/>
          <p:nvPr/>
        </p:nvSpPr>
        <p:spPr>
          <a:xfrm>
            <a:off x="3102480" y="6531480"/>
            <a:ext cx="2935080" cy="32256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18</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26" name="PlaceHolder 1"/>
          <p:cNvSpPr>
            <a:spLocks noGrp="1"/>
          </p:cNvSpPr>
          <p:nvPr>
            <p:ph type="title"/>
          </p:nvPr>
        </p:nvSpPr>
        <p:spPr>
          <a:xfrm>
            <a:off x="326520" y="272880"/>
            <a:ext cx="8487000" cy="86580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2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30" name=""/>
          <p:cNvGrpSpPr/>
          <p:nvPr/>
        </p:nvGrpSpPr>
        <p:grpSpPr>
          <a:xfrm>
            <a:off x="0" y="0"/>
            <a:ext cx="9140760" cy="4973040"/>
            <a:chOff x="0" y="0"/>
            <a:chExt cx="9140760" cy="4973040"/>
          </a:xfrm>
        </p:grpSpPr>
        <p:sp>
          <p:nvSpPr>
            <p:cNvPr id="131" name=""/>
            <p:cNvSpPr/>
            <p:nvPr/>
          </p:nvSpPr>
          <p:spPr>
            <a:xfrm>
              <a:off x="0" y="0"/>
              <a:ext cx="9140760" cy="49730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2" name=""/>
            <p:cNvSpPr/>
            <p:nvPr/>
          </p:nvSpPr>
          <p:spPr>
            <a:xfrm>
              <a:off x="0" y="0"/>
              <a:ext cx="9140760" cy="49730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3" name=""/>
            <p:cNvSpPr/>
            <p:nvPr/>
          </p:nvSpPr>
          <p:spPr>
            <a:xfrm>
              <a:off x="0" y="1548360"/>
              <a:ext cx="1406160" cy="77040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4" name=""/>
            <p:cNvSpPr/>
            <p:nvPr/>
          </p:nvSpPr>
          <p:spPr>
            <a:xfrm>
              <a:off x="829440" y="2322720"/>
              <a:ext cx="1157400" cy="22078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5" name=""/>
            <p:cNvSpPr/>
            <p:nvPr/>
          </p:nvSpPr>
          <p:spPr>
            <a:xfrm>
              <a:off x="1990800" y="663480"/>
              <a:ext cx="1157400" cy="22082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6" name=""/>
            <p:cNvSpPr/>
            <p:nvPr/>
          </p:nvSpPr>
          <p:spPr>
            <a:xfrm>
              <a:off x="3152160" y="1437840"/>
              <a:ext cx="327600" cy="4384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7" name=""/>
            <p:cNvSpPr/>
            <p:nvPr/>
          </p:nvSpPr>
          <p:spPr>
            <a:xfrm>
              <a:off x="3815640" y="0"/>
              <a:ext cx="1323360" cy="110196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8" name=""/>
            <p:cNvSpPr/>
            <p:nvPr/>
          </p:nvSpPr>
          <p:spPr>
            <a:xfrm>
              <a:off x="4230360" y="1105920"/>
              <a:ext cx="908640" cy="5490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9" name=""/>
            <p:cNvSpPr/>
            <p:nvPr/>
          </p:nvSpPr>
          <p:spPr>
            <a:xfrm>
              <a:off x="3152160" y="2101320"/>
              <a:ext cx="2816280" cy="12128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0" name=""/>
            <p:cNvSpPr/>
            <p:nvPr/>
          </p:nvSpPr>
          <p:spPr>
            <a:xfrm>
              <a:off x="3732840" y="3318120"/>
              <a:ext cx="1323000" cy="12124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1" name=""/>
            <p:cNvSpPr/>
            <p:nvPr/>
          </p:nvSpPr>
          <p:spPr>
            <a:xfrm>
              <a:off x="5972400" y="1769760"/>
              <a:ext cx="1406160" cy="54900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2" name=""/>
            <p:cNvSpPr/>
            <p:nvPr/>
          </p:nvSpPr>
          <p:spPr>
            <a:xfrm>
              <a:off x="6635880" y="2322720"/>
              <a:ext cx="1323360" cy="198684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3" name=""/>
            <p:cNvSpPr/>
            <p:nvPr/>
          </p:nvSpPr>
          <p:spPr>
            <a:xfrm>
              <a:off x="2488320" y="2875680"/>
              <a:ext cx="493920" cy="9914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4" name=""/>
            <p:cNvSpPr/>
            <p:nvPr/>
          </p:nvSpPr>
          <p:spPr>
            <a:xfrm>
              <a:off x="7797240" y="0"/>
              <a:ext cx="1343520" cy="176580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5" name=""/>
            <p:cNvSpPr/>
            <p:nvPr/>
          </p:nvSpPr>
          <p:spPr>
            <a:xfrm>
              <a:off x="6138360" y="0"/>
              <a:ext cx="244800" cy="121248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46" name=""/>
            <p:cNvSpPr/>
            <p:nvPr/>
          </p:nvSpPr>
          <p:spPr>
            <a:xfrm>
              <a:off x="1410120" y="0"/>
              <a:ext cx="162000" cy="110196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47" name=""/>
            <p:cNvSpPr/>
            <p:nvPr/>
          </p:nvSpPr>
          <p:spPr>
            <a:xfrm>
              <a:off x="0" y="3649680"/>
              <a:ext cx="327960" cy="13233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8" name=""/>
            <p:cNvSpPr/>
            <p:nvPr/>
          </p:nvSpPr>
          <p:spPr>
            <a:xfrm>
              <a:off x="8709840" y="3096720"/>
              <a:ext cx="327600" cy="187632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9" name=""/>
            <p:cNvSpPr/>
            <p:nvPr/>
          </p:nvSpPr>
          <p:spPr>
            <a:xfrm>
              <a:off x="7963200" y="2211840"/>
              <a:ext cx="327600" cy="4384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150" name=""/>
          <p:cNvSpPr/>
          <p:nvPr/>
        </p:nvSpPr>
        <p:spPr>
          <a:xfrm>
            <a:off x="424440" y="565920"/>
            <a:ext cx="8290800" cy="43938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51" name="PlaceHolder 1"/>
          <p:cNvSpPr>
            <a:spLocks noGrp="1"/>
          </p:cNvSpPr>
          <p:nvPr>
            <p:ph type="title"/>
          </p:nvPr>
        </p:nvSpPr>
        <p:spPr>
          <a:xfrm>
            <a:off x="326520" y="272880"/>
            <a:ext cx="8487000" cy="86580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52" name="PlaceHolder 2"/>
          <p:cNvSpPr>
            <a:spLocks noGrp="1"/>
          </p:cNvSpPr>
          <p:nvPr>
            <p:ph type="ftr" idx="10"/>
          </p:nvPr>
        </p:nvSpPr>
        <p:spPr>
          <a:xfrm>
            <a:off x="3123000" y="6248160"/>
            <a:ext cx="2894400" cy="46836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53" name="PlaceHolder 3"/>
          <p:cNvSpPr>
            <a:spLocks noGrp="1"/>
          </p:cNvSpPr>
          <p:nvPr>
            <p:ph type="sldNum" idx="11"/>
          </p:nvPr>
        </p:nvSpPr>
        <p:spPr>
          <a:xfrm>
            <a:off x="6555960" y="6248160"/>
            <a:ext cx="2126160" cy="46836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F54B1E04-652A-4577-88EF-5BC1E716A233}"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54" name="PlaceHolder 4"/>
          <p:cNvSpPr>
            <a:spLocks noGrp="1"/>
          </p:cNvSpPr>
          <p:nvPr>
            <p:ph type="dt" idx="12"/>
          </p:nvPr>
        </p:nvSpPr>
        <p:spPr>
          <a:xfrm>
            <a:off x="424440" y="6248160"/>
            <a:ext cx="2126160" cy="46836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55"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3"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8.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4.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PlaceHolder 1"/>
          <p:cNvSpPr>
            <a:spLocks noGrp="1"/>
          </p:cNvSpPr>
          <p:nvPr>
            <p:ph type="title"/>
          </p:nvPr>
        </p:nvSpPr>
        <p:spPr>
          <a:xfrm>
            <a:off x="687960" y="1980000"/>
            <a:ext cx="7768080" cy="146556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18</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65" name="PlaceHolder 2"/>
          <p:cNvSpPr>
            <a:spLocks noGrp="1"/>
          </p:cNvSpPr>
          <p:nvPr>
            <p:ph type="subTitle"/>
          </p:nvPr>
        </p:nvSpPr>
        <p:spPr>
          <a:xfrm>
            <a:off x="1339560" y="5040000"/>
            <a:ext cx="6396480" cy="174816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66" name="" descr=""/>
          <p:cNvPicPr/>
          <p:nvPr/>
        </p:nvPicPr>
        <p:blipFill>
          <a:blip r:embed="rId1"/>
          <a:stretch/>
        </p:blipFill>
        <p:spPr>
          <a:xfrm>
            <a:off x="7488360" y="5040000"/>
            <a:ext cx="1651680" cy="165168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6" name="PlaceHolder 1"/>
          <p:cNvSpPr>
            <a:spLocks noGrp="1"/>
          </p:cNvSpPr>
          <p:nvPr>
            <p:ph type="title"/>
          </p:nvPr>
        </p:nvSpPr>
        <p:spPr>
          <a:xfrm>
            <a:off x="457200" y="117360"/>
            <a:ext cx="8225280" cy="11386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87" name="PlaceHolder 2"/>
          <p:cNvSpPr>
            <a:spLocks noGrp="1"/>
          </p:cNvSpPr>
          <p:nvPr>
            <p:ph/>
          </p:nvPr>
        </p:nvSpPr>
        <p:spPr>
          <a:xfrm>
            <a:off x="457200" y="1800000"/>
            <a:ext cx="8225280" cy="397584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Jeremiah 18:</a:t>
            </a:r>
            <a:br>
              <a:rPr sz="1600"/>
            </a:br>
            <a:r>
              <a:rPr b="0" lang="en-GB" sz="1600" spc="-1" strike="noStrike">
                <a:solidFill>
                  <a:srgbClr val="ffff00"/>
                </a:solidFill>
                <a:latin typeface="Calibri"/>
              </a:rPr>
              <a:t>The word that came to Jeremiah from the Lord: “Come, go down to the potter’s house, and there I will let you hear my words.” So I went down to the potter’s house, and there he was working at his wheel. The vessel he was making of clay was spoiled in the potter’s hand, and he reworked it into another vessel, as seemed good to him. </a:t>
            </a:r>
            <a:r>
              <a:rPr b="0" lang="en-GB" sz="1600" spc="-1" strike="noStrike">
                <a:solidFill>
                  <a:srgbClr val="ffff00"/>
                </a:solidFill>
                <a:latin typeface="Calibri"/>
                <a:ea typeface="Verdana"/>
              </a:rPr>
              <a:t>Then the word of the Lord came to me: Can I not do with you, O house of Israel, just as this potter has done? says the Lord. Just like the clay in the potter’s hand, so are you in my hand, O house of Israel. At one moment I may declare concerning a nation or a kingdom that I will pluck up and break down and destroy it, but if that nation, concerning which I have spoken, turns from its evil, I will change my mind about the disaster that I intended to bring on it. And at another moment I may declare concerning a nation or a kingdom that I will build and plant it, but if it does evil in my sight, not listening to my voice, then I will change my mind about the good that I had intended to do to it. Now, therefore, say to the people of Judah and the inhabitants of Jerusalem: Thus says the Lord: Look, I am a potter shaping evil against you and devising a plan against you. Turn now, all of you, from your evil way, and amend your ways and your doings.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spcAft>
                <a:spcPts val="283"/>
              </a:spcAft>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spcAft>
                <a:spcPts val="283"/>
              </a:spcAft>
              <a:buNone/>
              <a:tabLst>
                <a:tab algn="l" pos="0"/>
              </a:tabLst>
            </a:pP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 name="PlaceHolder 1"/>
          <p:cNvSpPr>
            <a:spLocks noGrp="1"/>
          </p:cNvSpPr>
          <p:nvPr>
            <p:ph type="title"/>
          </p:nvPr>
        </p:nvSpPr>
        <p:spPr>
          <a:xfrm>
            <a:off x="457200" y="117360"/>
            <a:ext cx="8225280" cy="11386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189" name="PlaceHolder 2"/>
          <p:cNvSpPr>
            <a:spLocks noGrp="1"/>
          </p:cNvSpPr>
          <p:nvPr>
            <p:ph/>
          </p:nvPr>
        </p:nvSpPr>
        <p:spPr>
          <a:xfrm>
            <a:off x="457200" y="1800000"/>
            <a:ext cx="8225280" cy="397584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0" name="PlaceHolder 1"/>
          <p:cNvSpPr>
            <a:spLocks noGrp="1"/>
          </p:cNvSpPr>
          <p:nvPr>
            <p:ph/>
          </p:nvPr>
        </p:nvSpPr>
        <p:spPr>
          <a:xfrm>
            <a:off x="457200" y="1620000"/>
            <a:ext cx="8225280" cy="451584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God our Redeemer, hear the prayer of our heart and the cries of our mouth.  Transform us as the potter shapes the clay into vessels fit for your service; through our Lord, Jesus Christ. </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191" name="PlaceHolder 2"/>
          <p:cNvSpPr>
            <a:spLocks noGrp="1"/>
          </p:cNvSpPr>
          <p:nvPr>
            <p:ph type="title"/>
          </p:nvPr>
        </p:nvSpPr>
        <p:spPr>
          <a:xfrm>
            <a:off x="457560" y="117360"/>
            <a:ext cx="8225280" cy="11386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 name="PlaceHolder 1"/>
          <p:cNvSpPr>
            <a:spLocks noGrp="1"/>
          </p:cNvSpPr>
          <p:nvPr>
            <p:ph type="title"/>
          </p:nvPr>
        </p:nvSpPr>
        <p:spPr>
          <a:xfrm>
            <a:off x="687960" y="1980000"/>
            <a:ext cx="7768080" cy="146556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18</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Bahrain</a:t>
            </a:r>
            <a:br>
              <a:rPr sz="4000"/>
            </a:br>
            <a:br>
              <a:rPr sz="4000"/>
            </a:br>
            <a:r>
              <a:rPr b="1" i="1" lang="en-GB" sz="4000" spc="-1" strike="noStrike">
                <a:solidFill>
                  <a:srgbClr val="780373"/>
                </a:solidFill>
                <a:latin typeface="Times New Roman"/>
                <a:ea typeface="DejaVu Sans"/>
              </a:rPr>
              <a:t>"Spirit of the Living God</a:t>
            </a:r>
            <a:r>
              <a:rPr b="1" i="1" lang="en-GB" sz="4000" spc="-1" strike="noStrike">
                <a:solidFill>
                  <a:srgbClr val="780373"/>
                </a:solidFill>
                <a:latin typeface="Times New Roman"/>
                <a:ea typeface="DejaVu Sans"/>
              </a:rPr>
              <a:t>"</a:t>
            </a:r>
            <a:endParaRPr b="0" lang="en-GB" sz="4000" spc="-1" strike="noStrike">
              <a:solidFill>
                <a:srgbClr val="000000"/>
              </a:solidFill>
              <a:latin typeface="Arial"/>
            </a:endParaRPr>
          </a:p>
        </p:txBody>
      </p:sp>
      <p:sp>
        <p:nvSpPr>
          <p:cNvPr id="193" name="PlaceHolder 2"/>
          <p:cNvSpPr>
            <a:spLocks noGrp="1"/>
          </p:cNvSpPr>
          <p:nvPr>
            <p:ph type="subTitle"/>
          </p:nvPr>
        </p:nvSpPr>
        <p:spPr>
          <a:xfrm>
            <a:off x="1339560" y="5040000"/>
            <a:ext cx="6396480" cy="174816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4" name="" descr=""/>
          <p:cNvPicPr/>
          <p:nvPr/>
        </p:nvPicPr>
        <p:blipFill>
          <a:blip r:embed="rId1"/>
          <a:stretch/>
        </p:blipFill>
        <p:spPr>
          <a:xfrm>
            <a:off x="7488360" y="5040000"/>
            <a:ext cx="1651680" cy="1651680"/>
          </a:xfrm>
          <a:prstGeom prst="rect">
            <a:avLst/>
          </a:prstGeom>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PlaceHolder 1"/>
          <p:cNvSpPr>
            <a:spLocks noGrp="1"/>
          </p:cNvSpPr>
          <p:nvPr>
            <p:ph type="title"/>
          </p:nvPr>
        </p:nvSpPr>
        <p:spPr>
          <a:xfrm>
            <a:off x="687960" y="1980000"/>
            <a:ext cx="7768080" cy="146556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18</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96" name="PlaceHolder 2"/>
          <p:cNvSpPr>
            <a:spLocks noGrp="1"/>
          </p:cNvSpPr>
          <p:nvPr>
            <p:ph type="subTitle"/>
          </p:nvPr>
        </p:nvSpPr>
        <p:spPr>
          <a:xfrm>
            <a:off x="1339560" y="5040000"/>
            <a:ext cx="6396480" cy="174816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7" name="" descr=""/>
          <p:cNvPicPr/>
          <p:nvPr/>
        </p:nvPicPr>
        <p:blipFill>
          <a:blip r:embed="rId1"/>
          <a:stretch/>
        </p:blipFill>
        <p:spPr>
          <a:xfrm>
            <a:off x="7488360" y="5040000"/>
            <a:ext cx="1651680" cy="165168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PlaceHolder 1"/>
          <p:cNvSpPr>
            <a:spLocks noGrp="1"/>
          </p:cNvSpPr>
          <p:nvPr>
            <p:ph type="title"/>
          </p:nvPr>
        </p:nvSpPr>
        <p:spPr>
          <a:xfrm>
            <a:off x="687960" y="1980000"/>
            <a:ext cx="7768080" cy="146556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18</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Bahrain</a:t>
            </a:r>
            <a:endParaRPr b="0" lang="en-GB" sz="4000" spc="-1" strike="noStrike">
              <a:solidFill>
                <a:srgbClr val="000000"/>
              </a:solidFill>
              <a:latin typeface="Arial"/>
            </a:endParaRPr>
          </a:p>
        </p:txBody>
      </p:sp>
      <p:sp>
        <p:nvSpPr>
          <p:cNvPr id="168" name="PlaceHolder 2"/>
          <p:cNvSpPr>
            <a:spLocks noGrp="1"/>
          </p:cNvSpPr>
          <p:nvPr>
            <p:ph type="subTitle"/>
          </p:nvPr>
        </p:nvSpPr>
        <p:spPr>
          <a:xfrm>
            <a:off x="1339560" y="5040000"/>
            <a:ext cx="6396480" cy="174816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69" name="" descr=""/>
          <p:cNvPicPr/>
          <p:nvPr/>
        </p:nvPicPr>
        <p:blipFill>
          <a:blip r:embed="rId1"/>
          <a:stretch/>
        </p:blipFill>
        <p:spPr>
          <a:xfrm>
            <a:off x="7488360" y="5040000"/>
            <a:ext cx="1651680" cy="1651680"/>
          </a:xfrm>
          <a:prstGeom prst="rect">
            <a:avLst/>
          </a:prstGeom>
          <a:ln w="0">
            <a:noFill/>
          </a:ln>
        </p:spPr>
      </p:pic>
      <p:sp>
        <p:nvSpPr>
          <p:cNvPr id="170" name=""/>
          <p:cNvSpPr/>
          <p:nvPr/>
        </p:nvSpPr>
        <p:spPr>
          <a:xfrm>
            <a:off x="540000" y="3825000"/>
            <a:ext cx="8276400" cy="121140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The Potter’s Hand”</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 name="PlaceHolder 1"/>
          <p:cNvSpPr>
            <a:spLocks noGrp="1"/>
          </p:cNvSpPr>
          <p:nvPr>
            <p:ph type="title"/>
          </p:nvPr>
        </p:nvSpPr>
        <p:spPr>
          <a:xfrm>
            <a:off x="457200" y="117360"/>
            <a:ext cx="8225280" cy="11386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72" name="PlaceHolder 2"/>
          <p:cNvSpPr>
            <a:spLocks noGrp="1"/>
          </p:cNvSpPr>
          <p:nvPr>
            <p:ph/>
          </p:nvPr>
        </p:nvSpPr>
        <p:spPr>
          <a:xfrm>
            <a:off x="457200" y="1800000"/>
            <a:ext cx="8225280" cy="397584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We give thanks for this penitential journey to the cross.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Lord bless us and save us.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are you, Lord God of our salvation,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you be glory and praise for ever.</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darkness of our sin you have shone in our hearts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give the light of the knowledge of the glory of God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face of Jesus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Open our eyes to acknowledge your presence,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freed from the misery of sin and shame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grow into your likeness from glory to glory.</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be God, Father, Son and Holy Spirit.</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 name="PlaceHolder 1"/>
          <p:cNvSpPr>
            <a:spLocks noGrp="1"/>
          </p:cNvSpPr>
          <p:nvPr>
            <p:ph/>
          </p:nvPr>
        </p:nvSpPr>
        <p:spPr>
          <a:xfrm>
            <a:off x="457200" y="1800000"/>
            <a:ext cx="8225280" cy="397584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74" name="PlaceHolder 4"/>
          <p:cNvSpPr/>
          <p:nvPr/>
        </p:nvSpPr>
        <p:spPr>
          <a:xfrm>
            <a:off x="457200" y="117720"/>
            <a:ext cx="8225280" cy="113868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5" name="PlaceHolder 1"/>
          <p:cNvSpPr>
            <a:spLocks noGrp="1"/>
          </p:cNvSpPr>
          <p:nvPr>
            <p:ph type="title"/>
          </p:nvPr>
        </p:nvSpPr>
        <p:spPr>
          <a:xfrm>
            <a:off x="457200" y="117360"/>
            <a:ext cx="8225280" cy="11386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76" name="PlaceHolder 2"/>
          <p:cNvSpPr>
            <a:spLocks noGrp="1"/>
          </p:cNvSpPr>
          <p:nvPr>
            <p:ph/>
          </p:nvPr>
        </p:nvSpPr>
        <p:spPr>
          <a:xfrm>
            <a:off x="457200" y="1800000"/>
            <a:ext cx="8225280" cy="397584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Lent:</a:t>
            </a:r>
            <a:br>
              <a:rPr sz="1600"/>
            </a:br>
            <a:r>
              <a:rPr b="0" lang="en-GB" sz="1600" spc="-1" strike="noStrike">
                <a:solidFill>
                  <a:srgbClr val="ffff00"/>
                </a:solidFill>
                <a:latin typeface="Calibri"/>
              </a:rPr>
              <a:t>Almighty and everlasting God,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you hate nothing that you have made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forgive the sins of all those who are penitent: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create and make in us new and contrite hearts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we, worthily lamenting our sins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acknowledging our wretchedness,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receive from you, the God of all mercy,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perfect remission and forgiveness;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 name="PlaceHolder 1"/>
          <p:cNvSpPr>
            <a:spLocks noGrp="1"/>
          </p:cNvSpPr>
          <p:nvPr>
            <p:ph type="title"/>
          </p:nvPr>
        </p:nvSpPr>
        <p:spPr>
          <a:xfrm>
            <a:off x="457200" y="117360"/>
            <a:ext cx="8225280" cy="11386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78" name="PlaceHolder 2"/>
          <p:cNvSpPr>
            <a:spLocks noGrp="1"/>
          </p:cNvSpPr>
          <p:nvPr>
            <p:ph/>
          </p:nvPr>
        </p:nvSpPr>
        <p:spPr>
          <a:xfrm>
            <a:off x="457200" y="1800000"/>
            <a:ext cx="8225280" cy="397584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St Cyril on 18</a:t>
            </a:r>
            <a:r>
              <a:rPr b="0" lang="en-GB" sz="1600" spc="-1" strike="noStrike" baseline="33000">
                <a:solidFill>
                  <a:srgbClr val="e0c2cd"/>
                </a:solidFill>
                <a:latin typeface="Calibri"/>
              </a:rPr>
              <a:t>th</a:t>
            </a:r>
            <a:r>
              <a:rPr b="0" lang="en-GB" sz="1600" spc="-1" strike="noStrike">
                <a:solidFill>
                  <a:srgbClr val="e0c2cd"/>
                </a:solidFill>
                <a:latin typeface="Calibri"/>
              </a:rPr>
              <a:t> March</a:t>
            </a:r>
            <a:br>
              <a:rPr sz="1600"/>
            </a:br>
            <a:r>
              <a:rPr b="0" lang="en-GB" sz="1600" spc="-1" strike="noStrike">
                <a:solidFill>
                  <a:srgbClr val="ffff00"/>
                </a:solidFill>
                <a:latin typeface="Calibri"/>
              </a:rPr>
              <a:t>Strengthen, O God,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your Church in the sacraments of your grace,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we, in union with the teaching and prayers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of your servant Cyril of Jerusalem,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enter more fully into your Paschal mystery;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our Lord,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lives and reigns with you and the Holy Spirit,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9" name="Picture 210" descr=""/>
          <p:cNvPicPr/>
          <p:nvPr/>
        </p:nvPicPr>
        <p:blipFill>
          <a:blip r:embed="rId1"/>
          <a:stretch/>
        </p:blipFill>
        <p:spPr>
          <a:xfrm>
            <a:off x="3060000" y="1516320"/>
            <a:ext cx="6080400" cy="4671000"/>
          </a:xfrm>
          <a:prstGeom prst="rect">
            <a:avLst/>
          </a:prstGeom>
          <a:ln w="0">
            <a:noFill/>
          </a:ln>
        </p:spPr>
      </p:pic>
      <p:sp>
        <p:nvSpPr>
          <p:cNvPr id="180" name="CustomShape 2"/>
          <p:cNvSpPr/>
          <p:nvPr/>
        </p:nvSpPr>
        <p:spPr>
          <a:xfrm>
            <a:off x="540000" y="1620000"/>
            <a:ext cx="8393760" cy="449892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81" name="PlaceHolder 11"/>
          <p:cNvSpPr/>
          <p:nvPr/>
        </p:nvSpPr>
        <p:spPr>
          <a:xfrm>
            <a:off x="457200" y="117720"/>
            <a:ext cx="8225280" cy="113868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2" name="PlaceHolder 1"/>
          <p:cNvSpPr>
            <a:spLocks noGrp="1"/>
          </p:cNvSpPr>
          <p:nvPr>
            <p:ph type="title"/>
          </p:nvPr>
        </p:nvSpPr>
        <p:spPr>
          <a:xfrm>
            <a:off x="457200" y="117360"/>
            <a:ext cx="8225280" cy="11386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Benedictus</a:t>
            </a:r>
            <a:endParaRPr b="0" lang="en-GB" sz="2400" spc="-1" strike="noStrike">
              <a:solidFill>
                <a:srgbClr val="ffffff"/>
              </a:solidFill>
              <a:latin typeface="Arial"/>
            </a:endParaRPr>
          </a:p>
        </p:txBody>
      </p:sp>
      <p:sp>
        <p:nvSpPr>
          <p:cNvPr id="183" name="PlaceHolder 2"/>
          <p:cNvSpPr>
            <a:spLocks noGrp="1"/>
          </p:cNvSpPr>
          <p:nvPr>
            <p:ph/>
          </p:nvPr>
        </p:nvSpPr>
        <p:spPr>
          <a:xfrm>
            <a:off x="457200" y="1567080"/>
            <a:ext cx="8225280" cy="3975840"/>
          </a:xfrm>
          <a:prstGeom prst="rect">
            <a:avLst/>
          </a:prstGeom>
          <a:noFill/>
          <a:ln w="0">
            <a:noFill/>
          </a:ln>
        </p:spPr>
        <p:txBody>
          <a:bodyPr lIns="91440" rIns="91440" tIns="45720" bIns="45720" anchor="t">
            <a:noAutofit/>
          </a:bodyPr>
          <a:p>
            <a:pPr indent="0">
              <a:lnSpc>
                <a:spcPct val="100000"/>
              </a:lnSpc>
              <a:buNone/>
              <a:tabLst>
                <a:tab algn="l" pos="0"/>
              </a:tabLst>
            </a:pPr>
            <a:r>
              <a:rPr b="0" lang="en-US" sz="1400" spc="-1" strike="noStrike">
                <a:solidFill>
                  <a:srgbClr val="ffff00"/>
                </a:solidFill>
                <a:latin typeface="Calibri"/>
                <a:ea typeface="Verdana"/>
              </a:rPr>
              <a:t>Blessed be the Lord the God of Israel,</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who has come to his people and set them free.</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He has raised up for us a mighty Saviour,</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born of the house of his servant David.</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Through his holy prophets God promised of old</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to save us from our enemies, from the hands of all that hate us,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To show mercy to our ancestors,</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and to remember his holy covenant.</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This was the oath God swore to our father Abraham:</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to set us free from the hands of our enemies,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Free to worship him without fear,</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holy and righteous in his sight all the days of our life.</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And you, child, shall be called the prophet of the Most High,</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for you will go before the Lord to prepare his way,</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To give his people knowledge of salvation</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by the forgiveness of all their sins.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In the tender compassion of our God</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the dawn from on high shall break upon us,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To shine on those who dwell in darkness and the shadow of death,</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and to guide our feet into the way of peace.</a:t>
            </a:r>
            <a:endParaRPr b="0" lang="en-GB" sz="1400" spc="-1" strike="noStrike">
              <a:solidFill>
                <a:srgbClr val="ffffff"/>
              </a:solidFill>
              <a:latin typeface="Arial"/>
            </a:endParaRPr>
          </a:p>
          <a:p>
            <a:pPr indent="0">
              <a:lnSpc>
                <a:spcPct val="100000"/>
              </a:lnSpc>
              <a:buNone/>
              <a:tabLst>
                <a:tab algn="l" pos="0"/>
              </a:tabLst>
            </a:pPr>
            <a:endParaRPr b="0" lang="en-GB" sz="6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Glory to the Father and to the Son and to the Holy Spirit;</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as it was in the beginning is now and shall be for ever. Amen.</a:t>
            </a:r>
            <a:endParaRPr b="0" lang="en-GB" sz="1400" spc="-1" strike="noStrike">
              <a:solidFill>
                <a:srgbClr val="ffffff"/>
              </a:solidFill>
              <a:latin typeface="Arial"/>
            </a:endParaRPr>
          </a:p>
          <a:p>
            <a:pPr indent="0">
              <a:lnSpc>
                <a:spcPct val="100000"/>
              </a:lnSpc>
              <a:buNone/>
              <a:tabLst>
                <a:tab algn="l" pos="0"/>
              </a:tabLst>
            </a:pPr>
            <a:endParaRPr b="0" lang="en-GB" sz="1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 name="PlaceHolder 1"/>
          <p:cNvSpPr>
            <a:spLocks noGrp="1"/>
          </p:cNvSpPr>
          <p:nvPr>
            <p:ph type="title"/>
          </p:nvPr>
        </p:nvSpPr>
        <p:spPr>
          <a:xfrm>
            <a:off x="457200" y="117360"/>
            <a:ext cx="8225280" cy="11386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85" name="PlaceHolder 2"/>
          <p:cNvSpPr>
            <a:spLocks noGrp="1"/>
          </p:cNvSpPr>
          <p:nvPr>
            <p:ph/>
          </p:nvPr>
        </p:nvSpPr>
        <p:spPr>
          <a:xfrm>
            <a:off x="457200" y="1800000"/>
            <a:ext cx="8225280" cy="3975840"/>
          </a:xfrm>
          <a:prstGeom prst="rect">
            <a:avLst/>
          </a:prstGeom>
          <a:noFill/>
          <a:ln w="0">
            <a:noFill/>
          </a:ln>
        </p:spPr>
        <p:txBody>
          <a:bodyPr lIns="91440" rIns="91440" tIns="45720" bIns="45720" anchor="t">
            <a:noAutofit/>
          </a:bodyPr>
          <a:p>
            <a:pPr indent="0">
              <a:lnSpc>
                <a:spcPct val="100000"/>
              </a:lnSpc>
              <a:buNone/>
              <a:tabLst>
                <a:tab algn="l" pos="0"/>
              </a:tabLst>
            </a:pPr>
            <a:r>
              <a:rPr b="0" lang="en-GB" sz="1400" spc="-1" strike="noStrike">
                <a:solidFill>
                  <a:srgbClr val="e0c2cd"/>
                </a:solidFill>
                <a:latin typeface="Calibri"/>
              </a:rPr>
              <a:t>Psalm 91:</a:t>
            </a:r>
            <a:br>
              <a:rPr sz="1400"/>
            </a:br>
            <a:r>
              <a:rPr b="0" lang="en-GB" sz="1400" spc="-1" strike="noStrike">
                <a:solidFill>
                  <a:srgbClr val="ffff00"/>
                </a:solidFill>
                <a:latin typeface="Calibri"/>
                <a:ea typeface="Verdana"/>
              </a:rPr>
              <a:t>There shall no evil happen to you,</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neither shall any plague come near your tent.</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For he shall give his angels charge over you,</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to keep you in all your ways.</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They shall bear you in their hands,</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lest you dash your foot against a stone.</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You shall tread upon the lion and adder;</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the young lion and the serpent you shall trample underfoot.</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Because they have set their love upon me, therefore will I deliver them;</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I will lift them up, because they know my name.</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They will call upon me and I will answer them;</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I am with them in trouble, I will deliver them and bring them to honour.</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With long life will I satisfy them</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show them my salvation.</a:t>
            </a:r>
            <a:endParaRPr b="0" lang="en-GB" sz="1400" spc="-1" strike="noStrike">
              <a:solidFill>
                <a:srgbClr val="ffffff"/>
              </a:solidFill>
              <a:latin typeface="Arial"/>
            </a:endParaRPr>
          </a:p>
          <a:p>
            <a:pPr indent="0">
              <a:lnSpc>
                <a:spcPct val="100000"/>
              </a:lnSpc>
              <a:buNone/>
              <a:tabLst>
                <a:tab algn="l" pos="0"/>
              </a:tabLst>
            </a:pP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Glory to the Father and to the Son and to the Holy Spirit;</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as it was in the beginning is now and shall be for ever. Amen.</a:t>
            </a:r>
            <a:endParaRPr b="0" lang="en-GB" sz="1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665</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2026-03-18T06:13:11Z</dcterms:modified>
  <cp:revision>58</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