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png" ContentType="image/png"/>
  <Override PartName="/ppt/media/media7.mp3" ContentType="audio/mpeg"/>
  <Override PartName="/ppt/media/image3.png" ContentType="image/png"/>
  <Override PartName="/ppt/media/image4.png" ContentType="image/png"/>
  <Override PartName="/ppt/media/image5.png" ContentType="image/png"/>
  <Override PartName="/ppt/media/image6.png" ContentType="image/png"/>
  <Override PartName="/ppt/media/image8.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notesSlides/_rels/notesSlide15.xml.rels" ContentType="application/vnd.openxmlformats-package.relationships+xml"/>
  <Override PartName="/ppt/notesSlides/_rels/notesSlide11.xml.rels" ContentType="application/vnd.openxmlformats-package.relationships+xml"/>
  <Override PartName="/ppt/notesSlides/notesSlide11.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1" r:id="rId3"/>
    <p:sldMasterId id="2147483653" r:id="rId4"/>
    <p:sldMasterId id="2147483655" r:id="rId5"/>
    <p:sldMasterId id="2147483657" r:id="rId6"/>
    <p:sldMasterId id="2147483660" r:id="rId7"/>
    <p:sldMasterId id="2147483662" r:id="rId8"/>
    <p:sldMasterId id="2147483664" r:id="rId9"/>
    <p:sldMasterId id="2147483666" r:id="rId10"/>
    <p:sldMasterId id="2147483668"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18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GB" sz="2000" spc="-1" strike="noStrike">
                <a:solidFill>
                  <a:srgbClr val="000000"/>
                </a:solidFill>
                <a:latin typeface="Arial"/>
              </a:rPr>
              <a:t>Click to edit the notes' format</a:t>
            </a:r>
            <a:endParaRPr b="0" lang="en-GB" sz="2000" spc="-1" strike="noStrike">
              <a:solidFill>
                <a:srgbClr val="000000"/>
              </a:solidFill>
              <a:latin typeface="Arial"/>
            </a:endParaRPr>
          </a:p>
        </p:txBody>
      </p:sp>
      <p:sp>
        <p:nvSpPr>
          <p:cNvPr id="19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pc="-1" strike="noStrike">
                <a:solidFill>
                  <a:srgbClr val="000000"/>
                </a:solidFill>
                <a:latin typeface="Times New Roman"/>
              </a:rPr>
              <a:t>&lt;header&gt;</a:t>
            </a:r>
            <a:endParaRPr b="0" lang="en-GB" sz="1400" spc="-1" strike="noStrike">
              <a:solidFill>
                <a:srgbClr val="000000"/>
              </a:solidFill>
              <a:latin typeface="Times New Roman"/>
            </a:endParaRPr>
          </a:p>
        </p:txBody>
      </p:sp>
      <p:sp>
        <p:nvSpPr>
          <p:cNvPr id="191" name="PlaceHolder 4"/>
          <p:cNvSpPr>
            <a:spLocks noGrp="1"/>
          </p:cNvSpPr>
          <p:nvPr>
            <p:ph type="dt" idx="13"/>
          </p:nvPr>
        </p:nvSpPr>
        <p:spPr>
          <a:xfrm>
            <a:off x="4278960" y="0"/>
            <a:ext cx="3280680" cy="53424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Times New Roman"/>
              </a:defRPr>
            </a:lvl1pPr>
          </a:lstStyle>
          <a:p>
            <a:pPr indent="0" algn="r">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192" name="PlaceHolder 5"/>
          <p:cNvSpPr>
            <a:spLocks noGrp="1"/>
          </p:cNvSpPr>
          <p:nvPr>
            <p:ph type="ftr" idx="14"/>
          </p:nvPr>
        </p:nvSpPr>
        <p:spPr>
          <a:xfrm>
            <a:off x="0" y="10157400"/>
            <a:ext cx="3280680" cy="53424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93" name="PlaceHolder 6"/>
          <p:cNvSpPr>
            <a:spLocks noGrp="1"/>
          </p:cNvSpPr>
          <p:nvPr>
            <p:ph type="sldNum" idx="15"/>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5CA80811-6B74-4E25-B9B5-01E9C00061AC}"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241560" y="875520"/>
            <a:ext cx="7923240" cy="4315680"/>
          </a:xfrm>
          <a:prstGeom prst="rect">
            <a:avLst/>
          </a:prstGeom>
          <a:ln w="0">
            <a:noFill/>
          </a:ln>
        </p:spPr>
      </p:sp>
      <p:sp>
        <p:nvSpPr>
          <p:cNvPr id="246" name="PlaceHolder 2"/>
          <p:cNvSpPr>
            <a:spLocks noGrp="1"/>
          </p:cNvSpPr>
          <p:nvPr>
            <p:ph type="body"/>
          </p:nvPr>
        </p:nvSpPr>
        <p:spPr>
          <a:xfrm>
            <a:off x="840960" y="5470560"/>
            <a:ext cx="6724800" cy="518004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Calibri"/>
              </a:rPr>
              <a:t>Prayers of the People</a:t>
            </a:r>
            <a:endParaRPr b="0" lang="en-GB" sz="2000" spc="-1" strike="noStrike">
              <a:solidFill>
                <a:srgbClr val="000000"/>
              </a:solidFill>
              <a:latin typeface="Arial"/>
            </a:endParaRPr>
          </a:p>
        </p:txBody>
      </p:sp>
      <p:sp>
        <p:nvSpPr>
          <p:cNvPr id="247" name="PlaceHolder 3"/>
          <p:cNvSpPr>
            <a:spLocks noGrp="1"/>
          </p:cNvSpPr>
          <p:nvPr>
            <p:ph type="sldNum" idx="16"/>
          </p:nvPr>
        </p:nvSpPr>
        <p:spPr>
          <a:xfrm>
            <a:off x="4759920" y="10941840"/>
            <a:ext cx="3646800" cy="573120"/>
          </a:xfrm>
          <a:prstGeom prst="rect">
            <a:avLst/>
          </a:prstGeom>
          <a:noFill/>
          <a:ln w="0">
            <a:noFill/>
          </a:ln>
        </p:spPr>
        <p:txBody>
          <a:bodyPr lIns="0" rIns="0" tIns="0" bIns="0" anchor="b">
            <a:noAutofit/>
          </a:bodyPr>
          <a:lstStyle>
            <a:lvl1pPr indent="0" algn="r">
              <a:lnSpc>
                <a:spcPct val="100000"/>
              </a:lnSpc>
              <a:buNone/>
              <a:tabLst>
                <a:tab algn="l" pos="0"/>
              </a:tabLst>
              <a:defRPr b="0" lang="en-GB" sz="1400" spc="-1" strike="noStrike">
                <a:solidFill>
                  <a:srgbClr val="000000"/>
                </a:solidFill>
                <a:latin typeface="Times New Roman"/>
              </a:defRPr>
            </a:lvl1pPr>
          </a:lstStyle>
          <a:p>
            <a:pPr indent="0" algn="r">
              <a:lnSpc>
                <a:spcPct val="100000"/>
              </a:lnSpc>
              <a:buNone/>
              <a:tabLst>
                <a:tab algn="l" pos="0"/>
              </a:tabLst>
            </a:pPr>
            <a:fld id="{F940CA8F-73B1-4FB0-A92A-70B74E9A6208}"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241560" y="875520"/>
            <a:ext cx="7920360" cy="4312800"/>
          </a:xfrm>
          <a:prstGeom prst="rect">
            <a:avLst/>
          </a:prstGeom>
          <a:ln w="0">
            <a:noFill/>
          </a:ln>
        </p:spPr>
      </p:sp>
      <p:sp>
        <p:nvSpPr>
          <p:cNvPr id="249" name="PlaceHolder 2"/>
          <p:cNvSpPr>
            <a:spLocks noGrp="1"/>
          </p:cNvSpPr>
          <p:nvPr>
            <p:ph type="body"/>
          </p:nvPr>
        </p:nvSpPr>
        <p:spPr>
          <a:xfrm>
            <a:off x="840960" y="5470560"/>
            <a:ext cx="6721920" cy="517716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Calibri"/>
              </a:rPr>
              <a:t>Prayers of the People</a:t>
            </a:r>
            <a:endParaRPr b="0" lang="en-GB" sz="2000" spc="-1" strike="noStrike">
              <a:solidFill>
                <a:srgbClr val="000000"/>
              </a:solidFill>
              <a:latin typeface="Arial"/>
            </a:endParaRPr>
          </a:p>
        </p:txBody>
      </p:sp>
      <p:sp>
        <p:nvSpPr>
          <p:cNvPr id="250" name="PlaceHolder 3"/>
          <p:cNvSpPr>
            <a:spLocks noGrp="1"/>
          </p:cNvSpPr>
          <p:nvPr>
            <p:ph type="sldNum" idx="17"/>
          </p:nvPr>
        </p:nvSpPr>
        <p:spPr>
          <a:xfrm>
            <a:off x="4759920" y="10941840"/>
            <a:ext cx="3643920" cy="570240"/>
          </a:xfrm>
          <a:prstGeom prst="rect">
            <a:avLst/>
          </a:prstGeom>
          <a:noFill/>
          <a:ln w="0">
            <a:noFill/>
          </a:ln>
        </p:spPr>
        <p:txBody>
          <a:bodyPr lIns="0" rIns="0" tIns="0" bIns="0" anchor="b">
            <a:noAutofit/>
          </a:bodyPr>
          <a:lstStyle>
            <a:lvl1pPr indent="0" algn="r">
              <a:lnSpc>
                <a:spcPct val="100000"/>
              </a:lnSpc>
              <a:buNone/>
              <a:tabLst>
                <a:tab algn="l" pos="0"/>
              </a:tabLst>
              <a:defRPr b="0" lang="en-GB" sz="1400" spc="-1" strike="noStrike">
                <a:solidFill>
                  <a:srgbClr val="000000"/>
                </a:solidFill>
                <a:latin typeface="Times New Roman"/>
              </a:defRPr>
            </a:lvl1pPr>
          </a:lstStyle>
          <a:p>
            <a:pPr indent="0" algn="r">
              <a:lnSpc>
                <a:spcPct val="100000"/>
              </a:lnSpc>
              <a:buNone/>
              <a:tabLst>
                <a:tab algn="l" pos="0"/>
              </a:tabLst>
            </a:pPr>
            <a:fld id="{965E920A-EDBA-4FB9-B930-20FA9D2DDB12}"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7.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p:spTree>
      <p:nvGrpSpPr>
        <p:cNvPr id="1" name=""/>
        <p:cNvGrpSpPr/>
        <p:nvPr/>
      </p:nvGrpSpPr>
      <p:grpSpPr>
        <a:xfrm>
          <a:off x="0" y="0"/>
          <a:ext cx="0" cy="0"/>
          <a:chOff x="0" y="0"/>
          <a:chExt cx="0" cy="0"/>
        </a:xfrm>
      </p:grpSpPr>
      <p:sp>
        <p:nvSpPr>
          <p:cNvPr id="26"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FD485D5-F72B-4E2F-B31B-94F4DF913578}"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_">
    <p:spTree>
      <p:nvGrpSpPr>
        <p:cNvPr id="1" name=""/>
        <p:cNvGrpSpPr/>
        <p:nvPr/>
      </p:nvGrpSpPr>
      <p:grpSpPr>
        <a:xfrm>
          <a:off x="0" y="0"/>
          <a:ext cx="0" cy="0"/>
          <a:chOff x="0" y="0"/>
          <a:chExt cx="0" cy="0"/>
        </a:xfrm>
      </p:grpSpPr>
      <p:sp>
        <p:nvSpPr>
          <p:cNvPr id="161"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6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7F89D309-136B-41D0-9024-8DBEC58E52C5}" type="slidenum">
              <a:t>&lt;#&gt;</a:t>
            </a:fld>
          </a:p>
        </p:txBody>
      </p:sp>
      <p:sp>
        <p:nvSpPr>
          <p:cNvPr id="6" name="PlaceHolder 5"/>
          <p:cNvSpPr>
            <a:spLocks noGrp="1"/>
          </p:cNvSpPr>
          <p:nvPr>
            <p:ph type="dt" idx="12"/>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Midnightblue___">
    <p:spTree>
      <p:nvGrpSpPr>
        <p:cNvPr id="1" name=""/>
        <p:cNvGrpSpPr/>
        <p:nvPr/>
      </p:nvGrpSpPr>
      <p:grpSpPr>
        <a:xfrm>
          <a:off x="0" y="0"/>
          <a:ext cx="0" cy="0"/>
          <a:chOff x="0" y="0"/>
          <a:chExt cx="0" cy="0"/>
        </a:xfrm>
      </p:grpSpPr>
      <p:sp>
        <p:nvSpPr>
          <p:cNvPr id="174"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ffffff"/>
              </a:solidFill>
              <a:latin typeface="Arial"/>
            </a:endParaRPr>
          </a:p>
        </p:txBody>
      </p:sp>
      <p:sp>
        <p:nvSpPr>
          <p:cNvPr id="17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3_">
    <p:spTree>
      <p:nvGrpSpPr>
        <p:cNvPr id="1" name=""/>
        <p:cNvGrpSpPr/>
        <p:nvPr/>
      </p:nvGrpSpPr>
      <p:grpSpPr>
        <a:xfrm>
          <a:off x="0" y="0"/>
          <a:ext cx="0" cy="0"/>
          <a:chOff x="0" y="0"/>
          <a:chExt cx="0" cy="0"/>
        </a:xfrm>
      </p:grpSpPr>
      <p:sp>
        <p:nvSpPr>
          <p:cNvPr id="186"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ffffff"/>
              </a:solidFill>
              <a:latin typeface="Arial"/>
            </a:endParaRPr>
          </a:p>
        </p:txBody>
      </p:sp>
      <p:sp>
        <p:nvSpPr>
          <p:cNvPr id="18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28"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8ED0541-47E0-4A1A-B715-677C87399A8B}"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56"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5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FB338C8-7F03-42A2-B653-060A9D8FBDB8}" type="slidenum">
              <a:t>&lt;#&gt;</a:t>
            </a:fld>
          </a:p>
        </p:txBody>
      </p:sp>
      <p:sp>
        <p:nvSpPr>
          <p:cNvPr id="6" name="PlaceHolder 5"/>
          <p:cNvSpPr>
            <a:spLocks noGrp="1"/>
          </p:cNvSpPr>
          <p:nvPr>
            <p:ph type="dt" idx="6"/>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
    <p:spTree>
      <p:nvGrpSpPr>
        <p:cNvPr id="1" name=""/>
        <p:cNvGrpSpPr/>
        <p:nvPr/>
      </p:nvGrpSpPr>
      <p:grpSpPr>
        <a:xfrm>
          <a:off x="0" y="0"/>
          <a:ext cx="0" cy="0"/>
          <a:chOff x="0" y="0"/>
          <a:chExt cx="0" cy="0"/>
        </a:xfrm>
      </p:grpSpPr>
      <p:sp>
        <p:nvSpPr>
          <p:cNvPr id="84"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8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F1087D0-FA50-479F-82C9-02FF9833D48C}" type="slidenum">
              <a:t>&lt;#&gt;</a:t>
            </a:fld>
          </a:p>
        </p:txBody>
      </p:sp>
      <p:sp>
        <p:nvSpPr>
          <p:cNvPr id="6" name="PlaceHolder 5"/>
          <p:cNvSpPr>
            <a:spLocks noGrp="1"/>
          </p:cNvSpPr>
          <p:nvPr>
            <p:ph type="dt" idx="9"/>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Midnightblue">
    <p:spTree>
      <p:nvGrpSpPr>
        <p:cNvPr id="1" name=""/>
        <p:cNvGrpSpPr/>
        <p:nvPr/>
      </p:nvGrpSpPr>
      <p:grpSpPr>
        <a:xfrm>
          <a:off x="0" y="0"/>
          <a:ext cx="0" cy="0"/>
          <a:chOff x="0" y="0"/>
          <a:chExt cx="0" cy="0"/>
        </a:xfrm>
      </p:grpSpPr>
      <p:sp>
        <p:nvSpPr>
          <p:cNvPr id="96"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ffffff"/>
              </a:solidFill>
              <a:latin typeface="Arial"/>
            </a:endParaRPr>
          </a:p>
        </p:txBody>
      </p:sp>
      <p:sp>
        <p:nvSpPr>
          <p:cNvPr id="9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2">
    <p:spTree>
      <p:nvGrpSpPr>
        <p:cNvPr id="1" name=""/>
        <p:cNvGrpSpPr/>
        <p:nvPr/>
      </p:nvGrpSpPr>
      <p:grpSpPr>
        <a:xfrm>
          <a:off x="0" y="0"/>
          <a:ext cx="0" cy="0"/>
          <a:chOff x="0" y="0"/>
          <a:chExt cx="0" cy="0"/>
        </a:xfrm>
      </p:grpSpPr>
      <p:sp>
        <p:nvSpPr>
          <p:cNvPr id="108"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ffffff"/>
              </a:solidFill>
              <a:latin typeface="Arial"/>
            </a:endParaRPr>
          </a:p>
        </p:txBody>
      </p:sp>
      <p:sp>
        <p:nvSpPr>
          <p:cNvPr id="10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3">
    <p:spTree>
      <p:nvGrpSpPr>
        <p:cNvPr id="1" name=""/>
        <p:cNvGrpSpPr/>
        <p:nvPr/>
      </p:nvGrpSpPr>
      <p:grpSpPr>
        <a:xfrm>
          <a:off x="0" y="0"/>
          <a:ext cx="0" cy="0"/>
          <a:chOff x="0" y="0"/>
          <a:chExt cx="0" cy="0"/>
        </a:xfrm>
      </p:grpSpPr>
      <p:sp>
        <p:nvSpPr>
          <p:cNvPr id="120"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ffffff"/>
              </a:solidFill>
              <a:latin typeface="Arial"/>
            </a:endParaRPr>
          </a:p>
        </p:txBody>
      </p:sp>
      <p:sp>
        <p:nvSpPr>
          <p:cNvPr id="12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Midnightblue__">
    <p:spTree>
      <p:nvGrpSpPr>
        <p:cNvPr id="1" name=""/>
        <p:cNvGrpSpPr/>
        <p:nvPr/>
      </p:nvGrpSpPr>
      <p:grpSpPr>
        <a:xfrm>
          <a:off x="0" y="0"/>
          <a:ext cx="0" cy="0"/>
          <a:chOff x="0" y="0"/>
          <a:chExt cx="0" cy="0"/>
        </a:xfrm>
      </p:grpSpPr>
      <p:sp>
        <p:nvSpPr>
          <p:cNvPr id="133"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lgn="ctr">
              <a:buNone/>
            </a:pPr>
            <a:endParaRPr b="0" lang="en-GB" sz="4400" spc="-1" strike="noStrike">
              <a:solidFill>
                <a:srgbClr val="ffffff"/>
              </a:solidFill>
              <a:latin typeface="Arial"/>
            </a:endParaRPr>
          </a:p>
        </p:txBody>
      </p:sp>
      <p:sp>
        <p:nvSpPr>
          <p:cNvPr id="13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3.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4.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5.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6.xml"/><Relationship Id="rId4" Type="http://schemas.openxmlformats.org/officeDocument/2006/relationships/slideLayout" Target="../slideLayouts/slideLayout7.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8.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10.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0" name=""/>
          <p:cNvGrpSpPr/>
          <p:nvPr/>
        </p:nvGrpSpPr>
        <p:grpSpPr>
          <a:xfrm>
            <a:off x="0" y="0"/>
            <a:ext cx="9139320" cy="4971600"/>
            <a:chOff x="0" y="0"/>
            <a:chExt cx="9139320" cy="4971600"/>
          </a:xfrm>
        </p:grpSpPr>
        <p:sp>
          <p:nvSpPr>
            <p:cNvPr id="1"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2"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3" name=""/>
            <p:cNvSpPr/>
            <p:nvPr/>
          </p:nvSpPr>
          <p:spPr>
            <a:xfrm>
              <a:off x="0" y="1548360"/>
              <a:ext cx="1404720" cy="768960"/>
            </a:xfrm>
            <a:prstGeom prst="rect">
              <a:avLst/>
            </a:prstGeom>
            <a:solidFill>
              <a:srgbClr val="343a40">
                <a:alpha val="2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4" name=""/>
            <p:cNvSpPr/>
            <p:nvPr/>
          </p:nvSpPr>
          <p:spPr>
            <a:xfrm>
              <a:off x="829440" y="2322720"/>
              <a:ext cx="1155960" cy="220644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5" name=""/>
            <p:cNvSpPr/>
            <p:nvPr/>
          </p:nvSpPr>
          <p:spPr>
            <a:xfrm>
              <a:off x="1990800" y="663480"/>
              <a:ext cx="1155960" cy="220680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 name=""/>
            <p:cNvSpPr/>
            <p:nvPr/>
          </p:nvSpPr>
          <p:spPr>
            <a:xfrm>
              <a:off x="3152160" y="1437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7" name=""/>
            <p:cNvSpPr/>
            <p:nvPr/>
          </p:nvSpPr>
          <p:spPr>
            <a:xfrm>
              <a:off x="3815640" y="0"/>
              <a:ext cx="1321920" cy="1100520"/>
            </a:xfrm>
            <a:prstGeom prst="rect">
              <a:avLst/>
            </a:prstGeom>
            <a:solidFill>
              <a:srgbClr val="6c757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8" name=""/>
            <p:cNvSpPr/>
            <p:nvPr/>
          </p:nvSpPr>
          <p:spPr>
            <a:xfrm>
              <a:off x="4230360" y="1105920"/>
              <a:ext cx="907200" cy="54756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9" name=""/>
            <p:cNvSpPr/>
            <p:nvPr/>
          </p:nvSpPr>
          <p:spPr>
            <a:xfrm>
              <a:off x="3152160" y="2101320"/>
              <a:ext cx="2814840" cy="121140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0" name=""/>
            <p:cNvSpPr/>
            <p:nvPr/>
          </p:nvSpPr>
          <p:spPr>
            <a:xfrm>
              <a:off x="3732840" y="3318120"/>
              <a:ext cx="1321560" cy="1211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1" name=""/>
            <p:cNvSpPr/>
            <p:nvPr/>
          </p:nvSpPr>
          <p:spPr>
            <a:xfrm>
              <a:off x="5972400" y="1769760"/>
              <a:ext cx="1404720" cy="547560"/>
            </a:xfrm>
            <a:prstGeom prst="rect">
              <a:avLst/>
            </a:prstGeom>
            <a:solidFill>
              <a:srgbClr val="b2b2b2">
                <a:alpha val="6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2" name=""/>
            <p:cNvSpPr/>
            <p:nvPr/>
          </p:nvSpPr>
          <p:spPr>
            <a:xfrm>
              <a:off x="6635880" y="2322720"/>
              <a:ext cx="1321920" cy="1985400"/>
            </a:xfrm>
            <a:prstGeom prst="rect">
              <a:avLst/>
            </a:prstGeom>
            <a:solidFill>
              <a:srgbClr val="b2b2b2">
                <a:alpha val="3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3" name=""/>
            <p:cNvSpPr/>
            <p:nvPr/>
          </p:nvSpPr>
          <p:spPr>
            <a:xfrm>
              <a:off x="2488320" y="2875680"/>
              <a:ext cx="492480" cy="99000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 name=""/>
            <p:cNvSpPr/>
            <p:nvPr/>
          </p:nvSpPr>
          <p:spPr>
            <a:xfrm>
              <a:off x="7797240" y="0"/>
              <a:ext cx="1342080" cy="1764360"/>
            </a:xfrm>
            <a:prstGeom prst="rect">
              <a:avLst/>
            </a:prstGeom>
            <a:solidFill>
              <a:srgbClr val="ddddd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5" name=""/>
            <p:cNvSpPr/>
            <p:nvPr/>
          </p:nvSpPr>
          <p:spPr>
            <a:xfrm>
              <a:off x="6138360" y="0"/>
              <a:ext cx="243360" cy="1211040"/>
            </a:xfrm>
            <a:prstGeom prst="rect">
              <a:avLst/>
            </a:prstGeom>
            <a:solidFill>
              <a:srgbClr val="2f4550">
                <a:alpha val="5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16" name=""/>
            <p:cNvSpPr/>
            <p:nvPr/>
          </p:nvSpPr>
          <p:spPr>
            <a:xfrm>
              <a:off x="1410120" y="0"/>
              <a:ext cx="160560" cy="1100520"/>
            </a:xfrm>
            <a:prstGeom prst="rect">
              <a:avLst/>
            </a:prstGeom>
            <a:solidFill>
              <a:srgbClr val="808080"/>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17" name=""/>
            <p:cNvSpPr/>
            <p:nvPr/>
          </p:nvSpPr>
          <p:spPr>
            <a:xfrm>
              <a:off x="0" y="3649680"/>
              <a:ext cx="326520" cy="132192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8" name=""/>
            <p:cNvSpPr/>
            <p:nvPr/>
          </p:nvSpPr>
          <p:spPr>
            <a:xfrm>
              <a:off x="8709840" y="3096720"/>
              <a:ext cx="326160" cy="1874880"/>
            </a:xfrm>
            <a:prstGeom prst="rect">
              <a:avLst/>
            </a:prstGeom>
            <a:solidFill>
              <a:srgbClr val="b2b2b2"/>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9" name=""/>
            <p:cNvSpPr/>
            <p:nvPr/>
          </p:nvSpPr>
          <p:spPr>
            <a:xfrm>
              <a:off x="7963200" y="2211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grpSp>
      <p:sp>
        <p:nvSpPr>
          <p:cNvPr id="20" name=""/>
          <p:cNvSpPr/>
          <p:nvPr/>
        </p:nvSpPr>
        <p:spPr>
          <a:xfrm>
            <a:off x="424440" y="565920"/>
            <a:ext cx="8289360" cy="439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21"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22"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
        <p:nvSpPr>
          <p:cNvPr id="23" name="PlaceHolder 3"/>
          <p:cNvSpPr>
            <a:spLocks noGrp="1"/>
          </p:cNvSpPr>
          <p:nvPr>
            <p:ph type="ftr" idx="1"/>
          </p:nvPr>
        </p:nvSpPr>
        <p:spPr>
          <a:xfrm>
            <a:off x="3123000" y="6248160"/>
            <a:ext cx="2892960" cy="466920"/>
          </a:xfrm>
          <a:prstGeom prst="rect">
            <a:avLst/>
          </a:prstGeom>
          <a:noFill/>
          <a:ln w="0">
            <a:noFill/>
          </a:ln>
        </p:spPr>
        <p:txBody>
          <a:bodyPr lIns="0" rIns="0" tIns="0" bIns="0" anchor="b">
            <a:noAutofit/>
          </a:bodyPr>
          <a:lstStyle>
            <a:lvl1pPr indent="0" algn="ctr">
              <a:lnSpc>
                <a:spcPct val="100000"/>
              </a:lnSpc>
              <a:buNone/>
              <a:tabLst>
                <a:tab algn="l" pos="0"/>
              </a:tabLst>
              <a:defRPr b="0" lang="en-GB" sz="1400" spc="-1" strike="noStrike">
                <a:solidFill>
                  <a:srgbClr val="000000"/>
                </a:solidFill>
                <a:latin typeface="Times New Roman"/>
              </a:defRPr>
            </a:lvl1pPr>
          </a:lstStyle>
          <a:p>
            <a:pPr indent="0" algn="ctr">
              <a:lnSpc>
                <a:spcPct val="100000"/>
              </a:lnSpc>
              <a:buNone/>
              <a:tabLst>
                <a:tab algn="l" pos="0"/>
              </a:tabLst>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4" name="PlaceHolder 4"/>
          <p:cNvSpPr>
            <a:spLocks noGrp="1"/>
          </p:cNvSpPr>
          <p:nvPr>
            <p:ph type="sldNum" idx="2"/>
          </p:nvPr>
        </p:nvSpPr>
        <p:spPr>
          <a:xfrm>
            <a:off x="6555960" y="6248160"/>
            <a:ext cx="2124720" cy="466920"/>
          </a:xfrm>
          <a:prstGeom prst="rect">
            <a:avLst/>
          </a:prstGeom>
          <a:noFill/>
          <a:ln w="0">
            <a:noFill/>
          </a:ln>
        </p:spPr>
        <p:txBody>
          <a:bodyPr lIns="0" rIns="0" tIns="0" bIns="0" anchor="b">
            <a:noAutofit/>
          </a:bodyPr>
          <a:lstStyle>
            <a:lvl1pPr indent="0" algn="r">
              <a:lnSpc>
                <a:spcPct val="100000"/>
              </a:lnSpc>
              <a:buNone/>
              <a:tabLst>
                <a:tab algn="l" pos="0"/>
              </a:tabLst>
              <a:defRPr b="0" lang="en-GB" sz="1400" spc="-1" strike="noStrike">
                <a:solidFill>
                  <a:srgbClr val="000000"/>
                </a:solidFill>
                <a:latin typeface="Times New Roman"/>
              </a:defRPr>
            </a:lvl1pPr>
          </a:lstStyle>
          <a:p>
            <a:pPr indent="0" algn="r">
              <a:lnSpc>
                <a:spcPct val="100000"/>
              </a:lnSpc>
              <a:buNone/>
              <a:tabLst>
                <a:tab algn="l" pos="0"/>
              </a:tabLst>
            </a:pPr>
            <a:fld id="{59E21FF9-D48E-40C5-AA57-9C638916F9E6}"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
        <p:nvSpPr>
          <p:cNvPr id="25" name="PlaceHolder 5"/>
          <p:cNvSpPr>
            <a:spLocks noGrp="1"/>
          </p:cNvSpPr>
          <p:nvPr>
            <p:ph type="dt" idx="3"/>
          </p:nvPr>
        </p:nvSpPr>
        <p:spPr>
          <a:xfrm>
            <a:off x="424440" y="6248160"/>
            <a:ext cx="2124720" cy="46692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76"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sp>
        <p:nvSpPr>
          <p:cNvPr id="177" name=""/>
          <p:cNvSpPr/>
          <p:nvPr/>
        </p:nvSpPr>
        <p:spPr>
          <a:xfrm>
            <a:off x="360" y="0"/>
            <a:ext cx="9138600" cy="146448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sp>
        <p:nvSpPr>
          <p:cNvPr id="178" name=""/>
          <p:cNvSpPr/>
          <p:nvPr/>
        </p:nvSpPr>
        <p:spPr>
          <a:xfrm>
            <a:off x="326520" y="1796040"/>
            <a:ext cx="8485560" cy="4566600"/>
          </a:xfrm>
          <a:prstGeom prst="rect">
            <a:avLst/>
          </a:prstGeom>
          <a:noFill/>
          <a:ln w="0">
            <a:noFill/>
          </a:ln>
        </p:spPr>
        <p:style>
          <a:lnRef idx="0"/>
          <a:fillRef idx="0"/>
          <a:effectRef idx="0"/>
          <a:fontRef idx="minor"/>
        </p:style>
        <p:txBody>
          <a:bodyPr lIns="90000" rIns="90000" tIns="45000" bIns="45000" anchor="t">
            <a:noAutofit/>
          </a:bodyPr>
          <a:p>
            <a:endParaRPr b="0" lang="en-GB" sz="1800" spc="-1" strike="noStrike">
              <a:solidFill>
                <a:srgbClr val="000000"/>
              </a:solidFill>
              <a:latin typeface="Arial"/>
              <a:ea typeface="DejaVu Sans"/>
            </a:endParaRPr>
          </a:p>
        </p:txBody>
      </p:sp>
      <p:sp>
        <p:nvSpPr>
          <p:cNvPr id="179" name=""/>
          <p:cNvSpPr/>
          <p:nvPr/>
        </p:nvSpPr>
        <p:spPr>
          <a:xfrm>
            <a:off x="8449920" y="6258960"/>
            <a:ext cx="402840" cy="538920"/>
          </a:xfrm>
          <a:prstGeom prst="ellipse">
            <a:avLst/>
          </a:prstGeom>
          <a:solidFill>
            <a:srgbClr val="1abc9c"/>
          </a:solidFill>
          <a:ln w="0">
            <a:solidFill>
              <a:srgbClr val="1abc9c"/>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pic>
        <p:nvPicPr>
          <p:cNvPr id="180" name="" descr=""/>
          <p:cNvPicPr/>
          <p:nvPr/>
        </p:nvPicPr>
        <p:blipFill>
          <a:blip r:embed="rId2"/>
          <a:stretch/>
        </p:blipFill>
        <p:spPr>
          <a:xfrm>
            <a:off x="8136720" y="272880"/>
            <a:ext cx="1002240" cy="1002240"/>
          </a:xfrm>
          <a:prstGeom prst="rect">
            <a:avLst/>
          </a:prstGeom>
          <a:ln w="0">
            <a:noFill/>
          </a:ln>
        </p:spPr>
      </p:pic>
      <p:sp>
        <p:nvSpPr>
          <p:cNvPr id="181" name=""/>
          <p:cNvSpPr/>
          <p:nvPr/>
        </p:nvSpPr>
        <p:spPr>
          <a:xfrm>
            <a:off x="3102480" y="6531480"/>
            <a:ext cx="2933640" cy="321120"/>
          </a:xfrm>
          <a:prstGeom prst="rect">
            <a:avLst/>
          </a:prstGeom>
          <a:noFill/>
          <a:ln w="72000">
            <a:noFill/>
          </a:ln>
        </p:spPr>
        <p:style>
          <a:lnRef idx="0"/>
          <a:fillRef idx="0"/>
          <a:effectRef idx="0"/>
          <a:fontRef idx="minor"/>
        </p:style>
        <p:txBody>
          <a:bodyPr lIns="0" rIns="0" tIns="0" bIns="0" anchor="t">
            <a:noAutofit/>
          </a:bodyPr>
          <a:p>
            <a:pPr algn="ctr">
              <a:lnSpc>
                <a:spcPct val="100000"/>
              </a:lnSpc>
            </a:pPr>
            <a:r>
              <a:rPr b="1" lang="en-GB" sz="1800" spc="-1" strike="noStrike">
                <a:solidFill>
                  <a:srgbClr val="ffffff"/>
                </a:solidFill>
                <a:latin typeface="Noto Sans"/>
                <a:ea typeface="DejaVu Sans"/>
              </a:rPr>
              <a:t>17</a:t>
            </a:r>
            <a:r>
              <a:rPr b="1" lang="en-GB" sz="1800" spc="-1" strike="noStrike" baseline="33000">
                <a:solidFill>
                  <a:srgbClr val="ffffff"/>
                </a:solidFill>
                <a:latin typeface="Noto Sans"/>
                <a:ea typeface="DejaVu Sans"/>
              </a:rPr>
              <a:t>th</a:t>
            </a:r>
            <a:r>
              <a:rPr b="1" lang="en-GB" sz="1800" spc="-1" strike="noStrike">
                <a:solidFill>
                  <a:srgbClr val="ffffff"/>
                </a:solidFill>
                <a:latin typeface="Noto Sans"/>
                <a:ea typeface="DejaVu Sans"/>
              </a:rPr>
              <a:t> March 2026</a:t>
            </a:r>
            <a:endParaRPr b="0" lang="en-GB" sz="1800" spc="-1" strike="noStrike">
              <a:solidFill>
                <a:srgbClr val="ffffff"/>
              </a:solidFill>
              <a:latin typeface="Arial"/>
            </a:endParaRPr>
          </a:p>
        </p:txBody>
      </p:sp>
      <p:sp>
        <p:nvSpPr>
          <p:cNvPr id="182" name=""/>
          <p:cNvSpPr/>
          <p:nvPr/>
        </p:nvSpPr>
        <p:spPr>
          <a:xfrm>
            <a:off x="326880" y="6531480"/>
            <a:ext cx="2607120" cy="321120"/>
          </a:xfrm>
          <a:prstGeom prst="rect">
            <a:avLst/>
          </a:prstGeom>
          <a:noFill/>
          <a:ln w="72000">
            <a:noFill/>
          </a:ln>
        </p:spPr>
        <p:style>
          <a:lnRef idx="0"/>
          <a:fillRef idx="0"/>
          <a:effectRef idx="0"/>
          <a:fontRef idx="minor"/>
        </p:style>
        <p:txBody>
          <a:bodyPr lIns="0" rIns="0" tIns="0" bIns="0" anchor="t">
            <a:noAutofit/>
          </a:bodyPr>
          <a:p>
            <a:pPr>
              <a:lnSpc>
                <a:spcPct val="100000"/>
              </a:lnSpc>
            </a:pPr>
            <a:r>
              <a:rPr b="1" lang="en-GB" sz="1800" spc="-1" strike="noStrike">
                <a:solidFill>
                  <a:srgbClr val="ffffff"/>
                </a:solidFill>
                <a:latin typeface="Noto Sans"/>
                <a:ea typeface="DejaVu Sans"/>
              </a:rPr>
              <a:t>Lent 2026</a:t>
            </a:r>
            <a:endParaRPr b="0" lang="en-GB" sz="1800" spc="-1" strike="noStrike">
              <a:solidFill>
                <a:srgbClr val="ffffff"/>
              </a:solidFill>
              <a:latin typeface="Arial"/>
            </a:endParaRPr>
          </a:p>
        </p:txBody>
      </p:sp>
      <p:sp>
        <p:nvSpPr>
          <p:cNvPr id="183" name=""/>
          <p:cNvSpPr/>
          <p:nvPr/>
        </p:nvSpPr>
        <p:spPr>
          <a:xfrm>
            <a:off x="8327880" y="6259320"/>
            <a:ext cx="647640" cy="538920"/>
          </a:xfrm>
          <a:prstGeom prst="rect">
            <a:avLst/>
          </a:prstGeom>
          <a:noFill/>
          <a:ln w="72000">
            <a:noFill/>
          </a:ln>
        </p:spPr>
        <p:style>
          <a:lnRef idx="0"/>
          <a:fillRef idx="0"/>
          <a:effectRef idx="0"/>
          <a:fontRef idx="minor"/>
        </p:style>
        <p:txBody>
          <a:bodyPr lIns="0" rIns="0" tIns="0" bIns="0" anchor="ctr">
            <a:noAutofit/>
          </a:bodyPr>
          <a:p>
            <a:pPr algn="ctr">
              <a:lnSpc>
                <a:spcPct val="100000"/>
              </a:lnSpc>
            </a:pPr>
            <a:fld id="{655C808F-F6F2-444B-8CE4-47856E706605}" type="slidenum">
              <a:rPr b="1" lang="en-GB" sz="1400" spc="-1" strike="noStrike">
                <a:solidFill>
                  <a:srgbClr val="ffffff"/>
                </a:solidFill>
                <a:latin typeface="Noto Sans"/>
                <a:ea typeface="DejaVu Sans"/>
              </a:rPr>
              <a:t>&lt;number&gt;</a:t>
            </a:fld>
            <a:endParaRPr b="0" lang="en-GB" sz="1400" spc="-1" strike="noStrike">
              <a:solidFill>
                <a:srgbClr val="ffffff"/>
              </a:solidFill>
              <a:latin typeface="Arial"/>
            </a:endParaRPr>
          </a:p>
        </p:txBody>
      </p:sp>
      <p:sp>
        <p:nvSpPr>
          <p:cNvPr id="184"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ffffff"/>
                </a:solidFill>
                <a:latin typeface="Arial"/>
              </a:rPr>
              <a:t>Click to edit the title text format</a:t>
            </a:r>
            <a:endParaRPr b="0" lang="en-GB" sz="1800" spc="-1" strike="noStrike">
              <a:solidFill>
                <a:srgbClr val="ffffff"/>
              </a:solidFill>
              <a:latin typeface="Arial"/>
            </a:endParaRPr>
          </a:p>
        </p:txBody>
      </p:sp>
      <p:sp>
        <p:nvSpPr>
          <p:cNvPr id="18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solidFill>
                  <a:srgbClr val="ffffff"/>
                </a:solidFill>
                <a:latin typeface="Arial"/>
              </a:rPr>
              <a:t>Click to edit the outline text format</a:t>
            </a:r>
            <a:endParaRPr b="0" lang="en-GB"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1800" spc="-1" strike="noStrike">
                <a:solidFill>
                  <a:srgbClr val="ffffff"/>
                </a:solidFill>
                <a:latin typeface="Arial"/>
              </a:rPr>
              <a:t>Second Outline Level</a:t>
            </a:r>
            <a:endParaRPr b="0" lang="en-GB"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1800" spc="-1" strike="noStrike">
                <a:solidFill>
                  <a:srgbClr val="ffffff"/>
                </a:solidFill>
                <a:latin typeface="Arial"/>
              </a:rPr>
              <a:t>Third Outline Level</a:t>
            </a:r>
            <a:endParaRPr b="0" lang="en-GB"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1800" spc="-1" strike="noStrike">
                <a:solidFill>
                  <a:srgbClr val="ffffff"/>
                </a:solidFill>
                <a:latin typeface="Arial"/>
              </a:rPr>
              <a:t>Fourth Outline Level</a:t>
            </a:r>
            <a:endParaRPr b="0" lang="en-GB"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1800" spc="-1" strike="noStrike">
                <a:solidFill>
                  <a:srgbClr val="ffffff"/>
                </a:solidFill>
                <a:latin typeface="Arial"/>
              </a:rPr>
              <a:t>Fifth Outline Level</a:t>
            </a:r>
            <a:endParaRPr b="0" lang="en-GB"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1800" spc="-1" strike="noStrike">
                <a:solidFill>
                  <a:srgbClr val="ffffff"/>
                </a:solidFill>
                <a:latin typeface="Arial"/>
              </a:rPr>
              <a:t>Sixth Outline Level</a:t>
            </a:r>
            <a:endParaRPr b="0" lang="en-GB"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1800" spc="-1" strike="noStrike">
                <a:solidFill>
                  <a:srgbClr val="ffffff"/>
                </a:solidFill>
                <a:latin typeface="Arial"/>
              </a:rPr>
              <a:t>Seventh Outline Level</a:t>
            </a:r>
            <a:endParaRPr b="0" lang="en-GB"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0" name=""/>
          <p:cNvGrpSpPr/>
          <p:nvPr/>
        </p:nvGrpSpPr>
        <p:grpSpPr>
          <a:xfrm>
            <a:off x="0" y="0"/>
            <a:ext cx="9139320" cy="4971600"/>
            <a:chOff x="0" y="0"/>
            <a:chExt cx="9139320" cy="4971600"/>
          </a:xfrm>
        </p:grpSpPr>
        <p:sp>
          <p:nvSpPr>
            <p:cNvPr id="31"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32"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33" name=""/>
            <p:cNvSpPr/>
            <p:nvPr/>
          </p:nvSpPr>
          <p:spPr>
            <a:xfrm>
              <a:off x="0" y="1548360"/>
              <a:ext cx="1404720" cy="768960"/>
            </a:xfrm>
            <a:prstGeom prst="rect">
              <a:avLst/>
            </a:prstGeom>
            <a:solidFill>
              <a:srgbClr val="343a40">
                <a:alpha val="2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34" name=""/>
            <p:cNvSpPr/>
            <p:nvPr/>
          </p:nvSpPr>
          <p:spPr>
            <a:xfrm>
              <a:off x="829440" y="2322720"/>
              <a:ext cx="1155960" cy="220644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35" name=""/>
            <p:cNvSpPr/>
            <p:nvPr/>
          </p:nvSpPr>
          <p:spPr>
            <a:xfrm>
              <a:off x="1990800" y="663480"/>
              <a:ext cx="1155960" cy="220680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36" name=""/>
            <p:cNvSpPr/>
            <p:nvPr/>
          </p:nvSpPr>
          <p:spPr>
            <a:xfrm>
              <a:off x="3152160" y="1437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37" name=""/>
            <p:cNvSpPr/>
            <p:nvPr/>
          </p:nvSpPr>
          <p:spPr>
            <a:xfrm>
              <a:off x="3815640" y="0"/>
              <a:ext cx="1321920" cy="1100520"/>
            </a:xfrm>
            <a:prstGeom prst="rect">
              <a:avLst/>
            </a:prstGeom>
            <a:solidFill>
              <a:srgbClr val="6c757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38" name=""/>
            <p:cNvSpPr/>
            <p:nvPr/>
          </p:nvSpPr>
          <p:spPr>
            <a:xfrm>
              <a:off x="4230360" y="1105920"/>
              <a:ext cx="907200" cy="54756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39" name=""/>
            <p:cNvSpPr/>
            <p:nvPr/>
          </p:nvSpPr>
          <p:spPr>
            <a:xfrm>
              <a:off x="3152160" y="2101320"/>
              <a:ext cx="2814840" cy="121140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0" name=""/>
            <p:cNvSpPr/>
            <p:nvPr/>
          </p:nvSpPr>
          <p:spPr>
            <a:xfrm>
              <a:off x="3732840" y="3318120"/>
              <a:ext cx="1321560" cy="1211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1" name=""/>
            <p:cNvSpPr/>
            <p:nvPr/>
          </p:nvSpPr>
          <p:spPr>
            <a:xfrm>
              <a:off x="5972400" y="1769760"/>
              <a:ext cx="1404720" cy="547560"/>
            </a:xfrm>
            <a:prstGeom prst="rect">
              <a:avLst/>
            </a:prstGeom>
            <a:solidFill>
              <a:srgbClr val="b2b2b2">
                <a:alpha val="6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2" name=""/>
            <p:cNvSpPr/>
            <p:nvPr/>
          </p:nvSpPr>
          <p:spPr>
            <a:xfrm>
              <a:off x="6635880" y="2322720"/>
              <a:ext cx="1321920" cy="1985400"/>
            </a:xfrm>
            <a:prstGeom prst="rect">
              <a:avLst/>
            </a:prstGeom>
            <a:solidFill>
              <a:srgbClr val="b2b2b2">
                <a:alpha val="3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3" name=""/>
            <p:cNvSpPr/>
            <p:nvPr/>
          </p:nvSpPr>
          <p:spPr>
            <a:xfrm>
              <a:off x="2488320" y="2875680"/>
              <a:ext cx="492480" cy="99000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4" name=""/>
            <p:cNvSpPr/>
            <p:nvPr/>
          </p:nvSpPr>
          <p:spPr>
            <a:xfrm>
              <a:off x="7797240" y="0"/>
              <a:ext cx="1342080" cy="1764360"/>
            </a:xfrm>
            <a:prstGeom prst="rect">
              <a:avLst/>
            </a:prstGeom>
            <a:solidFill>
              <a:srgbClr val="ddddd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5" name=""/>
            <p:cNvSpPr/>
            <p:nvPr/>
          </p:nvSpPr>
          <p:spPr>
            <a:xfrm>
              <a:off x="6138360" y="0"/>
              <a:ext cx="243360" cy="1211040"/>
            </a:xfrm>
            <a:prstGeom prst="rect">
              <a:avLst/>
            </a:prstGeom>
            <a:solidFill>
              <a:srgbClr val="2f4550">
                <a:alpha val="5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46" name=""/>
            <p:cNvSpPr/>
            <p:nvPr/>
          </p:nvSpPr>
          <p:spPr>
            <a:xfrm>
              <a:off x="1410120" y="0"/>
              <a:ext cx="160560" cy="1100520"/>
            </a:xfrm>
            <a:prstGeom prst="rect">
              <a:avLst/>
            </a:prstGeom>
            <a:solidFill>
              <a:srgbClr val="808080"/>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47" name=""/>
            <p:cNvSpPr/>
            <p:nvPr/>
          </p:nvSpPr>
          <p:spPr>
            <a:xfrm>
              <a:off x="0" y="3649680"/>
              <a:ext cx="326520" cy="132192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8" name=""/>
            <p:cNvSpPr/>
            <p:nvPr/>
          </p:nvSpPr>
          <p:spPr>
            <a:xfrm>
              <a:off x="8709840" y="3096720"/>
              <a:ext cx="326160" cy="1874880"/>
            </a:xfrm>
            <a:prstGeom prst="rect">
              <a:avLst/>
            </a:prstGeom>
            <a:solidFill>
              <a:srgbClr val="b2b2b2"/>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49" name=""/>
            <p:cNvSpPr/>
            <p:nvPr/>
          </p:nvSpPr>
          <p:spPr>
            <a:xfrm>
              <a:off x="7963200" y="2211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grpSp>
      <p:sp>
        <p:nvSpPr>
          <p:cNvPr id="50" name=""/>
          <p:cNvSpPr/>
          <p:nvPr/>
        </p:nvSpPr>
        <p:spPr>
          <a:xfrm>
            <a:off x="424440" y="565920"/>
            <a:ext cx="8289360" cy="439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51"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52"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
        <p:nvSpPr>
          <p:cNvPr id="53" name="PlaceHolder 3"/>
          <p:cNvSpPr>
            <a:spLocks noGrp="1"/>
          </p:cNvSpPr>
          <p:nvPr>
            <p:ph type="ftr" idx="4"/>
          </p:nvPr>
        </p:nvSpPr>
        <p:spPr>
          <a:xfrm>
            <a:off x="3123000" y="6248160"/>
            <a:ext cx="2892960" cy="466920"/>
          </a:xfrm>
          <a:prstGeom prst="rect">
            <a:avLst/>
          </a:prstGeom>
          <a:noFill/>
          <a:ln w="0">
            <a:noFill/>
          </a:ln>
        </p:spPr>
        <p:txBody>
          <a:bodyPr lIns="0" rIns="0" tIns="0" bIns="0" anchor="b">
            <a:noAutofit/>
          </a:bodyPr>
          <a:lstStyle>
            <a:lvl1pPr indent="0" algn="ctr">
              <a:lnSpc>
                <a:spcPct val="100000"/>
              </a:lnSpc>
              <a:buNone/>
              <a:tabLst>
                <a:tab algn="l" pos="0"/>
              </a:tabLst>
              <a:defRPr b="0" lang="en-GB" sz="1400" spc="-1" strike="noStrike">
                <a:solidFill>
                  <a:srgbClr val="000000"/>
                </a:solidFill>
                <a:latin typeface="Times New Roman"/>
              </a:defRPr>
            </a:lvl1pPr>
          </a:lstStyle>
          <a:p>
            <a:pPr indent="0" algn="ctr">
              <a:lnSpc>
                <a:spcPct val="100000"/>
              </a:lnSpc>
              <a:buNone/>
              <a:tabLst>
                <a:tab algn="l" pos="0"/>
              </a:tabLst>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4" name="PlaceHolder 4"/>
          <p:cNvSpPr>
            <a:spLocks noGrp="1"/>
          </p:cNvSpPr>
          <p:nvPr>
            <p:ph type="sldNum" idx="5"/>
          </p:nvPr>
        </p:nvSpPr>
        <p:spPr>
          <a:xfrm>
            <a:off x="6555960" y="6248160"/>
            <a:ext cx="2124720" cy="466920"/>
          </a:xfrm>
          <a:prstGeom prst="rect">
            <a:avLst/>
          </a:prstGeom>
          <a:noFill/>
          <a:ln w="0">
            <a:noFill/>
          </a:ln>
        </p:spPr>
        <p:txBody>
          <a:bodyPr lIns="0" rIns="0" tIns="0" bIns="0" anchor="b">
            <a:noAutofit/>
          </a:bodyPr>
          <a:lstStyle>
            <a:lvl1pPr indent="0" algn="r">
              <a:lnSpc>
                <a:spcPct val="100000"/>
              </a:lnSpc>
              <a:buNone/>
              <a:tabLst>
                <a:tab algn="l" pos="0"/>
              </a:tabLst>
              <a:defRPr b="0" lang="en-GB" sz="1400" spc="-1" strike="noStrike">
                <a:solidFill>
                  <a:srgbClr val="000000"/>
                </a:solidFill>
                <a:latin typeface="Times New Roman"/>
              </a:defRPr>
            </a:lvl1pPr>
          </a:lstStyle>
          <a:p>
            <a:pPr indent="0" algn="r">
              <a:lnSpc>
                <a:spcPct val="100000"/>
              </a:lnSpc>
              <a:buNone/>
              <a:tabLst>
                <a:tab algn="l" pos="0"/>
              </a:tabLst>
            </a:pPr>
            <a:fld id="{58C0F273-E650-43C6-B8F8-0B8D7D5EA46B}"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
        <p:nvSpPr>
          <p:cNvPr id="55" name="PlaceHolder 5"/>
          <p:cNvSpPr>
            <a:spLocks noGrp="1"/>
          </p:cNvSpPr>
          <p:nvPr>
            <p:ph type="dt" idx="6"/>
          </p:nvPr>
        </p:nvSpPr>
        <p:spPr>
          <a:xfrm>
            <a:off x="424440" y="6248160"/>
            <a:ext cx="2124720" cy="46692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2"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8" name=""/>
          <p:cNvGrpSpPr/>
          <p:nvPr/>
        </p:nvGrpSpPr>
        <p:grpSpPr>
          <a:xfrm>
            <a:off x="0" y="0"/>
            <a:ext cx="9139320" cy="4971600"/>
            <a:chOff x="0" y="0"/>
            <a:chExt cx="9139320" cy="4971600"/>
          </a:xfrm>
        </p:grpSpPr>
        <p:sp>
          <p:nvSpPr>
            <p:cNvPr id="59"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0"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1" name=""/>
            <p:cNvSpPr/>
            <p:nvPr/>
          </p:nvSpPr>
          <p:spPr>
            <a:xfrm>
              <a:off x="0" y="1548360"/>
              <a:ext cx="1404720" cy="768960"/>
            </a:xfrm>
            <a:prstGeom prst="rect">
              <a:avLst/>
            </a:prstGeom>
            <a:solidFill>
              <a:srgbClr val="343a40">
                <a:alpha val="2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62" name=""/>
            <p:cNvSpPr/>
            <p:nvPr/>
          </p:nvSpPr>
          <p:spPr>
            <a:xfrm>
              <a:off x="829440" y="2322720"/>
              <a:ext cx="1155960" cy="220644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3" name=""/>
            <p:cNvSpPr/>
            <p:nvPr/>
          </p:nvSpPr>
          <p:spPr>
            <a:xfrm>
              <a:off x="1990800" y="663480"/>
              <a:ext cx="1155960" cy="220680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4" name=""/>
            <p:cNvSpPr/>
            <p:nvPr/>
          </p:nvSpPr>
          <p:spPr>
            <a:xfrm>
              <a:off x="3152160" y="1437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5" name=""/>
            <p:cNvSpPr/>
            <p:nvPr/>
          </p:nvSpPr>
          <p:spPr>
            <a:xfrm>
              <a:off x="3815640" y="0"/>
              <a:ext cx="1321920" cy="1100520"/>
            </a:xfrm>
            <a:prstGeom prst="rect">
              <a:avLst/>
            </a:prstGeom>
            <a:solidFill>
              <a:srgbClr val="6c757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66" name=""/>
            <p:cNvSpPr/>
            <p:nvPr/>
          </p:nvSpPr>
          <p:spPr>
            <a:xfrm>
              <a:off x="4230360" y="1105920"/>
              <a:ext cx="907200" cy="54756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7" name=""/>
            <p:cNvSpPr/>
            <p:nvPr/>
          </p:nvSpPr>
          <p:spPr>
            <a:xfrm>
              <a:off x="3152160" y="2101320"/>
              <a:ext cx="2814840" cy="121140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8" name=""/>
            <p:cNvSpPr/>
            <p:nvPr/>
          </p:nvSpPr>
          <p:spPr>
            <a:xfrm>
              <a:off x="3732840" y="3318120"/>
              <a:ext cx="1321560" cy="1211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69" name=""/>
            <p:cNvSpPr/>
            <p:nvPr/>
          </p:nvSpPr>
          <p:spPr>
            <a:xfrm>
              <a:off x="5972400" y="1769760"/>
              <a:ext cx="1404720" cy="547560"/>
            </a:xfrm>
            <a:prstGeom prst="rect">
              <a:avLst/>
            </a:prstGeom>
            <a:solidFill>
              <a:srgbClr val="b2b2b2">
                <a:alpha val="6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70" name=""/>
            <p:cNvSpPr/>
            <p:nvPr/>
          </p:nvSpPr>
          <p:spPr>
            <a:xfrm>
              <a:off x="6635880" y="2322720"/>
              <a:ext cx="1321920" cy="1985400"/>
            </a:xfrm>
            <a:prstGeom prst="rect">
              <a:avLst/>
            </a:prstGeom>
            <a:solidFill>
              <a:srgbClr val="b2b2b2">
                <a:alpha val="3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71" name=""/>
            <p:cNvSpPr/>
            <p:nvPr/>
          </p:nvSpPr>
          <p:spPr>
            <a:xfrm>
              <a:off x="2488320" y="2875680"/>
              <a:ext cx="492480" cy="99000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72" name=""/>
            <p:cNvSpPr/>
            <p:nvPr/>
          </p:nvSpPr>
          <p:spPr>
            <a:xfrm>
              <a:off x="7797240" y="0"/>
              <a:ext cx="1342080" cy="1764360"/>
            </a:xfrm>
            <a:prstGeom prst="rect">
              <a:avLst/>
            </a:prstGeom>
            <a:solidFill>
              <a:srgbClr val="ddddd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73" name=""/>
            <p:cNvSpPr/>
            <p:nvPr/>
          </p:nvSpPr>
          <p:spPr>
            <a:xfrm>
              <a:off x="6138360" y="0"/>
              <a:ext cx="243360" cy="1211040"/>
            </a:xfrm>
            <a:prstGeom prst="rect">
              <a:avLst/>
            </a:prstGeom>
            <a:solidFill>
              <a:srgbClr val="2f4550">
                <a:alpha val="5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74" name=""/>
            <p:cNvSpPr/>
            <p:nvPr/>
          </p:nvSpPr>
          <p:spPr>
            <a:xfrm>
              <a:off x="1410120" y="0"/>
              <a:ext cx="160560" cy="1100520"/>
            </a:xfrm>
            <a:prstGeom prst="rect">
              <a:avLst/>
            </a:prstGeom>
            <a:solidFill>
              <a:srgbClr val="808080"/>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75" name=""/>
            <p:cNvSpPr/>
            <p:nvPr/>
          </p:nvSpPr>
          <p:spPr>
            <a:xfrm>
              <a:off x="0" y="3649680"/>
              <a:ext cx="326520" cy="132192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76" name=""/>
            <p:cNvSpPr/>
            <p:nvPr/>
          </p:nvSpPr>
          <p:spPr>
            <a:xfrm>
              <a:off x="8709840" y="3096720"/>
              <a:ext cx="326160" cy="1874880"/>
            </a:xfrm>
            <a:prstGeom prst="rect">
              <a:avLst/>
            </a:prstGeom>
            <a:solidFill>
              <a:srgbClr val="b2b2b2"/>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77" name=""/>
            <p:cNvSpPr/>
            <p:nvPr/>
          </p:nvSpPr>
          <p:spPr>
            <a:xfrm>
              <a:off x="7963200" y="2211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grpSp>
      <p:sp>
        <p:nvSpPr>
          <p:cNvPr id="78" name=""/>
          <p:cNvSpPr/>
          <p:nvPr/>
        </p:nvSpPr>
        <p:spPr>
          <a:xfrm>
            <a:off x="424440" y="565920"/>
            <a:ext cx="8289360" cy="439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79"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80" name="PlaceHolder 2"/>
          <p:cNvSpPr>
            <a:spLocks noGrp="1"/>
          </p:cNvSpPr>
          <p:nvPr>
            <p:ph type="ftr" idx="7"/>
          </p:nvPr>
        </p:nvSpPr>
        <p:spPr>
          <a:xfrm>
            <a:off x="3123000" y="6248160"/>
            <a:ext cx="2892960" cy="466920"/>
          </a:xfrm>
          <a:prstGeom prst="rect">
            <a:avLst/>
          </a:prstGeom>
          <a:noFill/>
          <a:ln w="0">
            <a:noFill/>
          </a:ln>
        </p:spPr>
        <p:txBody>
          <a:bodyPr lIns="0" rIns="0" tIns="0" bIns="0" anchor="b">
            <a:noAutofit/>
          </a:bodyPr>
          <a:lstStyle>
            <a:lvl1pPr indent="0" algn="ctr">
              <a:lnSpc>
                <a:spcPct val="100000"/>
              </a:lnSpc>
              <a:buNone/>
              <a:tabLst>
                <a:tab algn="l" pos="0"/>
              </a:tabLst>
              <a:defRPr b="0" lang="en-GB" sz="1400" spc="-1" strike="noStrike">
                <a:solidFill>
                  <a:srgbClr val="000000"/>
                </a:solidFill>
                <a:latin typeface="Times New Roman"/>
              </a:defRPr>
            </a:lvl1pPr>
          </a:lstStyle>
          <a:p>
            <a:pPr indent="0" algn="ctr">
              <a:lnSpc>
                <a:spcPct val="100000"/>
              </a:lnSpc>
              <a:buNone/>
              <a:tabLst>
                <a:tab algn="l" pos="0"/>
              </a:tabLst>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1" name="PlaceHolder 3"/>
          <p:cNvSpPr>
            <a:spLocks noGrp="1"/>
          </p:cNvSpPr>
          <p:nvPr>
            <p:ph type="sldNum" idx="8"/>
          </p:nvPr>
        </p:nvSpPr>
        <p:spPr>
          <a:xfrm>
            <a:off x="6555960" y="6248160"/>
            <a:ext cx="2124720" cy="466920"/>
          </a:xfrm>
          <a:prstGeom prst="rect">
            <a:avLst/>
          </a:prstGeom>
          <a:noFill/>
          <a:ln w="0">
            <a:noFill/>
          </a:ln>
        </p:spPr>
        <p:txBody>
          <a:bodyPr lIns="0" rIns="0" tIns="0" bIns="0" anchor="b">
            <a:noAutofit/>
          </a:bodyPr>
          <a:lstStyle>
            <a:lvl1pPr indent="0" algn="r">
              <a:lnSpc>
                <a:spcPct val="100000"/>
              </a:lnSpc>
              <a:buNone/>
              <a:tabLst>
                <a:tab algn="l" pos="0"/>
              </a:tabLst>
              <a:defRPr b="0" lang="en-GB" sz="1400" spc="-1" strike="noStrike">
                <a:solidFill>
                  <a:srgbClr val="000000"/>
                </a:solidFill>
                <a:latin typeface="Times New Roman"/>
              </a:defRPr>
            </a:lvl1pPr>
          </a:lstStyle>
          <a:p>
            <a:pPr indent="0" algn="r">
              <a:lnSpc>
                <a:spcPct val="100000"/>
              </a:lnSpc>
              <a:buNone/>
              <a:tabLst>
                <a:tab algn="l" pos="0"/>
              </a:tabLst>
            </a:pPr>
            <a:fld id="{443F5D0F-89AA-4384-9E27-F821EC238732}"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
        <p:nvSpPr>
          <p:cNvPr id="82" name="PlaceHolder 4"/>
          <p:cNvSpPr>
            <a:spLocks noGrp="1"/>
          </p:cNvSpPr>
          <p:nvPr>
            <p:ph type="dt" idx="9"/>
          </p:nvPr>
        </p:nvSpPr>
        <p:spPr>
          <a:xfrm>
            <a:off x="424440" y="6248160"/>
            <a:ext cx="2124720" cy="46692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83"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4"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6"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87" name=""/>
          <p:cNvSpPr/>
          <p:nvPr/>
        </p:nvSpPr>
        <p:spPr>
          <a:xfrm>
            <a:off x="360" y="0"/>
            <a:ext cx="9138600" cy="146448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88" name=""/>
          <p:cNvSpPr/>
          <p:nvPr/>
        </p:nvSpPr>
        <p:spPr>
          <a:xfrm>
            <a:off x="326520" y="1796040"/>
            <a:ext cx="8485560" cy="4566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89" name=""/>
          <p:cNvSpPr/>
          <p:nvPr/>
        </p:nvSpPr>
        <p:spPr>
          <a:xfrm>
            <a:off x="8449920" y="6258960"/>
            <a:ext cx="402840" cy="538920"/>
          </a:xfrm>
          <a:prstGeom prst="ellipse">
            <a:avLst/>
          </a:prstGeom>
          <a:solidFill>
            <a:srgbClr val="1abc9c"/>
          </a:solidFill>
          <a:ln w="0">
            <a:solidFill>
              <a:srgbClr val="1abc9c"/>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pic>
        <p:nvPicPr>
          <p:cNvPr id="90" name="" descr=""/>
          <p:cNvPicPr/>
          <p:nvPr/>
        </p:nvPicPr>
        <p:blipFill>
          <a:blip r:embed="rId2"/>
          <a:stretch/>
        </p:blipFill>
        <p:spPr>
          <a:xfrm>
            <a:off x="8136720" y="272880"/>
            <a:ext cx="1002240" cy="1002240"/>
          </a:xfrm>
          <a:prstGeom prst="rect">
            <a:avLst/>
          </a:prstGeom>
          <a:ln w="0">
            <a:noFill/>
          </a:ln>
        </p:spPr>
      </p:pic>
      <p:sp>
        <p:nvSpPr>
          <p:cNvPr id="91" name=""/>
          <p:cNvSpPr/>
          <p:nvPr/>
        </p:nvSpPr>
        <p:spPr>
          <a:xfrm>
            <a:off x="3102480" y="6531480"/>
            <a:ext cx="2933640" cy="321120"/>
          </a:xfrm>
          <a:prstGeom prst="rect">
            <a:avLst/>
          </a:prstGeom>
          <a:noFill/>
          <a:ln w="72000">
            <a:noFill/>
          </a:ln>
        </p:spPr>
        <p:style>
          <a:lnRef idx="0"/>
          <a:fillRef idx="0"/>
          <a:effectRef idx="0"/>
          <a:fontRef idx="minor"/>
        </p:style>
        <p:txBody>
          <a:bodyPr lIns="0" rIns="0" tIns="0" bIns="0" anchor="t">
            <a:noAutofit/>
          </a:bodyPr>
          <a:p>
            <a:pPr algn="ctr">
              <a:lnSpc>
                <a:spcPct val="100000"/>
              </a:lnSpc>
            </a:pPr>
            <a:r>
              <a:rPr b="1" lang="en-GB" sz="1800" spc="-1" strike="noStrike">
                <a:solidFill>
                  <a:srgbClr val="ffffff"/>
                </a:solidFill>
                <a:latin typeface="Noto Sans"/>
                <a:ea typeface="DejaVu Sans"/>
              </a:rPr>
              <a:t>17</a:t>
            </a:r>
            <a:r>
              <a:rPr b="1" lang="en-GB" sz="1800" spc="-1" strike="noStrike" baseline="33000">
                <a:solidFill>
                  <a:srgbClr val="ffffff"/>
                </a:solidFill>
                <a:latin typeface="Noto Sans"/>
                <a:ea typeface="DejaVu Sans"/>
              </a:rPr>
              <a:t>th</a:t>
            </a:r>
            <a:r>
              <a:rPr b="1" lang="en-GB" sz="1800" spc="-1" strike="noStrike">
                <a:solidFill>
                  <a:srgbClr val="ffffff"/>
                </a:solidFill>
                <a:latin typeface="Noto Sans"/>
                <a:ea typeface="DejaVu Sans"/>
              </a:rPr>
              <a:t> March 2026</a:t>
            </a:r>
            <a:endParaRPr b="0" lang="en-GB" sz="1800" spc="-1" strike="noStrike">
              <a:solidFill>
                <a:srgbClr val="ffffff"/>
              </a:solidFill>
              <a:latin typeface="Arial"/>
            </a:endParaRPr>
          </a:p>
        </p:txBody>
      </p:sp>
      <p:sp>
        <p:nvSpPr>
          <p:cNvPr id="92" name=""/>
          <p:cNvSpPr/>
          <p:nvPr/>
        </p:nvSpPr>
        <p:spPr>
          <a:xfrm>
            <a:off x="326880" y="6531480"/>
            <a:ext cx="2607120" cy="321120"/>
          </a:xfrm>
          <a:prstGeom prst="rect">
            <a:avLst/>
          </a:prstGeom>
          <a:noFill/>
          <a:ln w="72000">
            <a:noFill/>
          </a:ln>
        </p:spPr>
        <p:style>
          <a:lnRef idx="0"/>
          <a:fillRef idx="0"/>
          <a:effectRef idx="0"/>
          <a:fontRef idx="minor"/>
        </p:style>
        <p:txBody>
          <a:bodyPr lIns="0" rIns="0" tIns="0" bIns="0" anchor="t">
            <a:noAutofit/>
          </a:bodyPr>
          <a:p>
            <a:pPr>
              <a:lnSpc>
                <a:spcPct val="100000"/>
              </a:lnSpc>
            </a:pPr>
            <a:r>
              <a:rPr b="1" lang="en-GB" sz="1800" spc="-1" strike="noStrike">
                <a:solidFill>
                  <a:srgbClr val="ffffff"/>
                </a:solidFill>
                <a:latin typeface="Noto Sans"/>
                <a:ea typeface="DejaVu Sans"/>
              </a:rPr>
              <a:t>Lent 2026</a:t>
            </a:r>
            <a:endParaRPr b="0" lang="en-GB" sz="1800" spc="-1" strike="noStrike">
              <a:solidFill>
                <a:srgbClr val="ffffff"/>
              </a:solidFill>
              <a:latin typeface="Arial"/>
            </a:endParaRPr>
          </a:p>
        </p:txBody>
      </p:sp>
      <p:sp>
        <p:nvSpPr>
          <p:cNvPr id="93" name=""/>
          <p:cNvSpPr/>
          <p:nvPr/>
        </p:nvSpPr>
        <p:spPr>
          <a:xfrm>
            <a:off x="8327880" y="6259320"/>
            <a:ext cx="647640" cy="538920"/>
          </a:xfrm>
          <a:prstGeom prst="rect">
            <a:avLst/>
          </a:prstGeom>
          <a:noFill/>
          <a:ln w="72000">
            <a:noFill/>
          </a:ln>
        </p:spPr>
        <p:style>
          <a:lnRef idx="0"/>
          <a:fillRef idx="0"/>
          <a:effectRef idx="0"/>
          <a:fontRef idx="minor"/>
        </p:style>
        <p:txBody>
          <a:bodyPr lIns="0" rIns="0" tIns="0" bIns="0" anchor="ctr">
            <a:noAutofit/>
          </a:bodyPr>
          <a:p>
            <a:pPr algn="ctr">
              <a:lnSpc>
                <a:spcPct val="100000"/>
              </a:lnSpc>
            </a:pPr>
            <a:fld id="{89FBD2CE-2F06-4753-9808-9B9869C1AA3D}" type="slidenum">
              <a:rPr b="1" lang="en-GB" sz="1400" spc="-1" strike="noStrike">
                <a:solidFill>
                  <a:srgbClr val="ffffff"/>
                </a:solidFill>
                <a:latin typeface="Noto Sans"/>
                <a:ea typeface="DejaVu Sans"/>
              </a:rPr>
              <a:t>&lt;number&gt;</a:t>
            </a:fld>
            <a:endParaRPr b="0" lang="en-GB" sz="1400" spc="-1" strike="noStrike">
              <a:solidFill>
                <a:srgbClr val="ffffff"/>
              </a:solidFill>
              <a:latin typeface="Arial"/>
            </a:endParaRPr>
          </a:p>
        </p:txBody>
      </p:sp>
      <p:sp>
        <p:nvSpPr>
          <p:cNvPr id="94"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ffffff"/>
                </a:solidFill>
                <a:latin typeface="Arial"/>
              </a:rPr>
              <a:t>Click to edit the title text format</a:t>
            </a:r>
            <a:endParaRPr b="0" lang="en-GB" sz="1800" spc="-1" strike="noStrike">
              <a:solidFill>
                <a:srgbClr val="ffffff"/>
              </a:solidFill>
              <a:latin typeface="Arial"/>
            </a:endParaRPr>
          </a:p>
        </p:txBody>
      </p:sp>
      <p:sp>
        <p:nvSpPr>
          <p:cNvPr id="9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solidFill>
                  <a:srgbClr val="ffffff"/>
                </a:solidFill>
                <a:latin typeface="Arial"/>
              </a:rPr>
              <a:t>Click to edit the outline text format</a:t>
            </a:r>
            <a:endParaRPr b="0" lang="en-GB"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1800" spc="-1" strike="noStrike">
                <a:solidFill>
                  <a:srgbClr val="ffffff"/>
                </a:solidFill>
                <a:latin typeface="Arial"/>
              </a:rPr>
              <a:t>Second Outline Level</a:t>
            </a:r>
            <a:endParaRPr b="0" lang="en-GB"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1800" spc="-1" strike="noStrike">
                <a:solidFill>
                  <a:srgbClr val="ffffff"/>
                </a:solidFill>
                <a:latin typeface="Arial"/>
              </a:rPr>
              <a:t>Third Outline Level</a:t>
            </a:r>
            <a:endParaRPr b="0" lang="en-GB"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1800" spc="-1" strike="noStrike">
                <a:solidFill>
                  <a:srgbClr val="ffffff"/>
                </a:solidFill>
                <a:latin typeface="Arial"/>
              </a:rPr>
              <a:t>Fourth Outline Level</a:t>
            </a:r>
            <a:endParaRPr b="0" lang="en-GB"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1800" spc="-1" strike="noStrike">
                <a:solidFill>
                  <a:srgbClr val="ffffff"/>
                </a:solidFill>
                <a:latin typeface="Arial"/>
              </a:rPr>
              <a:t>Fifth Outline Level</a:t>
            </a:r>
            <a:endParaRPr b="0" lang="en-GB"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1800" spc="-1" strike="noStrike">
                <a:solidFill>
                  <a:srgbClr val="ffffff"/>
                </a:solidFill>
                <a:latin typeface="Arial"/>
              </a:rPr>
              <a:t>Sixth Outline Level</a:t>
            </a:r>
            <a:endParaRPr b="0" lang="en-GB"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1800" spc="-1" strike="noStrike">
                <a:solidFill>
                  <a:srgbClr val="ffffff"/>
                </a:solidFill>
                <a:latin typeface="Arial"/>
              </a:rPr>
              <a:t>Seventh Outline Level</a:t>
            </a:r>
            <a:endParaRPr b="0" lang="en-GB"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6"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8"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99" name=""/>
          <p:cNvSpPr/>
          <p:nvPr/>
        </p:nvSpPr>
        <p:spPr>
          <a:xfrm>
            <a:off x="360" y="0"/>
            <a:ext cx="9138600" cy="146448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100" name=""/>
          <p:cNvSpPr/>
          <p:nvPr/>
        </p:nvSpPr>
        <p:spPr>
          <a:xfrm>
            <a:off x="326520" y="1796040"/>
            <a:ext cx="8485560" cy="4566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101" name=""/>
          <p:cNvSpPr/>
          <p:nvPr/>
        </p:nvSpPr>
        <p:spPr>
          <a:xfrm>
            <a:off x="8449920" y="6258960"/>
            <a:ext cx="402840" cy="538920"/>
          </a:xfrm>
          <a:prstGeom prst="ellipse">
            <a:avLst/>
          </a:prstGeom>
          <a:solidFill>
            <a:srgbClr val="1abc9c"/>
          </a:solidFill>
          <a:ln w="0">
            <a:solidFill>
              <a:srgbClr val="1abc9c"/>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pic>
        <p:nvPicPr>
          <p:cNvPr id="102" name="" descr=""/>
          <p:cNvPicPr/>
          <p:nvPr/>
        </p:nvPicPr>
        <p:blipFill>
          <a:blip r:embed="rId2"/>
          <a:stretch/>
        </p:blipFill>
        <p:spPr>
          <a:xfrm>
            <a:off x="8136720" y="272880"/>
            <a:ext cx="1002240" cy="1002240"/>
          </a:xfrm>
          <a:prstGeom prst="rect">
            <a:avLst/>
          </a:prstGeom>
          <a:ln w="0">
            <a:noFill/>
          </a:ln>
        </p:spPr>
      </p:pic>
      <p:sp>
        <p:nvSpPr>
          <p:cNvPr id="103" name=""/>
          <p:cNvSpPr/>
          <p:nvPr/>
        </p:nvSpPr>
        <p:spPr>
          <a:xfrm>
            <a:off x="3102480" y="6531480"/>
            <a:ext cx="2933640" cy="321120"/>
          </a:xfrm>
          <a:prstGeom prst="rect">
            <a:avLst/>
          </a:prstGeom>
          <a:noFill/>
          <a:ln w="72000">
            <a:noFill/>
          </a:ln>
        </p:spPr>
        <p:style>
          <a:lnRef idx="0"/>
          <a:fillRef idx="0"/>
          <a:effectRef idx="0"/>
          <a:fontRef idx="minor"/>
        </p:style>
        <p:txBody>
          <a:bodyPr lIns="0" rIns="0" tIns="0" bIns="0" anchor="t">
            <a:noAutofit/>
          </a:bodyPr>
          <a:p>
            <a:pPr algn="ctr">
              <a:lnSpc>
                <a:spcPct val="100000"/>
              </a:lnSpc>
            </a:pPr>
            <a:r>
              <a:rPr b="1" lang="en-GB" sz="1800" spc="-1" strike="noStrike">
                <a:solidFill>
                  <a:srgbClr val="ffffff"/>
                </a:solidFill>
                <a:latin typeface="Noto Sans"/>
                <a:ea typeface="DejaVu Sans"/>
              </a:rPr>
              <a:t>17</a:t>
            </a:r>
            <a:r>
              <a:rPr b="1" lang="en-GB" sz="1800" spc="-1" strike="noStrike" baseline="33000">
                <a:solidFill>
                  <a:srgbClr val="ffffff"/>
                </a:solidFill>
                <a:latin typeface="Noto Sans"/>
                <a:ea typeface="DejaVu Sans"/>
              </a:rPr>
              <a:t>th</a:t>
            </a:r>
            <a:r>
              <a:rPr b="1" lang="en-GB" sz="1800" spc="-1" strike="noStrike">
                <a:solidFill>
                  <a:srgbClr val="ffffff"/>
                </a:solidFill>
                <a:latin typeface="Noto Sans"/>
                <a:ea typeface="DejaVu Sans"/>
              </a:rPr>
              <a:t> March 2026</a:t>
            </a:r>
            <a:endParaRPr b="0" lang="en-GB" sz="1800" spc="-1" strike="noStrike">
              <a:solidFill>
                <a:srgbClr val="ffffff"/>
              </a:solidFill>
              <a:latin typeface="Arial"/>
            </a:endParaRPr>
          </a:p>
        </p:txBody>
      </p:sp>
      <p:sp>
        <p:nvSpPr>
          <p:cNvPr id="104" name=""/>
          <p:cNvSpPr/>
          <p:nvPr/>
        </p:nvSpPr>
        <p:spPr>
          <a:xfrm>
            <a:off x="326880" y="6531480"/>
            <a:ext cx="2607120" cy="321120"/>
          </a:xfrm>
          <a:prstGeom prst="rect">
            <a:avLst/>
          </a:prstGeom>
          <a:noFill/>
          <a:ln w="72000">
            <a:noFill/>
          </a:ln>
        </p:spPr>
        <p:style>
          <a:lnRef idx="0"/>
          <a:fillRef idx="0"/>
          <a:effectRef idx="0"/>
          <a:fontRef idx="minor"/>
        </p:style>
        <p:txBody>
          <a:bodyPr lIns="0" rIns="0" tIns="0" bIns="0" anchor="t">
            <a:noAutofit/>
          </a:bodyPr>
          <a:p>
            <a:pPr>
              <a:lnSpc>
                <a:spcPct val="100000"/>
              </a:lnSpc>
            </a:pPr>
            <a:r>
              <a:rPr b="1" lang="en-GB" sz="1800" spc="-1" strike="noStrike">
                <a:solidFill>
                  <a:srgbClr val="ffffff"/>
                </a:solidFill>
                <a:latin typeface="Noto Sans"/>
                <a:ea typeface="DejaVu Sans"/>
              </a:rPr>
              <a:t>Lent 2026</a:t>
            </a:r>
            <a:endParaRPr b="0" lang="en-GB" sz="1800" spc="-1" strike="noStrike">
              <a:solidFill>
                <a:srgbClr val="ffffff"/>
              </a:solidFill>
              <a:latin typeface="Arial"/>
            </a:endParaRPr>
          </a:p>
        </p:txBody>
      </p:sp>
      <p:sp>
        <p:nvSpPr>
          <p:cNvPr id="105" name=""/>
          <p:cNvSpPr/>
          <p:nvPr/>
        </p:nvSpPr>
        <p:spPr>
          <a:xfrm>
            <a:off x="8327880" y="6259320"/>
            <a:ext cx="647640" cy="538920"/>
          </a:xfrm>
          <a:prstGeom prst="rect">
            <a:avLst/>
          </a:prstGeom>
          <a:noFill/>
          <a:ln w="72000">
            <a:noFill/>
          </a:ln>
        </p:spPr>
        <p:style>
          <a:lnRef idx="0"/>
          <a:fillRef idx="0"/>
          <a:effectRef idx="0"/>
          <a:fontRef idx="minor"/>
        </p:style>
        <p:txBody>
          <a:bodyPr lIns="0" rIns="0" tIns="0" bIns="0" anchor="ctr">
            <a:noAutofit/>
          </a:bodyPr>
          <a:p>
            <a:pPr algn="ctr">
              <a:lnSpc>
                <a:spcPct val="100000"/>
              </a:lnSpc>
            </a:pPr>
            <a:fld id="{C766C7B8-2D64-47AF-A245-674068482251}" type="slidenum">
              <a:rPr b="1" lang="en-GB" sz="1400" spc="-1" strike="noStrike">
                <a:solidFill>
                  <a:srgbClr val="ffffff"/>
                </a:solidFill>
                <a:latin typeface="Noto Sans"/>
                <a:ea typeface="DejaVu Sans"/>
              </a:rPr>
              <a:t>&lt;number&gt;</a:t>
            </a:fld>
            <a:endParaRPr b="0" lang="en-GB" sz="1400" spc="-1" strike="noStrike">
              <a:solidFill>
                <a:srgbClr val="ffffff"/>
              </a:solidFill>
              <a:latin typeface="Arial"/>
            </a:endParaRPr>
          </a:p>
        </p:txBody>
      </p:sp>
      <p:sp>
        <p:nvSpPr>
          <p:cNvPr id="1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GB" sz="4400" spc="-1" strike="noStrike">
                <a:solidFill>
                  <a:srgbClr val="ffffff"/>
                </a:solidFill>
                <a:latin typeface="Arial"/>
              </a:rPr>
              <a:t>Click to edit the title text format</a:t>
            </a:r>
            <a:endParaRPr b="0" lang="en-GB" sz="4400" spc="-1" strike="noStrike">
              <a:solidFill>
                <a:srgbClr val="ffffff"/>
              </a:solidFill>
              <a:latin typeface="Arial"/>
            </a:endParaRPr>
          </a:p>
        </p:txBody>
      </p:sp>
      <p:sp>
        <p:nvSpPr>
          <p:cNvPr id="10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3200" spc="-1" strike="noStrike">
                <a:solidFill>
                  <a:srgbClr val="ffffff"/>
                </a:solidFill>
                <a:latin typeface="Arial"/>
              </a:rPr>
              <a:t>Click to edit the outline text format</a:t>
            </a:r>
            <a:endParaRPr b="0" lang="en-GB"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2800" spc="-1" strike="noStrike">
                <a:solidFill>
                  <a:srgbClr val="ffffff"/>
                </a:solidFill>
                <a:latin typeface="Arial"/>
              </a:rPr>
              <a:t>Second Outline Level</a:t>
            </a:r>
            <a:endParaRPr b="0" lang="en-GB"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2400" spc="-1" strike="noStrike">
                <a:solidFill>
                  <a:srgbClr val="ffffff"/>
                </a:solidFill>
                <a:latin typeface="Arial"/>
              </a:rPr>
              <a:t>Third Outline Level</a:t>
            </a:r>
            <a:endParaRPr b="0" lang="en-GB"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2000" spc="-1" strike="noStrike">
                <a:solidFill>
                  <a:srgbClr val="ffffff"/>
                </a:solidFill>
                <a:latin typeface="Arial"/>
              </a:rPr>
              <a:t>Fourth Outline Level</a:t>
            </a:r>
            <a:endParaRPr b="0" lang="en-GB"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2000" spc="-1" strike="noStrike">
                <a:solidFill>
                  <a:srgbClr val="ffffff"/>
                </a:solidFill>
                <a:latin typeface="Arial"/>
              </a:rPr>
              <a:t>Fifth Outline Level</a:t>
            </a:r>
            <a:endParaRPr b="0" lang="en-GB"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2000" spc="-1" strike="noStrike">
                <a:solidFill>
                  <a:srgbClr val="ffffff"/>
                </a:solidFill>
                <a:latin typeface="Arial"/>
              </a:rPr>
              <a:t>Sixth Outline Level</a:t>
            </a:r>
            <a:endParaRPr b="0" lang="en-GB"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2000" spc="-1" strike="noStrike">
                <a:solidFill>
                  <a:srgbClr val="ffffff"/>
                </a:solidFill>
                <a:latin typeface="Arial"/>
              </a:rPr>
              <a:t>Seventh Outline Level</a:t>
            </a:r>
            <a:endParaRPr b="0" lang="en-GB"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8" r:id="rId3"/>
    <p:sldLayoutId id="2147483659" r:id="rId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0"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111" name=""/>
          <p:cNvSpPr/>
          <p:nvPr/>
        </p:nvSpPr>
        <p:spPr>
          <a:xfrm>
            <a:off x="360" y="0"/>
            <a:ext cx="9138600" cy="146448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112" name=""/>
          <p:cNvSpPr/>
          <p:nvPr/>
        </p:nvSpPr>
        <p:spPr>
          <a:xfrm>
            <a:off x="326520" y="1796040"/>
            <a:ext cx="8485560" cy="4566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113" name=""/>
          <p:cNvSpPr/>
          <p:nvPr/>
        </p:nvSpPr>
        <p:spPr>
          <a:xfrm>
            <a:off x="8449920" y="6258960"/>
            <a:ext cx="402840" cy="538920"/>
          </a:xfrm>
          <a:prstGeom prst="ellipse">
            <a:avLst/>
          </a:prstGeom>
          <a:solidFill>
            <a:srgbClr val="1abc9c"/>
          </a:solidFill>
          <a:ln w="0">
            <a:solidFill>
              <a:srgbClr val="1abc9c"/>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pic>
        <p:nvPicPr>
          <p:cNvPr id="114" name="" descr=""/>
          <p:cNvPicPr/>
          <p:nvPr/>
        </p:nvPicPr>
        <p:blipFill>
          <a:blip r:embed="rId2"/>
          <a:stretch/>
        </p:blipFill>
        <p:spPr>
          <a:xfrm>
            <a:off x="8136720" y="272880"/>
            <a:ext cx="1002240" cy="1002240"/>
          </a:xfrm>
          <a:prstGeom prst="rect">
            <a:avLst/>
          </a:prstGeom>
          <a:ln w="0">
            <a:noFill/>
          </a:ln>
        </p:spPr>
      </p:pic>
      <p:sp>
        <p:nvSpPr>
          <p:cNvPr id="115" name=""/>
          <p:cNvSpPr/>
          <p:nvPr/>
        </p:nvSpPr>
        <p:spPr>
          <a:xfrm>
            <a:off x="3102480" y="6531480"/>
            <a:ext cx="2933640" cy="321120"/>
          </a:xfrm>
          <a:prstGeom prst="rect">
            <a:avLst/>
          </a:prstGeom>
          <a:noFill/>
          <a:ln w="72000">
            <a:noFill/>
          </a:ln>
        </p:spPr>
        <p:style>
          <a:lnRef idx="0"/>
          <a:fillRef idx="0"/>
          <a:effectRef idx="0"/>
          <a:fontRef idx="minor"/>
        </p:style>
        <p:txBody>
          <a:bodyPr lIns="0" rIns="0" tIns="0" bIns="0" anchor="t">
            <a:noAutofit/>
          </a:bodyPr>
          <a:p>
            <a:pPr algn="ctr">
              <a:lnSpc>
                <a:spcPct val="100000"/>
              </a:lnSpc>
            </a:pPr>
            <a:r>
              <a:rPr b="1" lang="en-GB" sz="1800" spc="-1" strike="noStrike">
                <a:solidFill>
                  <a:srgbClr val="ffffff"/>
                </a:solidFill>
                <a:latin typeface="Noto Sans"/>
                <a:ea typeface="DejaVu Sans"/>
              </a:rPr>
              <a:t>17</a:t>
            </a:r>
            <a:r>
              <a:rPr b="1" lang="en-GB" sz="1800" spc="-1" strike="noStrike" baseline="33000">
                <a:solidFill>
                  <a:srgbClr val="ffffff"/>
                </a:solidFill>
                <a:latin typeface="Noto Sans"/>
                <a:ea typeface="DejaVu Sans"/>
              </a:rPr>
              <a:t>th</a:t>
            </a:r>
            <a:r>
              <a:rPr b="1" lang="en-GB" sz="1800" spc="-1" strike="noStrike">
                <a:solidFill>
                  <a:srgbClr val="ffffff"/>
                </a:solidFill>
                <a:latin typeface="Noto Sans"/>
                <a:ea typeface="DejaVu Sans"/>
              </a:rPr>
              <a:t> March 2026</a:t>
            </a:r>
            <a:endParaRPr b="0" lang="en-GB" sz="1800" spc="-1" strike="noStrike">
              <a:solidFill>
                <a:srgbClr val="ffffff"/>
              </a:solidFill>
              <a:latin typeface="Arial"/>
            </a:endParaRPr>
          </a:p>
        </p:txBody>
      </p:sp>
      <p:sp>
        <p:nvSpPr>
          <p:cNvPr id="116" name=""/>
          <p:cNvSpPr/>
          <p:nvPr/>
        </p:nvSpPr>
        <p:spPr>
          <a:xfrm>
            <a:off x="326880" y="6531480"/>
            <a:ext cx="2607120" cy="321120"/>
          </a:xfrm>
          <a:prstGeom prst="rect">
            <a:avLst/>
          </a:prstGeom>
          <a:noFill/>
          <a:ln w="72000">
            <a:noFill/>
          </a:ln>
        </p:spPr>
        <p:style>
          <a:lnRef idx="0"/>
          <a:fillRef idx="0"/>
          <a:effectRef idx="0"/>
          <a:fontRef idx="minor"/>
        </p:style>
        <p:txBody>
          <a:bodyPr lIns="0" rIns="0" tIns="0" bIns="0" anchor="t">
            <a:noAutofit/>
          </a:bodyPr>
          <a:p>
            <a:pPr>
              <a:lnSpc>
                <a:spcPct val="100000"/>
              </a:lnSpc>
            </a:pPr>
            <a:r>
              <a:rPr b="1" lang="en-GB" sz="1800" spc="-1" strike="noStrike">
                <a:solidFill>
                  <a:srgbClr val="ffffff"/>
                </a:solidFill>
                <a:latin typeface="Noto Sans"/>
                <a:ea typeface="DejaVu Sans"/>
              </a:rPr>
              <a:t>Lent 2026</a:t>
            </a:r>
            <a:endParaRPr b="0" lang="en-GB" sz="1800" spc="-1" strike="noStrike">
              <a:solidFill>
                <a:srgbClr val="ffffff"/>
              </a:solidFill>
              <a:latin typeface="Arial"/>
            </a:endParaRPr>
          </a:p>
        </p:txBody>
      </p:sp>
      <p:sp>
        <p:nvSpPr>
          <p:cNvPr id="117" name=""/>
          <p:cNvSpPr/>
          <p:nvPr/>
        </p:nvSpPr>
        <p:spPr>
          <a:xfrm>
            <a:off x="8327880" y="6259320"/>
            <a:ext cx="647640" cy="538920"/>
          </a:xfrm>
          <a:prstGeom prst="rect">
            <a:avLst/>
          </a:prstGeom>
          <a:noFill/>
          <a:ln w="72000">
            <a:noFill/>
          </a:ln>
        </p:spPr>
        <p:style>
          <a:lnRef idx="0"/>
          <a:fillRef idx="0"/>
          <a:effectRef idx="0"/>
          <a:fontRef idx="minor"/>
        </p:style>
        <p:txBody>
          <a:bodyPr lIns="0" rIns="0" tIns="0" bIns="0" anchor="ctr">
            <a:noAutofit/>
          </a:bodyPr>
          <a:p>
            <a:pPr algn="ctr">
              <a:lnSpc>
                <a:spcPct val="100000"/>
              </a:lnSpc>
            </a:pPr>
            <a:fld id="{20DF6F5F-E5F2-431F-B2A9-89921690F7B6}" type="slidenum">
              <a:rPr b="1" lang="en-GB" sz="1400" spc="-1" strike="noStrike">
                <a:solidFill>
                  <a:srgbClr val="ffffff"/>
                </a:solidFill>
                <a:latin typeface="Noto Sans"/>
                <a:ea typeface="DejaVu Sans"/>
              </a:rPr>
              <a:t>&lt;number&gt;</a:t>
            </a:fld>
            <a:endParaRPr b="0" lang="en-GB" sz="1400" spc="-1" strike="noStrike">
              <a:solidFill>
                <a:srgbClr val="ffffff"/>
              </a:solidFill>
              <a:latin typeface="Arial"/>
            </a:endParaRPr>
          </a:p>
        </p:txBody>
      </p:sp>
      <p:sp>
        <p:nvSpPr>
          <p:cNvPr id="118"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ffffff"/>
                </a:solidFill>
                <a:latin typeface="Arial"/>
              </a:rPr>
              <a:t>Click to edit the title text format</a:t>
            </a:r>
            <a:endParaRPr b="0" lang="en-GB" sz="1800" spc="-1" strike="noStrike">
              <a:solidFill>
                <a:srgbClr val="ffffff"/>
              </a:solidFill>
              <a:latin typeface="Arial"/>
            </a:endParaRPr>
          </a:p>
        </p:txBody>
      </p:sp>
      <p:sp>
        <p:nvSpPr>
          <p:cNvPr id="119"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solidFill>
                  <a:srgbClr val="ffffff"/>
                </a:solidFill>
                <a:latin typeface="Arial"/>
              </a:rPr>
              <a:t>Click to edit the outline text format</a:t>
            </a:r>
            <a:endParaRPr b="0" lang="en-GB"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1800" spc="-1" strike="noStrike">
                <a:solidFill>
                  <a:srgbClr val="ffffff"/>
                </a:solidFill>
                <a:latin typeface="Arial"/>
              </a:rPr>
              <a:t>Second Outline Level</a:t>
            </a:r>
            <a:endParaRPr b="0" lang="en-GB"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1800" spc="-1" strike="noStrike">
                <a:solidFill>
                  <a:srgbClr val="ffffff"/>
                </a:solidFill>
                <a:latin typeface="Arial"/>
              </a:rPr>
              <a:t>Third Outline Level</a:t>
            </a:r>
            <a:endParaRPr b="0" lang="en-GB"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1800" spc="-1" strike="noStrike">
                <a:solidFill>
                  <a:srgbClr val="ffffff"/>
                </a:solidFill>
                <a:latin typeface="Arial"/>
              </a:rPr>
              <a:t>Fourth Outline Level</a:t>
            </a:r>
            <a:endParaRPr b="0" lang="en-GB"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1800" spc="-1" strike="noStrike">
                <a:solidFill>
                  <a:srgbClr val="ffffff"/>
                </a:solidFill>
                <a:latin typeface="Arial"/>
              </a:rPr>
              <a:t>Fifth Outline Level</a:t>
            </a:r>
            <a:endParaRPr b="0" lang="en-GB"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1800" spc="-1" strike="noStrike">
                <a:solidFill>
                  <a:srgbClr val="ffffff"/>
                </a:solidFill>
                <a:latin typeface="Arial"/>
              </a:rPr>
              <a:t>Sixth Outline Level</a:t>
            </a:r>
            <a:endParaRPr b="0" lang="en-GB"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1800" spc="-1" strike="noStrike">
                <a:solidFill>
                  <a:srgbClr val="ffffff"/>
                </a:solidFill>
                <a:latin typeface="Arial"/>
              </a:rPr>
              <a:t>Seventh Outline Level</a:t>
            </a:r>
            <a:endParaRPr b="0" lang="en-GB"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1"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22"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123" name=""/>
          <p:cNvSpPr/>
          <p:nvPr/>
        </p:nvSpPr>
        <p:spPr>
          <a:xfrm>
            <a:off x="360" y="0"/>
            <a:ext cx="9138600" cy="146448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124" name=""/>
          <p:cNvSpPr/>
          <p:nvPr/>
        </p:nvSpPr>
        <p:spPr>
          <a:xfrm>
            <a:off x="326520" y="1796040"/>
            <a:ext cx="8485560" cy="4566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pic>
        <p:nvPicPr>
          <p:cNvPr id="125" name="" descr=""/>
          <p:cNvPicPr/>
          <p:nvPr/>
        </p:nvPicPr>
        <p:blipFill>
          <a:blip r:embed="rId2"/>
          <a:stretch/>
        </p:blipFill>
        <p:spPr>
          <a:xfrm>
            <a:off x="8136720" y="272880"/>
            <a:ext cx="1002240" cy="1002240"/>
          </a:xfrm>
          <a:prstGeom prst="rect">
            <a:avLst/>
          </a:prstGeom>
          <a:ln w="0">
            <a:noFill/>
          </a:ln>
        </p:spPr>
      </p:pic>
      <p:sp>
        <p:nvSpPr>
          <p:cNvPr id="126"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127" name=""/>
          <p:cNvSpPr/>
          <p:nvPr/>
        </p:nvSpPr>
        <p:spPr>
          <a:xfrm>
            <a:off x="8449920" y="6258960"/>
            <a:ext cx="402840" cy="538920"/>
          </a:xfrm>
          <a:prstGeom prst="ellipse">
            <a:avLst/>
          </a:prstGeom>
          <a:solidFill>
            <a:srgbClr val="1abc9c"/>
          </a:solidFill>
          <a:ln w="0">
            <a:solidFill>
              <a:srgbClr val="1abc9c"/>
            </a:solidFill>
          </a:ln>
        </p:spPr>
        <p:style>
          <a:lnRef idx="0"/>
          <a:fillRef idx="0"/>
          <a:effectRef idx="0"/>
          <a:fontRef idx="minor"/>
        </p:style>
        <p:txBody>
          <a:bodyPr lIns="90000" rIns="90000" tIns="45000" bIns="45000" anchor="t">
            <a:spAutoFit/>
          </a:bodyPr>
          <a:p>
            <a:pPr>
              <a:lnSpc>
                <a:spcPct val="100000"/>
              </a:lnSpc>
            </a:pPr>
            <a:endParaRPr b="0" lang="en-GB" sz="1800" spc="-1" strike="noStrike">
              <a:solidFill>
                <a:srgbClr val="ffffff"/>
              </a:solidFill>
              <a:latin typeface="Arial"/>
              <a:ea typeface="DejaVu Sans"/>
            </a:endParaRPr>
          </a:p>
        </p:txBody>
      </p:sp>
      <p:sp>
        <p:nvSpPr>
          <p:cNvPr id="128" name=""/>
          <p:cNvSpPr/>
          <p:nvPr/>
        </p:nvSpPr>
        <p:spPr>
          <a:xfrm>
            <a:off x="326880" y="6531480"/>
            <a:ext cx="2607120" cy="321120"/>
          </a:xfrm>
          <a:prstGeom prst="rect">
            <a:avLst/>
          </a:prstGeom>
          <a:noFill/>
          <a:ln w="72000">
            <a:noFill/>
          </a:ln>
        </p:spPr>
        <p:style>
          <a:lnRef idx="0"/>
          <a:fillRef idx="0"/>
          <a:effectRef idx="0"/>
          <a:fontRef idx="minor"/>
        </p:style>
        <p:txBody>
          <a:bodyPr lIns="0" rIns="0" tIns="0" bIns="0" anchor="t">
            <a:noAutofit/>
          </a:bodyPr>
          <a:p>
            <a:pPr>
              <a:lnSpc>
                <a:spcPct val="100000"/>
              </a:lnSpc>
            </a:pPr>
            <a:r>
              <a:rPr b="1" lang="en-GB" sz="1800" spc="-1" strike="noStrike">
                <a:solidFill>
                  <a:srgbClr val="ffffff"/>
                </a:solidFill>
                <a:latin typeface="Noto Sans"/>
                <a:ea typeface="DejaVu Sans"/>
              </a:rPr>
              <a:t>Lent 2026</a:t>
            </a:r>
            <a:endParaRPr b="0" lang="en-GB" sz="1800" spc="-1" strike="noStrike">
              <a:solidFill>
                <a:srgbClr val="ffffff"/>
              </a:solidFill>
              <a:latin typeface="Arial"/>
            </a:endParaRPr>
          </a:p>
        </p:txBody>
      </p:sp>
      <p:sp>
        <p:nvSpPr>
          <p:cNvPr id="129" name=""/>
          <p:cNvSpPr/>
          <p:nvPr/>
        </p:nvSpPr>
        <p:spPr>
          <a:xfrm>
            <a:off x="8327880" y="6259320"/>
            <a:ext cx="647640" cy="538920"/>
          </a:xfrm>
          <a:prstGeom prst="rect">
            <a:avLst/>
          </a:prstGeom>
          <a:noFill/>
          <a:ln w="72000">
            <a:noFill/>
          </a:ln>
        </p:spPr>
        <p:style>
          <a:lnRef idx="0"/>
          <a:fillRef idx="0"/>
          <a:effectRef idx="0"/>
          <a:fontRef idx="minor"/>
        </p:style>
        <p:txBody>
          <a:bodyPr lIns="0" rIns="0" tIns="0" bIns="0" anchor="ctr">
            <a:noAutofit/>
          </a:bodyPr>
          <a:p>
            <a:pPr algn="ctr">
              <a:lnSpc>
                <a:spcPct val="100000"/>
              </a:lnSpc>
            </a:pPr>
            <a:fld id="{D21CE2FF-3C59-4D91-BE38-5A6AFD0EC858}" type="slidenum">
              <a:rPr b="1" lang="en-GB" sz="1400" spc="-1" strike="noStrike">
                <a:solidFill>
                  <a:srgbClr val="ffffff"/>
                </a:solidFill>
                <a:latin typeface="Noto Sans"/>
                <a:ea typeface="DejaVu Sans"/>
              </a:rPr>
              <a:t>&lt;number&gt;</a:t>
            </a:fld>
            <a:endParaRPr b="0" lang="en-GB" sz="1400" spc="-1" strike="noStrike">
              <a:solidFill>
                <a:srgbClr val="ffffff"/>
              </a:solidFill>
              <a:latin typeface="Arial"/>
            </a:endParaRPr>
          </a:p>
        </p:txBody>
      </p:sp>
      <p:sp>
        <p:nvSpPr>
          <p:cNvPr id="130" name=""/>
          <p:cNvSpPr/>
          <p:nvPr/>
        </p:nvSpPr>
        <p:spPr>
          <a:xfrm>
            <a:off x="3102480" y="6531480"/>
            <a:ext cx="2933640" cy="321120"/>
          </a:xfrm>
          <a:prstGeom prst="rect">
            <a:avLst/>
          </a:prstGeom>
          <a:noFill/>
          <a:ln w="72000">
            <a:noFill/>
          </a:ln>
        </p:spPr>
        <p:style>
          <a:lnRef idx="0"/>
          <a:fillRef idx="0"/>
          <a:effectRef idx="0"/>
          <a:fontRef idx="minor"/>
        </p:style>
        <p:txBody>
          <a:bodyPr lIns="0" rIns="0" tIns="0" bIns="0" anchor="t">
            <a:noAutofit/>
          </a:bodyPr>
          <a:p>
            <a:pPr algn="ctr">
              <a:lnSpc>
                <a:spcPct val="100000"/>
              </a:lnSpc>
            </a:pPr>
            <a:r>
              <a:rPr b="1" lang="en-GB" sz="1800" spc="-1" strike="noStrike">
                <a:solidFill>
                  <a:srgbClr val="ffffff"/>
                </a:solidFill>
                <a:latin typeface="Noto Sans"/>
                <a:ea typeface="DejaVu Sans"/>
              </a:rPr>
              <a:t>17</a:t>
            </a:r>
            <a:r>
              <a:rPr b="1" lang="en-GB" sz="1800" spc="-1" strike="noStrike" baseline="33000">
                <a:solidFill>
                  <a:srgbClr val="ffffff"/>
                </a:solidFill>
                <a:latin typeface="Noto Sans"/>
                <a:ea typeface="DejaVu Sans"/>
              </a:rPr>
              <a:t>th</a:t>
            </a:r>
            <a:r>
              <a:rPr b="1" lang="en-GB" sz="1800" spc="-1" strike="noStrike">
                <a:solidFill>
                  <a:srgbClr val="ffffff"/>
                </a:solidFill>
                <a:latin typeface="Noto Sans"/>
                <a:ea typeface="DejaVu Sans"/>
              </a:rPr>
              <a:t> March 2026</a:t>
            </a:r>
            <a:endParaRPr b="0" lang="en-GB" sz="1800" spc="-1" strike="noStrike">
              <a:solidFill>
                <a:srgbClr val="ffffff"/>
              </a:solidFill>
              <a:latin typeface="Arial"/>
            </a:endParaRPr>
          </a:p>
        </p:txBody>
      </p:sp>
      <p:sp>
        <p:nvSpPr>
          <p:cNvPr id="131"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ffffff"/>
                </a:solidFill>
                <a:latin typeface="Arial"/>
              </a:rPr>
              <a:t>Click to edit the title text format</a:t>
            </a:r>
            <a:endParaRPr b="0" lang="en-GB" sz="1800" spc="-1" strike="noStrike">
              <a:solidFill>
                <a:srgbClr val="ffffff"/>
              </a:solidFill>
              <a:latin typeface="Arial"/>
            </a:endParaRPr>
          </a:p>
        </p:txBody>
      </p:sp>
      <p:sp>
        <p:nvSpPr>
          <p:cNvPr id="132"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solidFill>
                  <a:srgbClr val="ffffff"/>
                </a:solidFill>
                <a:latin typeface="Arial"/>
              </a:rPr>
              <a:t>Click to edit the outline text format</a:t>
            </a:r>
            <a:endParaRPr b="0" lang="en-GB"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1800" spc="-1" strike="noStrike">
                <a:solidFill>
                  <a:srgbClr val="ffffff"/>
                </a:solidFill>
                <a:latin typeface="Arial"/>
              </a:rPr>
              <a:t>Second Outline Level</a:t>
            </a:r>
            <a:endParaRPr b="0" lang="en-GB"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1800" spc="-1" strike="noStrike">
                <a:solidFill>
                  <a:srgbClr val="ffffff"/>
                </a:solidFill>
                <a:latin typeface="Arial"/>
              </a:rPr>
              <a:t>Third Outline Level</a:t>
            </a:r>
            <a:endParaRPr b="0" lang="en-GB"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1800" spc="-1" strike="noStrike">
                <a:solidFill>
                  <a:srgbClr val="ffffff"/>
                </a:solidFill>
                <a:latin typeface="Arial"/>
              </a:rPr>
              <a:t>Fourth Outline Level</a:t>
            </a:r>
            <a:endParaRPr b="0" lang="en-GB"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1800" spc="-1" strike="noStrike">
                <a:solidFill>
                  <a:srgbClr val="ffffff"/>
                </a:solidFill>
                <a:latin typeface="Arial"/>
              </a:rPr>
              <a:t>Fifth Outline Level</a:t>
            </a:r>
            <a:endParaRPr b="0" lang="en-GB"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1800" spc="-1" strike="noStrike">
                <a:solidFill>
                  <a:srgbClr val="ffffff"/>
                </a:solidFill>
                <a:latin typeface="Arial"/>
              </a:rPr>
              <a:t>Sixth Outline Level</a:t>
            </a:r>
            <a:endParaRPr b="0" lang="en-GB"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1800" spc="-1" strike="noStrike">
                <a:solidFill>
                  <a:srgbClr val="ffffff"/>
                </a:solidFill>
                <a:latin typeface="Arial"/>
              </a:rPr>
              <a:t>Seventh Outline Level</a:t>
            </a:r>
            <a:endParaRPr b="0" lang="en-GB"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3"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5" name=""/>
          <p:cNvGrpSpPr/>
          <p:nvPr/>
        </p:nvGrpSpPr>
        <p:grpSpPr>
          <a:xfrm>
            <a:off x="0" y="0"/>
            <a:ext cx="9139320" cy="4971600"/>
            <a:chOff x="0" y="0"/>
            <a:chExt cx="9139320" cy="4971600"/>
          </a:xfrm>
        </p:grpSpPr>
        <p:sp>
          <p:nvSpPr>
            <p:cNvPr id="136"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37" name=""/>
            <p:cNvSpPr/>
            <p:nvPr/>
          </p:nvSpPr>
          <p:spPr>
            <a:xfrm>
              <a:off x="0" y="0"/>
              <a:ext cx="9139320" cy="4971600"/>
            </a:xfrm>
            <a:prstGeom prst="rect">
              <a:avLst/>
            </a:prstGeom>
            <a:solidFill>
              <a:srgbClr val="e9ecef"/>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38" name=""/>
            <p:cNvSpPr/>
            <p:nvPr/>
          </p:nvSpPr>
          <p:spPr>
            <a:xfrm>
              <a:off x="0" y="1548360"/>
              <a:ext cx="1404720" cy="768960"/>
            </a:xfrm>
            <a:prstGeom prst="rect">
              <a:avLst/>
            </a:prstGeom>
            <a:solidFill>
              <a:srgbClr val="343a40">
                <a:alpha val="2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139" name=""/>
            <p:cNvSpPr/>
            <p:nvPr/>
          </p:nvSpPr>
          <p:spPr>
            <a:xfrm>
              <a:off x="829440" y="2322720"/>
              <a:ext cx="1155960" cy="220644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0" name=""/>
            <p:cNvSpPr/>
            <p:nvPr/>
          </p:nvSpPr>
          <p:spPr>
            <a:xfrm>
              <a:off x="1990800" y="663480"/>
              <a:ext cx="1155960" cy="220680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1" name=""/>
            <p:cNvSpPr/>
            <p:nvPr/>
          </p:nvSpPr>
          <p:spPr>
            <a:xfrm>
              <a:off x="3152160" y="1437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2" name=""/>
            <p:cNvSpPr/>
            <p:nvPr/>
          </p:nvSpPr>
          <p:spPr>
            <a:xfrm>
              <a:off x="3815640" y="0"/>
              <a:ext cx="1321920" cy="1100520"/>
            </a:xfrm>
            <a:prstGeom prst="rect">
              <a:avLst/>
            </a:prstGeom>
            <a:solidFill>
              <a:srgbClr val="6c757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143" name=""/>
            <p:cNvSpPr/>
            <p:nvPr/>
          </p:nvSpPr>
          <p:spPr>
            <a:xfrm>
              <a:off x="4230360" y="1105920"/>
              <a:ext cx="907200" cy="547560"/>
            </a:xfrm>
            <a:prstGeom prst="rect">
              <a:avLst/>
            </a:prstGeom>
            <a:solidFill>
              <a:srgbClr val="dee2e6"/>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4" name=""/>
            <p:cNvSpPr/>
            <p:nvPr/>
          </p:nvSpPr>
          <p:spPr>
            <a:xfrm>
              <a:off x="3152160" y="2101320"/>
              <a:ext cx="2814840" cy="1211400"/>
            </a:xfrm>
            <a:prstGeom prst="rect">
              <a:avLst/>
            </a:prstGeom>
            <a:solidFill>
              <a:srgbClr val="ced4da"/>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5" name=""/>
            <p:cNvSpPr/>
            <p:nvPr/>
          </p:nvSpPr>
          <p:spPr>
            <a:xfrm>
              <a:off x="3732840" y="3318120"/>
              <a:ext cx="1321560" cy="1211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6" name=""/>
            <p:cNvSpPr/>
            <p:nvPr/>
          </p:nvSpPr>
          <p:spPr>
            <a:xfrm>
              <a:off x="5972400" y="1769760"/>
              <a:ext cx="1404720" cy="547560"/>
            </a:xfrm>
            <a:prstGeom prst="rect">
              <a:avLst/>
            </a:prstGeom>
            <a:solidFill>
              <a:srgbClr val="b2b2b2">
                <a:alpha val="6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7" name=""/>
            <p:cNvSpPr/>
            <p:nvPr/>
          </p:nvSpPr>
          <p:spPr>
            <a:xfrm>
              <a:off x="6635880" y="2322720"/>
              <a:ext cx="1321920" cy="1985400"/>
            </a:xfrm>
            <a:prstGeom prst="rect">
              <a:avLst/>
            </a:prstGeom>
            <a:solidFill>
              <a:srgbClr val="b2b2b2">
                <a:alpha val="35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8" name=""/>
            <p:cNvSpPr/>
            <p:nvPr/>
          </p:nvSpPr>
          <p:spPr>
            <a:xfrm>
              <a:off x="2488320" y="2875680"/>
              <a:ext cx="492480" cy="99000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49" name=""/>
            <p:cNvSpPr/>
            <p:nvPr/>
          </p:nvSpPr>
          <p:spPr>
            <a:xfrm>
              <a:off x="7797240" y="0"/>
              <a:ext cx="1342080" cy="1764360"/>
            </a:xfrm>
            <a:prstGeom prst="rect">
              <a:avLst/>
            </a:prstGeom>
            <a:solidFill>
              <a:srgbClr val="ddddd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50" name=""/>
            <p:cNvSpPr/>
            <p:nvPr/>
          </p:nvSpPr>
          <p:spPr>
            <a:xfrm>
              <a:off x="6138360" y="0"/>
              <a:ext cx="243360" cy="1211040"/>
            </a:xfrm>
            <a:prstGeom prst="rect">
              <a:avLst/>
            </a:prstGeom>
            <a:solidFill>
              <a:srgbClr val="2f4550">
                <a:alpha val="50000"/>
              </a:srgbClr>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151" name=""/>
            <p:cNvSpPr/>
            <p:nvPr/>
          </p:nvSpPr>
          <p:spPr>
            <a:xfrm>
              <a:off x="1410120" y="0"/>
              <a:ext cx="160560" cy="1100520"/>
            </a:xfrm>
            <a:prstGeom prst="rect">
              <a:avLst/>
            </a:prstGeom>
            <a:solidFill>
              <a:srgbClr val="808080"/>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ffffff"/>
                </a:solidFill>
                <a:latin typeface="Noto Sans"/>
                <a:ea typeface="DejaVu Sans"/>
              </a:endParaRPr>
            </a:p>
          </p:txBody>
        </p:sp>
        <p:sp>
          <p:nvSpPr>
            <p:cNvPr id="152" name=""/>
            <p:cNvSpPr/>
            <p:nvPr/>
          </p:nvSpPr>
          <p:spPr>
            <a:xfrm>
              <a:off x="0" y="3649680"/>
              <a:ext cx="326520" cy="1321920"/>
            </a:xfrm>
            <a:prstGeom prst="rect">
              <a:avLst/>
            </a:prstGeom>
            <a:solidFill>
              <a:srgbClr val="f4f4f9"/>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53" name=""/>
            <p:cNvSpPr/>
            <p:nvPr/>
          </p:nvSpPr>
          <p:spPr>
            <a:xfrm>
              <a:off x="8709840" y="3096720"/>
              <a:ext cx="326160" cy="1874880"/>
            </a:xfrm>
            <a:prstGeom prst="rect">
              <a:avLst/>
            </a:prstGeom>
            <a:solidFill>
              <a:srgbClr val="b2b2b2"/>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sp>
          <p:nvSpPr>
            <p:cNvPr id="154" name=""/>
            <p:cNvSpPr/>
            <p:nvPr/>
          </p:nvSpPr>
          <p:spPr>
            <a:xfrm>
              <a:off x="7963200" y="2211840"/>
              <a:ext cx="326160" cy="437040"/>
            </a:xfrm>
            <a:prstGeom prst="rect">
              <a:avLst/>
            </a:prstGeom>
            <a:solidFill>
              <a:srgbClr val="adb5bd"/>
            </a:solidFill>
            <a:ln w="0">
              <a:noFill/>
            </a:ln>
          </p:spPr>
          <p:style>
            <a:lnRef idx="0"/>
            <a:fillRef idx="0"/>
            <a:effectRef idx="0"/>
            <a:fontRef idx="minor"/>
          </p:style>
          <p:txBody>
            <a:bodyPr lIns="90000" rIns="90000" tIns="45000" bIns="45000" anchor="ctr">
              <a:noAutofit/>
            </a:bodyPr>
            <a:p>
              <a:pPr>
                <a:lnSpc>
                  <a:spcPct val="100000"/>
                </a:lnSpc>
              </a:pPr>
              <a:endParaRPr b="0" lang="en-GB" sz="1800" spc="-1" strike="noStrike">
                <a:solidFill>
                  <a:srgbClr val="000000"/>
                </a:solidFill>
                <a:latin typeface="Noto Sans"/>
                <a:ea typeface="DejaVu Sans"/>
              </a:endParaRPr>
            </a:p>
          </p:txBody>
        </p:sp>
      </p:grpSp>
      <p:sp>
        <p:nvSpPr>
          <p:cNvPr id="155" name=""/>
          <p:cNvSpPr/>
          <p:nvPr/>
        </p:nvSpPr>
        <p:spPr>
          <a:xfrm>
            <a:off x="424440" y="565920"/>
            <a:ext cx="8289360" cy="439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GB" sz="1800" spc="-1" strike="noStrike">
              <a:solidFill>
                <a:srgbClr val="000000"/>
              </a:solidFill>
              <a:latin typeface="Arial"/>
              <a:ea typeface="DejaVu Sans"/>
            </a:endParaRPr>
          </a:p>
        </p:txBody>
      </p:sp>
      <p:sp>
        <p:nvSpPr>
          <p:cNvPr id="156"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157" name="PlaceHolder 2"/>
          <p:cNvSpPr>
            <a:spLocks noGrp="1"/>
          </p:cNvSpPr>
          <p:nvPr>
            <p:ph type="ftr" idx="10"/>
          </p:nvPr>
        </p:nvSpPr>
        <p:spPr>
          <a:xfrm>
            <a:off x="3123000" y="6248160"/>
            <a:ext cx="2892960" cy="466920"/>
          </a:xfrm>
          <a:prstGeom prst="rect">
            <a:avLst/>
          </a:prstGeom>
          <a:noFill/>
          <a:ln w="0">
            <a:noFill/>
          </a:ln>
        </p:spPr>
        <p:txBody>
          <a:bodyPr lIns="0" rIns="0" tIns="0" bIns="0" anchor="b">
            <a:noAutofit/>
          </a:bodyPr>
          <a:lstStyle>
            <a:lvl1pPr indent="0" algn="ctr">
              <a:lnSpc>
                <a:spcPct val="100000"/>
              </a:lnSpc>
              <a:buNone/>
              <a:tabLst>
                <a:tab algn="l" pos="0"/>
              </a:tabLst>
              <a:defRPr b="0" lang="en-GB" sz="1400" spc="-1" strike="noStrike">
                <a:solidFill>
                  <a:srgbClr val="000000"/>
                </a:solidFill>
                <a:latin typeface="Times New Roman"/>
              </a:defRPr>
            </a:lvl1pPr>
          </a:lstStyle>
          <a:p>
            <a:pPr indent="0" algn="ctr">
              <a:lnSpc>
                <a:spcPct val="100000"/>
              </a:lnSpc>
              <a:buNone/>
              <a:tabLst>
                <a:tab algn="l" pos="0"/>
              </a:tabLst>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58" name="PlaceHolder 3"/>
          <p:cNvSpPr>
            <a:spLocks noGrp="1"/>
          </p:cNvSpPr>
          <p:nvPr>
            <p:ph type="sldNum" idx="11"/>
          </p:nvPr>
        </p:nvSpPr>
        <p:spPr>
          <a:xfrm>
            <a:off x="6555960" y="6248160"/>
            <a:ext cx="2124720" cy="466920"/>
          </a:xfrm>
          <a:prstGeom prst="rect">
            <a:avLst/>
          </a:prstGeom>
          <a:noFill/>
          <a:ln w="0">
            <a:noFill/>
          </a:ln>
        </p:spPr>
        <p:txBody>
          <a:bodyPr lIns="0" rIns="0" tIns="0" bIns="0" anchor="b">
            <a:noAutofit/>
          </a:bodyPr>
          <a:lstStyle>
            <a:lvl1pPr indent="0" algn="r">
              <a:lnSpc>
                <a:spcPct val="100000"/>
              </a:lnSpc>
              <a:buNone/>
              <a:tabLst>
                <a:tab algn="l" pos="0"/>
              </a:tabLst>
              <a:defRPr b="0" lang="en-GB" sz="1400" spc="-1" strike="noStrike">
                <a:solidFill>
                  <a:srgbClr val="000000"/>
                </a:solidFill>
                <a:latin typeface="Times New Roman"/>
              </a:defRPr>
            </a:lvl1pPr>
          </a:lstStyle>
          <a:p>
            <a:pPr indent="0" algn="r">
              <a:lnSpc>
                <a:spcPct val="100000"/>
              </a:lnSpc>
              <a:buNone/>
              <a:tabLst>
                <a:tab algn="l" pos="0"/>
              </a:tabLst>
            </a:pPr>
            <a:fld id="{85A984D6-85EB-47E0-A78B-8BF00B9EBFC4}"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
        <p:nvSpPr>
          <p:cNvPr id="159" name="PlaceHolder 4"/>
          <p:cNvSpPr>
            <a:spLocks noGrp="1"/>
          </p:cNvSpPr>
          <p:nvPr>
            <p:ph type="dt" idx="12"/>
          </p:nvPr>
        </p:nvSpPr>
        <p:spPr>
          <a:xfrm>
            <a:off x="424440" y="6248160"/>
            <a:ext cx="2124720" cy="46692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16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63"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sp>
        <p:nvSpPr>
          <p:cNvPr id="164" name=""/>
          <p:cNvSpPr/>
          <p:nvPr/>
        </p:nvSpPr>
        <p:spPr>
          <a:xfrm>
            <a:off x="360" y="0"/>
            <a:ext cx="9138600" cy="146448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sp>
        <p:nvSpPr>
          <p:cNvPr id="165" name=""/>
          <p:cNvSpPr/>
          <p:nvPr/>
        </p:nvSpPr>
        <p:spPr>
          <a:xfrm>
            <a:off x="326520" y="1796040"/>
            <a:ext cx="8485560" cy="4566600"/>
          </a:xfrm>
          <a:prstGeom prst="rect">
            <a:avLst/>
          </a:prstGeom>
          <a:noFill/>
          <a:ln w="0">
            <a:noFill/>
          </a:ln>
        </p:spPr>
        <p:style>
          <a:lnRef idx="0"/>
          <a:fillRef idx="0"/>
          <a:effectRef idx="0"/>
          <a:fontRef idx="minor"/>
        </p:style>
        <p:txBody>
          <a:bodyPr lIns="90000" rIns="90000" tIns="45000" bIns="45000" anchor="t">
            <a:noAutofit/>
          </a:bodyPr>
          <a:p>
            <a:endParaRPr b="0" lang="en-GB" sz="1800" spc="-1" strike="noStrike">
              <a:solidFill>
                <a:srgbClr val="000000"/>
              </a:solidFill>
              <a:latin typeface="Arial"/>
              <a:ea typeface="DejaVu Sans"/>
            </a:endParaRPr>
          </a:p>
        </p:txBody>
      </p:sp>
      <p:pic>
        <p:nvPicPr>
          <p:cNvPr id="166" name="" descr=""/>
          <p:cNvPicPr/>
          <p:nvPr/>
        </p:nvPicPr>
        <p:blipFill>
          <a:blip r:embed="rId2"/>
          <a:stretch/>
        </p:blipFill>
        <p:spPr>
          <a:xfrm>
            <a:off x="8136720" y="272880"/>
            <a:ext cx="1002240" cy="1002240"/>
          </a:xfrm>
          <a:prstGeom prst="rect">
            <a:avLst/>
          </a:prstGeom>
          <a:ln w="0">
            <a:noFill/>
          </a:ln>
        </p:spPr>
      </p:pic>
      <p:sp>
        <p:nvSpPr>
          <p:cNvPr id="167" name=""/>
          <p:cNvSpPr/>
          <p:nvPr/>
        </p:nvSpPr>
        <p:spPr>
          <a:xfrm>
            <a:off x="360" y="6531120"/>
            <a:ext cx="9138600" cy="321120"/>
          </a:xfrm>
          <a:prstGeom prst="rect">
            <a:avLst/>
          </a:prstGeom>
          <a:solidFill>
            <a:srgbClr val="650953"/>
          </a:solidFill>
          <a:ln w="0">
            <a:solidFill>
              <a:srgbClr val="3465a4"/>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sp>
        <p:nvSpPr>
          <p:cNvPr id="168" name=""/>
          <p:cNvSpPr/>
          <p:nvPr/>
        </p:nvSpPr>
        <p:spPr>
          <a:xfrm>
            <a:off x="8449920" y="6258960"/>
            <a:ext cx="402840" cy="538920"/>
          </a:xfrm>
          <a:prstGeom prst="ellipse">
            <a:avLst/>
          </a:prstGeom>
          <a:solidFill>
            <a:srgbClr val="1abc9c"/>
          </a:solidFill>
          <a:ln w="0">
            <a:solidFill>
              <a:srgbClr val="1abc9c"/>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sp>
        <p:nvSpPr>
          <p:cNvPr id="169" name=""/>
          <p:cNvSpPr/>
          <p:nvPr/>
        </p:nvSpPr>
        <p:spPr>
          <a:xfrm>
            <a:off x="326880" y="6531480"/>
            <a:ext cx="2607120" cy="321120"/>
          </a:xfrm>
          <a:prstGeom prst="rect">
            <a:avLst/>
          </a:prstGeom>
          <a:noFill/>
          <a:ln w="72000">
            <a:noFill/>
          </a:ln>
        </p:spPr>
        <p:style>
          <a:lnRef idx="0"/>
          <a:fillRef idx="0"/>
          <a:effectRef idx="0"/>
          <a:fontRef idx="minor"/>
        </p:style>
        <p:txBody>
          <a:bodyPr lIns="0" rIns="0" tIns="0" bIns="0" anchor="t">
            <a:noAutofit/>
          </a:bodyPr>
          <a:p>
            <a:pPr>
              <a:lnSpc>
                <a:spcPct val="100000"/>
              </a:lnSpc>
            </a:pPr>
            <a:r>
              <a:rPr b="1" lang="en-GB" sz="1800" spc="-1" strike="noStrike">
                <a:solidFill>
                  <a:srgbClr val="ffffff"/>
                </a:solidFill>
                <a:latin typeface="Noto Sans"/>
                <a:ea typeface="DejaVu Sans"/>
              </a:rPr>
              <a:t>Lent 2026</a:t>
            </a:r>
            <a:endParaRPr b="0" lang="en-GB" sz="1800" spc="-1" strike="noStrike">
              <a:solidFill>
                <a:srgbClr val="ffffff"/>
              </a:solidFill>
              <a:latin typeface="Arial"/>
            </a:endParaRPr>
          </a:p>
        </p:txBody>
      </p:sp>
      <p:sp>
        <p:nvSpPr>
          <p:cNvPr id="170" name=""/>
          <p:cNvSpPr/>
          <p:nvPr/>
        </p:nvSpPr>
        <p:spPr>
          <a:xfrm>
            <a:off x="8327880" y="6259320"/>
            <a:ext cx="647640" cy="538920"/>
          </a:xfrm>
          <a:prstGeom prst="rect">
            <a:avLst/>
          </a:prstGeom>
          <a:noFill/>
          <a:ln w="72000">
            <a:noFill/>
          </a:ln>
        </p:spPr>
        <p:style>
          <a:lnRef idx="0"/>
          <a:fillRef idx="0"/>
          <a:effectRef idx="0"/>
          <a:fontRef idx="minor"/>
        </p:style>
        <p:txBody>
          <a:bodyPr lIns="0" rIns="0" tIns="0" bIns="0" anchor="ctr">
            <a:noAutofit/>
          </a:bodyPr>
          <a:p>
            <a:pPr algn="ctr">
              <a:lnSpc>
                <a:spcPct val="100000"/>
              </a:lnSpc>
            </a:pPr>
            <a:fld id="{EAC8B5CA-7E73-4967-9410-7D83534EFEA3}" type="slidenum">
              <a:rPr b="1" lang="en-GB" sz="1400" spc="-1" strike="noStrike">
                <a:solidFill>
                  <a:srgbClr val="ffffff"/>
                </a:solidFill>
                <a:latin typeface="Noto Sans"/>
                <a:ea typeface="DejaVu Sans"/>
              </a:rPr>
              <a:t>&lt;number&gt;</a:t>
            </a:fld>
            <a:endParaRPr b="0" lang="en-GB" sz="1400" spc="-1" strike="noStrike">
              <a:solidFill>
                <a:srgbClr val="ffffff"/>
              </a:solidFill>
              <a:latin typeface="Arial"/>
            </a:endParaRPr>
          </a:p>
        </p:txBody>
      </p:sp>
      <p:sp>
        <p:nvSpPr>
          <p:cNvPr id="171" name=""/>
          <p:cNvSpPr/>
          <p:nvPr/>
        </p:nvSpPr>
        <p:spPr>
          <a:xfrm>
            <a:off x="3102480" y="6531480"/>
            <a:ext cx="2933640" cy="321120"/>
          </a:xfrm>
          <a:prstGeom prst="rect">
            <a:avLst/>
          </a:prstGeom>
          <a:noFill/>
          <a:ln w="72000">
            <a:noFill/>
          </a:ln>
        </p:spPr>
        <p:style>
          <a:lnRef idx="0"/>
          <a:fillRef idx="0"/>
          <a:effectRef idx="0"/>
          <a:fontRef idx="minor"/>
        </p:style>
        <p:txBody>
          <a:bodyPr lIns="0" rIns="0" tIns="0" bIns="0" anchor="t">
            <a:noAutofit/>
          </a:bodyPr>
          <a:p>
            <a:pPr algn="ctr">
              <a:lnSpc>
                <a:spcPct val="100000"/>
              </a:lnSpc>
            </a:pPr>
            <a:r>
              <a:rPr b="1" lang="en-GB" sz="1800" spc="-1" strike="noStrike">
                <a:solidFill>
                  <a:srgbClr val="ffffff"/>
                </a:solidFill>
                <a:latin typeface="Noto Sans"/>
                <a:ea typeface="DejaVu Sans"/>
              </a:rPr>
              <a:t>17</a:t>
            </a:r>
            <a:r>
              <a:rPr b="1" lang="en-GB" sz="1800" spc="-1" strike="noStrike" baseline="33000">
                <a:solidFill>
                  <a:srgbClr val="ffffff"/>
                </a:solidFill>
                <a:latin typeface="Noto Sans"/>
                <a:ea typeface="DejaVu Sans"/>
              </a:rPr>
              <a:t>th</a:t>
            </a:r>
            <a:r>
              <a:rPr b="1" lang="en-GB" sz="1800" spc="-1" strike="noStrike">
                <a:solidFill>
                  <a:srgbClr val="ffffff"/>
                </a:solidFill>
                <a:latin typeface="Noto Sans"/>
                <a:ea typeface="DejaVu Sans"/>
              </a:rPr>
              <a:t> March 2026</a:t>
            </a:r>
            <a:endParaRPr b="0" lang="en-GB" sz="1800" spc="-1" strike="noStrike">
              <a:solidFill>
                <a:srgbClr val="ffffff"/>
              </a:solidFill>
              <a:latin typeface="Arial"/>
            </a:endParaRPr>
          </a:p>
        </p:txBody>
      </p:sp>
      <p:sp>
        <p:nvSpPr>
          <p:cNvPr id="172" name="PlaceHolder 1"/>
          <p:cNvSpPr>
            <a:spLocks noGrp="1"/>
          </p:cNvSpPr>
          <p:nvPr>
            <p:ph type="title"/>
          </p:nvPr>
        </p:nvSpPr>
        <p:spPr>
          <a:xfrm>
            <a:off x="326520" y="272880"/>
            <a:ext cx="8485560" cy="864360"/>
          </a:xfrm>
          <a:prstGeom prst="rect">
            <a:avLst/>
          </a:prstGeom>
          <a:noFill/>
          <a:ln w="0">
            <a:noFill/>
          </a:ln>
        </p:spPr>
        <p:txBody>
          <a:bodyPr lIns="0" rIns="0" tIns="0" bIns="0" anchor="ctr">
            <a:noAutofit/>
          </a:bodyPr>
          <a:p>
            <a:pPr indent="0">
              <a:buNone/>
            </a:pPr>
            <a:r>
              <a:rPr b="0" lang="en-GB" sz="1800" spc="-1" strike="noStrike">
                <a:solidFill>
                  <a:srgbClr val="ffffff"/>
                </a:solidFill>
                <a:latin typeface="Arial"/>
              </a:rPr>
              <a:t>Click to edit the title text format</a:t>
            </a:r>
            <a:endParaRPr b="0" lang="en-GB" sz="1800" spc="-1" strike="noStrike">
              <a:solidFill>
                <a:srgbClr val="ffffff"/>
              </a:solidFill>
              <a:latin typeface="Arial"/>
            </a:endParaRPr>
          </a:p>
        </p:txBody>
      </p:sp>
      <p:sp>
        <p:nvSpPr>
          <p:cNvPr id="17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solidFill>
                  <a:srgbClr val="ffffff"/>
                </a:solidFill>
                <a:latin typeface="Arial"/>
              </a:rPr>
              <a:t>Click to edit the outline text format</a:t>
            </a:r>
            <a:endParaRPr b="0" lang="en-GB"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1800" spc="-1" strike="noStrike">
                <a:solidFill>
                  <a:srgbClr val="ffffff"/>
                </a:solidFill>
                <a:latin typeface="Arial"/>
              </a:rPr>
              <a:t>Second Outline Level</a:t>
            </a:r>
            <a:endParaRPr b="0" lang="en-GB"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1800" spc="-1" strike="noStrike">
                <a:solidFill>
                  <a:srgbClr val="ffffff"/>
                </a:solidFill>
                <a:latin typeface="Arial"/>
              </a:rPr>
              <a:t>Third Outline Level</a:t>
            </a:r>
            <a:endParaRPr b="0" lang="en-GB"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1800" spc="-1" strike="noStrike">
                <a:solidFill>
                  <a:srgbClr val="ffffff"/>
                </a:solidFill>
                <a:latin typeface="Arial"/>
              </a:rPr>
              <a:t>Fourth Outline Level</a:t>
            </a:r>
            <a:endParaRPr b="0" lang="en-GB"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1800" spc="-1" strike="noStrike">
                <a:solidFill>
                  <a:srgbClr val="ffffff"/>
                </a:solidFill>
                <a:latin typeface="Arial"/>
              </a:rPr>
              <a:t>Fifth Outline Level</a:t>
            </a:r>
            <a:endParaRPr b="0" lang="en-GB"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1800" spc="-1" strike="noStrike">
                <a:solidFill>
                  <a:srgbClr val="ffffff"/>
                </a:solidFill>
                <a:latin typeface="Arial"/>
              </a:rPr>
              <a:t>Sixth Outline Level</a:t>
            </a:r>
            <a:endParaRPr b="0" lang="en-GB"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1800" spc="-1" strike="noStrike">
                <a:solidFill>
                  <a:srgbClr val="ffffff"/>
                </a:solidFill>
                <a:latin typeface="Arial"/>
              </a:rPr>
              <a:t>Seventh Outline Level</a:t>
            </a:r>
            <a:endParaRPr b="0" lang="en-GB"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7"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6.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6.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audio" Target="../media/media7.mp3"/><Relationship Id="rId4" Type="http://schemas.microsoft.com/office/2007/relationships/media" Target="../media/media7.mp3"/><Relationship Id="rId5" Type="http://schemas.openxmlformats.org/officeDocument/2006/relationships/image" Target="../media/image8.png"/><Relationship Id="rId6"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0.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873360" y="1199880"/>
            <a:ext cx="7766640" cy="146412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en-GB" sz="4400" spc="-1" strike="noStrike">
                <a:solidFill>
                  <a:srgbClr val="780373"/>
                </a:solidFill>
                <a:latin typeface="Calibri"/>
              </a:rPr>
              <a:t>Daily Prayer for 17</a:t>
            </a:r>
            <a:r>
              <a:rPr b="0" lang="en-GB" sz="4400" spc="-1" strike="noStrike" baseline="33000">
                <a:solidFill>
                  <a:srgbClr val="780373"/>
                </a:solidFill>
                <a:latin typeface="Calibri"/>
              </a:rPr>
              <a:t>th</a:t>
            </a:r>
            <a:r>
              <a:rPr b="0" lang="en-GB" sz="4400" spc="-1" strike="noStrike">
                <a:solidFill>
                  <a:srgbClr val="780373"/>
                </a:solidFill>
                <a:latin typeface="Calibri"/>
              </a:rPr>
              <a:t> March 2026</a:t>
            </a:r>
            <a:br>
              <a:rPr sz="4400"/>
            </a:br>
            <a:r>
              <a:rPr b="1" lang="en-GB" sz="4000" spc="-1" strike="noStrike">
                <a:solidFill>
                  <a:srgbClr val="780373"/>
                </a:solidFill>
                <a:latin typeface="Calibri"/>
              </a:rPr>
              <a:t>St Christopher’s Cathedral and </a:t>
            </a:r>
            <a:r>
              <a:rPr b="1" lang="en-GB" sz="4000" spc="-1" strike="noStrike">
                <a:solidFill>
                  <a:srgbClr val="780373"/>
                </a:solidFill>
                <a:latin typeface="Calibri"/>
              </a:rPr>
              <a:t>Awali Church, Bahrain</a:t>
            </a:r>
            <a:endParaRPr b="0" lang="en-GB" sz="4000" spc="-1" strike="noStrike">
              <a:solidFill>
                <a:srgbClr val="000000"/>
              </a:solidFill>
              <a:latin typeface="Arial"/>
            </a:endParaRPr>
          </a:p>
        </p:txBody>
      </p:sp>
      <p:sp>
        <p:nvSpPr>
          <p:cNvPr id="195" name="PlaceHolder 2"/>
          <p:cNvSpPr>
            <a:spLocks noGrp="1"/>
          </p:cNvSpPr>
          <p:nvPr>
            <p:ph type="subTitle"/>
          </p:nvPr>
        </p:nvSpPr>
        <p:spPr>
          <a:xfrm>
            <a:off x="1339560" y="5040000"/>
            <a:ext cx="6395040" cy="1746720"/>
          </a:xfrm>
          <a:prstGeom prst="rect">
            <a:avLst/>
          </a:prstGeom>
          <a:noFill/>
          <a:ln w="0">
            <a:noFill/>
          </a:ln>
        </p:spPr>
        <p:txBody>
          <a:bodyPr lIns="91440" rIns="91440" tIns="45720" bIns="45720" anchor="t">
            <a:noAutofit/>
          </a:bodyPr>
          <a:p>
            <a:pPr indent="0" algn="ctr" defTabSz="457200">
              <a:lnSpc>
                <a:spcPct val="100000"/>
              </a:lnSpc>
              <a:spcBef>
                <a:spcPts val="641"/>
              </a:spcBef>
              <a:buNone/>
              <a:tabLst>
                <a:tab algn="l" pos="0"/>
              </a:tabLst>
            </a:pPr>
            <a:endParaRPr b="0" lang="en-GB" sz="3200" spc="-1" strike="noStrike">
              <a:solidFill>
                <a:srgbClr val="000000"/>
              </a:solidFill>
              <a:latin typeface="Arial"/>
            </a:endParaRPr>
          </a:p>
          <a:p>
            <a:pPr indent="0" algn="ctr" defTabSz="457200">
              <a:lnSpc>
                <a:spcPct val="100000"/>
              </a:lnSpc>
              <a:spcBef>
                <a:spcPts val="641"/>
              </a:spcBef>
              <a:buNone/>
              <a:tabLst>
                <a:tab algn="l" pos="0"/>
              </a:tabLst>
            </a:pPr>
            <a:r>
              <a:rPr b="0" lang="en-GB" sz="3200" spc="-1" strike="noStrike">
                <a:solidFill>
                  <a:schemeClr val="dk1">
                    <a:tint val="75000"/>
                  </a:schemeClr>
                </a:solidFill>
                <a:latin typeface="Calibri"/>
              </a:rPr>
              <a:t>The Diocese of Cyprus and the Gulf</a:t>
            </a:r>
            <a:endParaRPr b="0" lang="en-GB" sz="3200" spc="-1" strike="noStrike">
              <a:solidFill>
                <a:srgbClr val="000000"/>
              </a:solidFill>
              <a:latin typeface="Arial"/>
            </a:endParaRPr>
          </a:p>
        </p:txBody>
      </p:sp>
      <p:pic>
        <p:nvPicPr>
          <p:cNvPr id="196" name="" descr=""/>
          <p:cNvPicPr/>
          <p:nvPr/>
        </p:nvPicPr>
        <p:blipFill>
          <a:blip r:embed="rId1"/>
          <a:stretch/>
        </p:blipFill>
        <p:spPr>
          <a:xfrm>
            <a:off x="7488360" y="5040000"/>
            <a:ext cx="1650240" cy="1650240"/>
          </a:xfrm>
          <a:prstGeom prst="rect">
            <a:avLst/>
          </a:prstGeom>
          <a:ln w="0">
            <a:noFill/>
          </a:ln>
        </p:spPr>
      </p:pic>
      <p:sp>
        <p:nvSpPr>
          <p:cNvPr id="197" name=""/>
          <p:cNvSpPr/>
          <p:nvPr/>
        </p:nvSpPr>
        <p:spPr>
          <a:xfrm>
            <a:off x="2304000" y="3096000"/>
            <a:ext cx="4680000" cy="1800000"/>
          </a:xfrm>
          <a:prstGeom prst="rect">
            <a:avLst/>
          </a:prstGeom>
          <a:solidFill>
            <a:srgbClr val="dddddd">
              <a:alpha val="70000"/>
            </a:srgbClr>
          </a:solidFill>
          <a:ln w="0">
            <a:noFill/>
          </a:ln>
        </p:spPr>
        <p:style>
          <a:lnRef idx="0"/>
          <a:fillRef idx="0"/>
          <a:effectRef idx="0"/>
          <a:fontRef idx="minor"/>
        </p:style>
        <p:txBody>
          <a:bodyPr lIns="90000" rIns="90000" tIns="45000" bIns="45000" anchor="ctr">
            <a:noAutofit/>
          </a:bodyPr>
          <a:p>
            <a:endParaRPr b="0" lang="en-GB" sz="1800" spc="-1" strike="noStrike">
              <a:solidFill>
                <a:srgbClr val="000000"/>
              </a:solidFill>
              <a:latin typeface="Arial"/>
            </a:endParaRPr>
          </a:p>
        </p:txBody>
      </p:sp>
      <p:pic>
        <p:nvPicPr>
          <p:cNvPr id="198" name="" descr=""/>
          <p:cNvPicPr/>
          <p:nvPr/>
        </p:nvPicPr>
        <p:blipFill>
          <a:blip r:embed="rId2"/>
          <a:stretch/>
        </p:blipFill>
        <p:spPr>
          <a:xfrm>
            <a:off x="2257920" y="3046320"/>
            <a:ext cx="4762080" cy="18856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Scripture</a:t>
            </a:r>
            <a:endParaRPr b="0" lang="en-GB" sz="2400" spc="-1" strike="noStrike">
              <a:solidFill>
                <a:srgbClr val="ffffff"/>
              </a:solidFill>
              <a:latin typeface="Arial"/>
            </a:endParaRPr>
          </a:p>
        </p:txBody>
      </p:sp>
      <p:sp>
        <p:nvSpPr>
          <p:cNvPr id="218" name="PlaceHolder 2"/>
          <p:cNvSpPr>
            <a:spLocks noGrp="1"/>
          </p:cNvSpPr>
          <p:nvPr>
            <p:ph/>
          </p:nvPr>
        </p:nvSpPr>
        <p:spPr>
          <a:xfrm>
            <a:off x="457200" y="1783440"/>
            <a:ext cx="8223840" cy="3974400"/>
          </a:xfrm>
          <a:prstGeom prst="rect">
            <a:avLst/>
          </a:prstGeom>
          <a:noFill/>
          <a:ln w="0">
            <a:noFill/>
          </a:ln>
        </p:spPr>
        <p:txBody>
          <a:bodyPr lIns="91440" rIns="91440" tIns="45720" bIns="45720" anchor="t">
            <a:noAutofit/>
          </a:bodyPr>
          <a:p>
            <a:pPr indent="0">
              <a:lnSpc>
                <a:spcPct val="100000"/>
              </a:lnSpc>
              <a:spcAft>
                <a:spcPts val="1276"/>
              </a:spcAft>
              <a:buNone/>
              <a:tabLst>
                <a:tab algn="l" pos="0"/>
              </a:tabLst>
            </a:pPr>
            <a:r>
              <a:rPr b="0" lang="en-GB" sz="1600" spc="-1" strike="noStrike">
                <a:solidFill>
                  <a:srgbClr val="e0c2cd"/>
                </a:solidFill>
                <a:latin typeface="Calibri"/>
              </a:rPr>
              <a:t>Mark 4:</a:t>
            </a:r>
            <a:br>
              <a:rPr sz="1600"/>
            </a:br>
            <a:r>
              <a:rPr b="0" lang="en-GB" sz="1600" spc="-1" strike="noStrike">
                <a:solidFill>
                  <a:srgbClr val="ffff00"/>
                </a:solidFill>
                <a:latin typeface="Calibri"/>
              </a:rPr>
              <a:t>On that day, when evening had come, he said to them, “Let us go across to the other side.” And leaving the crowd behind, they took him with them in the boat, just as he was. Other boats were with him. A great windstorm arose, and the waves beat into the boat, so that the boat was already being swamped. But he was in the stern, asleep on the cushion, and they woke him up and said to him, “Teacher, do you not care that we are perishing?” And waking up, he rebuked the wind and said to the sea, “Be silent! Be still!” Then the wind ceased, and there was a dead calm. He said to them, “Why are you afraid? Have you still no faith?” And they were filled with great fear and said to one another, “Who then is this, that even the wind and the sea obey him?”</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This is the word of the Lord.</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Thanks be to God.</a:t>
            </a:r>
            <a:endParaRPr b="0" lang="en-GB" sz="1600" spc="-1" strike="noStrike">
              <a:solidFill>
                <a:srgbClr val="ffffff"/>
              </a:solidFill>
              <a:latin typeface="Arial"/>
            </a:endParaRPr>
          </a:p>
          <a:p>
            <a:pPr indent="0">
              <a:lnSpc>
                <a:spcPct val="100000"/>
              </a:lnSpc>
              <a:spcAft>
                <a:spcPts val="1276"/>
              </a:spcAft>
              <a:buNone/>
              <a:tabLst>
                <a:tab algn="l" pos="0"/>
              </a:tabLst>
            </a:pPr>
            <a:endParaRPr b="0" lang="en-GB" sz="1600" spc="-1" strike="noStrike">
              <a:solidFill>
                <a:srgbClr val="ffffff"/>
              </a:solidFill>
              <a:latin typeface="Arial"/>
            </a:endParaRPr>
          </a:p>
          <a:p>
            <a:pPr indent="0">
              <a:lnSpc>
                <a:spcPct val="100000"/>
              </a:lnSpc>
              <a:spcAft>
                <a:spcPts val="1276"/>
              </a:spcAft>
              <a:buNone/>
              <a:tabLst>
                <a:tab algn="l" pos="0"/>
              </a:tabLst>
            </a:pP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9" name="Picture 225" descr=""/>
          <p:cNvPicPr/>
          <p:nvPr/>
        </p:nvPicPr>
        <p:blipFill>
          <a:blip r:embed="rId1"/>
          <a:stretch/>
        </p:blipFill>
        <p:spPr>
          <a:xfrm>
            <a:off x="0" y="1470600"/>
            <a:ext cx="9143280" cy="5043240"/>
          </a:xfrm>
          <a:prstGeom prst="rect">
            <a:avLst/>
          </a:prstGeom>
          <a:ln w="0">
            <a:noFill/>
          </a:ln>
        </p:spPr>
      </p:pic>
      <p:sp>
        <p:nvSpPr>
          <p:cNvPr id="220" name="PlaceHolder 9"/>
          <p:cNvSpPr/>
          <p:nvPr/>
        </p:nvSpPr>
        <p:spPr>
          <a:xfrm>
            <a:off x="457200" y="117720"/>
            <a:ext cx="8226720" cy="11401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Homily</a:t>
            </a:r>
            <a:endParaRPr b="0" lang="en-GB" sz="2400" spc="-1" strike="noStrike">
              <a:solidFill>
                <a:srgbClr val="ffffff"/>
              </a:solidFill>
              <a:latin typeface="Arial"/>
            </a:endParaRPr>
          </a:p>
        </p:txBody>
      </p:sp>
      <p:sp>
        <p:nvSpPr>
          <p:cNvPr id="221" name="CustomShape 3"/>
          <p:cNvSpPr/>
          <p:nvPr/>
        </p:nvSpPr>
        <p:spPr>
          <a:xfrm>
            <a:off x="468000" y="1146600"/>
            <a:ext cx="9209160" cy="529200"/>
          </a:xfrm>
          <a:prstGeom prst="rect">
            <a:avLst/>
          </a:prstGeom>
          <a:noFill/>
          <a:ln w="0">
            <a:noFill/>
          </a:ln>
        </p:spPr>
        <p:style>
          <a:lnRef idx="0"/>
          <a:fillRef idx="0"/>
          <a:effectRef idx="0"/>
          <a:fontRef idx="minor"/>
        </p:style>
        <p:txBody>
          <a:bodyPr lIns="90000" rIns="90000" tIns="46800" bIns="46800" anchor="t">
            <a:noAutofit/>
          </a:bodyPr>
          <a:p>
            <a:pPr defTabSz="914400">
              <a:lnSpc>
                <a:spcPct val="100000"/>
              </a:lnSpc>
            </a:pPr>
            <a:endParaRPr b="0" lang="en-GB" sz="3600" spc="-1" strike="noStrike">
              <a:solidFill>
                <a:srgbClr val="ffffff"/>
              </a:solidFill>
              <a:latin typeface="Arial"/>
            </a:endParaRPr>
          </a:p>
          <a:p>
            <a:pPr defTabSz="914400">
              <a:lnSpc>
                <a:spcPct val="100000"/>
              </a:lnSpc>
            </a:pPr>
            <a:r>
              <a:rPr b="1" lang="en-US" sz="2600" spc="-1" strike="noStrike">
                <a:solidFill>
                  <a:srgbClr val="bbe33d"/>
                </a:solidFill>
                <a:latin typeface="Arial"/>
                <a:ea typeface="DejaVu Sans"/>
              </a:rPr>
              <a:t>Paul</a:t>
            </a:r>
            <a:endParaRPr b="0" lang="en-GB"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117360"/>
            <a:ext cx="8224200" cy="113760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Nunc Dimitis</a:t>
            </a:r>
            <a:endParaRPr b="0" lang="en-GB" sz="2400" spc="-1" strike="noStrike">
              <a:solidFill>
                <a:srgbClr val="ffffff"/>
              </a:solidFill>
              <a:latin typeface="Arial"/>
            </a:endParaRPr>
          </a:p>
        </p:txBody>
      </p:sp>
      <p:sp>
        <p:nvSpPr>
          <p:cNvPr id="223" name="PlaceHolder 2"/>
          <p:cNvSpPr>
            <a:spLocks noGrp="1"/>
          </p:cNvSpPr>
          <p:nvPr>
            <p:ph/>
          </p:nvPr>
        </p:nvSpPr>
        <p:spPr>
          <a:xfrm>
            <a:off x="457200" y="1800000"/>
            <a:ext cx="8224200" cy="3974760"/>
          </a:xfrm>
          <a:prstGeom prst="rect">
            <a:avLst/>
          </a:prstGeom>
          <a:noFill/>
          <a:ln w="0">
            <a:noFill/>
          </a:ln>
        </p:spPr>
        <p:txBody>
          <a:bodyPr lIns="91440" rIns="91440" tIns="45720" bIns="45720" anchor="t">
            <a:noAutofit/>
          </a:bodyPr>
          <a:p>
            <a:pPr indent="0">
              <a:lnSpc>
                <a:spcPct val="100000"/>
              </a:lnSpc>
              <a:buNone/>
              <a:tabLst>
                <a:tab algn="l" pos="0"/>
              </a:tabLst>
            </a:pPr>
            <a:r>
              <a:rPr b="0" lang="en-US" sz="1600" spc="-1" strike="noStrike">
                <a:solidFill>
                  <a:srgbClr val="ffff00"/>
                </a:solidFill>
                <a:latin typeface="Calibri"/>
                <a:ea typeface="Verdana"/>
              </a:rPr>
              <a:t>Now, Lord, you let your servant go in peace</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your word has been fulfilled.</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My own eyes have seen the salvation</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which you have prepared in the sight of every people;</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A light to reveal you to the nations</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and the glory of your people Israel.</a:t>
            </a:r>
            <a:endParaRPr b="0" lang="en-GB" sz="1600" spc="-1" strike="noStrike">
              <a:solidFill>
                <a:srgbClr val="ffffff"/>
              </a:solidFill>
              <a:latin typeface="Arial"/>
            </a:endParaRPr>
          </a:p>
          <a:p>
            <a:pPr indent="0">
              <a:lnSpc>
                <a:spcPct val="100000"/>
              </a:lnSpc>
              <a:buNone/>
              <a:tabLst>
                <a:tab algn="l" pos="0"/>
              </a:tabLst>
            </a:pP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Glory to the Father and to the Son and to the Holy Spirit;</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as it was in the beginning is now and shall be for ever. Amen.</a:t>
            </a:r>
            <a:endParaRPr b="0" lang="en-GB" sz="1600" spc="-1" strike="noStrike">
              <a:solidFill>
                <a:srgbClr val="ffffff"/>
              </a:solidFill>
              <a:latin typeface="Arial"/>
            </a:endParaRPr>
          </a:p>
          <a:p>
            <a:pPr indent="0">
              <a:lnSpc>
                <a:spcPct val="100000"/>
              </a:lnSpc>
              <a:buNone/>
              <a:tabLst>
                <a:tab algn="l" pos="0"/>
              </a:tabLst>
            </a:pP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Prayers</a:t>
            </a:r>
            <a:endParaRPr b="0" lang="en-GB" sz="2400" spc="-1" strike="noStrike">
              <a:solidFill>
                <a:srgbClr val="ffffff"/>
              </a:solidFill>
              <a:latin typeface="Arial"/>
            </a:endParaRPr>
          </a:p>
        </p:txBody>
      </p:sp>
      <p:sp>
        <p:nvSpPr>
          <p:cNvPr id="225" name="PlaceHolder 2"/>
          <p:cNvSpPr>
            <a:spLocks noGrp="1"/>
          </p:cNvSpPr>
          <p:nvPr>
            <p:ph/>
          </p:nvPr>
        </p:nvSpPr>
        <p:spPr>
          <a:xfrm>
            <a:off x="457200" y="1800000"/>
            <a:ext cx="8223840" cy="3974400"/>
          </a:xfrm>
          <a:prstGeom prst="rect">
            <a:avLst/>
          </a:prstGeom>
          <a:noFill/>
          <a:ln w="0">
            <a:noFill/>
          </a:ln>
        </p:spPr>
        <p:txBody>
          <a:bodyPr lIns="91440" rIns="91440" tIns="45720" bIns="45720" anchor="t">
            <a:noAutofit/>
          </a:bodyPr>
          <a:p>
            <a:pPr indent="0">
              <a:lnSpc>
                <a:spcPct val="100000"/>
              </a:lnSpc>
              <a:buNone/>
              <a:tabLst>
                <a:tab algn="l" pos="0"/>
              </a:tabLst>
            </a:pPr>
            <a:r>
              <a:rPr b="0" lang="en-US" sz="1600" spc="-1" strike="noStrike">
                <a:solidFill>
                  <a:srgbClr val="ffff00"/>
                </a:solidFill>
                <a:latin typeface="Calibri"/>
                <a:ea typeface="Verdana"/>
              </a:rPr>
              <a:t>Lord, have mercy upon us</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   </a:t>
            </a:r>
            <a:r>
              <a:rPr b="1" lang="en-US" sz="1600" spc="-1" strike="noStrike">
                <a:solidFill>
                  <a:srgbClr val="ffffff"/>
                </a:solidFill>
                <a:latin typeface="Calibri"/>
                <a:ea typeface="Verdana"/>
              </a:rPr>
              <a:t>Christ, have mercy upon us</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Lord, have mercy upon us</a:t>
            </a:r>
            <a:endParaRPr b="0" lang="en-GB" sz="1600" spc="-1" strike="noStrike">
              <a:solidFill>
                <a:srgbClr val="ffffff"/>
              </a:solidFill>
              <a:latin typeface="Arial"/>
            </a:endParaRPr>
          </a:p>
          <a:p>
            <a:pPr indent="0">
              <a:lnSpc>
                <a:spcPct val="100000"/>
              </a:lnSpc>
              <a:buNone/>
              <a:tabLst>
                <a:tab algn="l" pos="0"/>
              </a:tabLst>
            </a:pP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Show us your mercy, O Lord: </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   </a:t>
            </a:r>
            <a:r>
              <a:rPr b="1" lang="en-US" sz="1600" spc="-1" strike="noStrike">
                <a:solidFill>
                  <a:srgbClr val="ffffff"/>
                </a:solidFill>
                <a:latin typeface="Calibri"/>
                <a:ea typeface="Verdana"/>
              </a:rPr>
              <a:t>and grant us your salvation.</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O Lord, be gracious to our lands: </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   </a:t>
            </a:r>
            <a:r>
              <a:rPr b="1" lang="en-US" sz="1600" spc="-1" strike="noStrike">
                <a:solidFill>
                  <a:srgbClr val="ffffff"/>
                </a:solidFill>
                <a:latin typeface="Calibri"/>
                <a:ea typeface="Verdana"/>
              </a:rPr>
              <a:t>and mercifully hear us when we call upon you.</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Let your priests be clothed with righteousness: </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   </a:t>
            </a:r>
            <a:r>
              <a:rPr b="1" lang="en-US" sz="1600" spc="-1" strike="noStrike">
                <a:solidFill>
                  <a:srgbClr val="ffffff"/>
                </a:solidFill>
                <a:latin typeface="Calibri"/>
                <a:ea typeface="Verdana"/>
              </a:rPr>
              <a:t>and let your servants shout for joy.</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O Lord, make your ways known upon the earth: </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   </a:t>
            </a:r>
            <a:r>
              <a:rPr b="1" lang="en-US" sz="1600" spc="-1" strike="noStrike">
                <a:solidFill>
                  <a:srgbClr val="ffffff"/>
                </a:solidFill>
                <a:latin typeface="Calibri"/>
                <a:ea typeface="Verdana"/>
              </a:rPr>
              <a:t>let all nations acknowledge your saving power.</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Make our hearts clean, O God: </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   </a:t>
            </a:r>
            <a:r>
              <a:rPr b="1" lang="en-US" sz="1600" spc="-1" strike="noStrike">
                <a:solidFill>
                  <a:srgbClr val="ffffff"/>
                </a:solidFill>
                <a:latin typeface="Calibri"/>
                <a:ea typeface="Verdana"/>
              </a:rPr>
              <a:t>and renew a right spirit within us. </a:t>
            </a:r>
            <a:r>
              <a:rPr b="1" lang="en-US" sz="1600" spc="-1" strike="noStrike">
                <a:solidFill>
                  <a:srgbClr val="ffffff"/>
                </a:solidFill>
                <a:latin typeface="Calibri"/>
                <a:ea typeface="Verdana"/>
              </a:rPr>
              <a:t> </a:t>
            </a:r>
            <a:r>
              <a:rPr b="1" lang="en-US" sz="1600" spc="-1" strike="noStrike">
                <a:solidFill>
                  <a:srgbClr val="ffffff"/>
                </a:solidFill>
                <a:latin typeface="Calibri"/>
                <a:ea typeface="Verdana"/>
              </a:rPr>
              <a:t>Amen.</a:t>
            </a: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Prayers</a:t>
            </a:r>
            <a:endParaRPr b="0" lang="en-GB" sz="2400" spc="-1" strike="noStrike">
              <a:solidFill>
                <a:srgbClr val="ffffff"/>
              </a:solidFill>
              <a:latin typeface="Arial"/>
            </a:endParaRPr>
          </a:p>
        </p:txBody>
      </p:sp>
      <p:sp>
        <p:nvSpPr>
          <p:cNvPr id="227" name="PlaceHolder 2"/>
          <p:cNvSpPr>
            <a:spLocks noGrp="1"/>
          </p:cNvSpPr>
          <p:nvPr>
            <p:ph/>
          </p:nvPr>
        </p:nvSpPr>
        <p:spPr>
          <a:xfrm>
            <a:off x="457200" y="1800000"/>
            <a:ext cx="8223840" cy="3974400"/>
          </a:xfrm>
          <a:prstGeom prst="rect">
            <a:avLst/>
          </a:prstGeom>
          <a:noFill/>
          <a:ln w="0">
            <a:noFill/>
          </a:ln>
        </p:spPr>
        <p:txBody>
          <a:bodyPr lIns="91440" rIns="91440" tIns="45720" bIns="45720" anchor="t">
            <a:noAutofit/>
          </a:bodyPr>
          <a:p>
            <a:pPr indent="0">
              <a:lnSpc>
                <a:spcPct val="100000"/>
              </a:lnSpc>
              <a:buNone/>
              <a:tabLst>
                <a:tab algn="l" pos="0"/>
              </a:tabLst>
            </a:pPr>
            <a:r>
              <a:rPr b="0" lang="en-US" sz="1600" spc="-1" strike="noStrike">
                <a:solidFill>
                  <a:srgbClr val="ffff00"/>
                </a:solidFill>
                <a:latin typeface="Calibri"/>
                <a:ea typeface="Verdana"/>
              </a:rPr>
              <a:t>Eternal God, from whom all holy desires, all good counsels, and all just works proceed: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give your servants that peace which the world cannot give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that our hearts may be set to obey your commandments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and that, free from the fear of our enemies,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we may pass our time in rest and quietness;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through the merits of Jesus Christ our Saviour. </a:t>
            </a:r>
            <a:r>
              <a:rPr b="1" lang="en-US" sz="1600" spc="-1" strike="noStrike">
                <a:solidFill>
                  <a:srgbClr val="ffffff"/>
                </a:solidFill>
                <a:latin typeface="Calibri"/>
                <a:ea typeface="Verdana"/>
              </a:rPr>
              <a:t>Amen.</a:t>
            </a:r>
            <a:endParaRPr b="0" lang="en-GB" sz="1600" spc="-1" strike="noStrike">
              <a:solidFill>
                <a:srgbClr val="ffffff"/>
              </a:solidFill>
              <a:latin typeface="Arial"/>
            </a:endParaRPr>
          </a:p>
          <a:p>
            <a:pPr indent="0">
              <a:lnSpc>
                <a:spcPct val="100000"/>
              </a:lnSpc>
              <a:buNone/>
              <a:tabLst>
                <a:tab algn="l" pos="0"/>
              </a:tabLst>
            </a:pP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Lighten our darkness, Lord we pray</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And in your great mercy,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defend us from all perils and dangers of this night,</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For the sake of your Son, our Saviour, Jesus Christ, </a:t>
            </a:r>
            <a:r>
              <a:rPr b="1" lang="en-US" sz="1600" spc="-1" strike="noStrike">
                <a:solidFill>
                  <a:srgbClr val="ffffff"/>
                </a:solidFill>
                <a:latin typeface="Calibri"/>
                <a:ea typeface="Verdana"/>
              </a:rPr>
              <a:t>Amen.</a:t>
            </a: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Picture 210" descr=""/>
          <p:cNvPicPr/>
          <p:nvPr/>
        </p:nvPicPr>
        <p:blipFill>
          <a:blip r:embed="rId1"/>
          <a:stretch/>
        </p:blipFill>
        <p:spPr>
          <a:xfrm>
            <a:off x="3060000" y="1516320"/>
            <a:ext cx="6078960" cy="4669560"/>
          </a:xfrm>
          <a:prstGeom prst="rect">
            <a:avLst/>
          </a:prstGeom>
          <a:ln w="0">
            <a:noFill/>
          </a:ln>
        </p:spPr>
      </p:pic>
      <p:sp>
        <p:nvSpPr>
          <p:cNvPr id="229" name="CustomShape 2"/>
          <p:cNvSpPr/>
          <p:nvPr/>
        </p:nvSpPr>
        <p:spPr>
          <a:xfrm>
            <a:off x="540000" y="1620000"/>
            <a:ext cx="8392320" cy="4497480"/>
          </a:xfrm>
          <a:prstGeom prst="rect">
            <a:avLst/>
          </a:prstGeom>
          <a:noFill/>
          <a:ln w="0">
            <a:noFill/>
          </a:ln>
        </p:spPr>
        <p:style>
          <a:lnRef idx="0"/>
          <a:fillRef idx="0"/>
          <a:effectRef idx="0"/>
          <a:fontRef idx="minor"/>
        </p:style>
        <p:txBody>
          <a:bodyPr lIns="90000" rIns="90000" tIns="46800" bIns="46800" anchor="t">
            <a:noAutofit/>
          </a:bodyPr>
          <a:p>
            <a:pPr defTabSz="914400">
              <a:lnSpc>
                <a:spcPct val="100000"/>
              </a:lnSpc>
              <a:spcBef>
                <a:spcPts val="697"/>
              </a:spcBef>
            </a:pPr>
            <a:r>
              <a:rPr b="1" lang="en-US" sz="2800" spc="-1" strike="noStrike">
                <a:solidFill>
                  <a:srgbClr val="bbe33d"/>
                </a:solidFill>
                <a:latin typeface="Verdana"/>
                <a:ea typeface="DejaVu Sans"/>
              </a:rPr>
              <a:t>Prayers</a:t>
            </a:r>
            <a:endParaRPr b="0" lang="en-GB" sz="2800" spc="-1" strike="noStrike">
              <a:solidFill>
                <a:srgbClr val="ffffff"/>
              </a:solidFill>
              <a:latin typeface="Arial"/>
            </a:endParaRPr>
          </a:p>
          <a:p>
            <a:pPr defTabSz="914400">
              <a:lnSpc>
                <a:spcPct val="100000"/>
              </a:lnSpc>
              <a:spcBef>
                <a:spcPts val="697"/>
              </a:spcBef>
            </a:pPr>
            <a:r>
              <a:rPr b="1" lang="en-US" sz="2600" spc="-1" strike="noStrike">
                <a:solidFill>
                  <a:srgbClr val="bbe33d"/>
                </a:solidFill>
                <a:latin typeface="Arial Rounded MT Bold"/>
                <a:ea typeface="DejaVu Sans"/>
              </a:rPr>
              <a:t>Let us pray for:</a:t>
            </a:r>
            <a:endParaRPr b="0" lang="en-GB" sz="26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world in which we live</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people who lead us</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people who need our prayers</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sick and the dying</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Our families and loved ones</a:t>
            </a:r>
            <a:endParaRPr b="0" lang="en-GB" sz="1800" spc="-1" strike="noStrike">
              <a:solidFill>
                <a:srgbClr val="ffffff"/>
              </a:solidFill>
              <a:latin typeface="Arial"/>
            </a:endParaRPr>
          </a:p>
          <a:p>
            <a:pPr defTabSz="914400">
              <a:lnSpc>
                <a:spcPct val="100000"/>
              </a:lnSpc>
              <a:spcBef>
                <a:spcPts val="697"/>
              </a:spcBef>
            </a:pPr>
            <a:r>
              <a:rPr b="0" lang="en-US" sz="2600" spc="-1" strike="noStrike">
                <a:solidFill>
                  <a:srgbClr val="fff200"/>
                </a:solidFill>
                <a:latin typeface="Arial Rounded MT Bold"/>
                <a:ea typeface="DejaVu Sans"/>
              </a:rPr>
              <a:t>Lord, in your mercy</a:t>
            </a:r>
            <a:endParaRPr b="0" lang="en-GB" sz="2600" spc="-1" strike="noStrike">
              <a:solidFill>
                <a:srgbClr val="ffffff"/>
              </a:solidFill>
              <a:latin typeface="Arial"/>
            </a:endParaRPr>
          </a:p>
          <a:p>
            <a:pPr defTabSz="914400">
              <a:lnSpc>
                <a:spcPct val="100000"/>
              </a:lnSpc>
              <a:spcBef>
                <a:spcPts val="697"/>
              </a:spcBef>
            </a:pPr>
            <a:r>
              <a:rPr b="1" lang="en-US" sz="2600" spc="-1" strike="noStrike">
                <a:solidFill>
                  <a:srgbClr val="ffffff"/>
                </a:solidFill>
                <a:latin typeface="Arial Rounded MT Bold"/>
                <a:ea typeface="DejaVu Sans"/>
              </a:rPr>
              <a:t>Hear our prayer.</a:t>
            </a:r>
            <a:endParaRPr b="0" lang="en-GB" sz="2600" spc="-1" strike="noStrike">
              <a:solidFill>
                <a:srgbClr val="ffffff"/>
              </a:solidFill>
              <a:latin typeface="Arial"/>
            </a:endParaRPr>
          </a:p>
        </p:txBody>
      </p:sp>
      <p:sp>
        <p:nvSpPr>
          <p:cNvPr id="230" name="PlaceHolder 11"/>
          <p:cNvSpPr/>
          <p:nvPr/>
        </p:nvSpPr>
        <p:spPr>
          <a:xfrm>
            <a:off x="457200" y="117720"/>
            <a:ext cx="8223840" cy="11372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Prayer</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p:nvPr>
        </p:nvSpPr>
        <p:spPr>
          <a:xfrm>
            <a:off x="457200" y="1620000"/>
            <a:ext cx="8223840" cy="4514400"/>
          </a:xfrm>
          <a:prstGeom prst="rect">
            <a:avLst/>
          </a:prstGeom>
          <a:noFill/>
          <a:ln w="0">
            <a:noFill/>
          </a:ln>
        </p:spPr>
        <p:txBody>
          <a:bodyPr lIns="91440" rIns="91440" tIns="45720" bIns="45720" anchor="b">
            <a:noAutofit/>
          </a:bodyPr>
          <a:p>
            <a:pPr indent="0">
              <a:lnSpc>
                <a:spcPct val="100000"/>
              </a:lnSpc>
              <a:buNone/>
              <a:tabLst>
                <a:tab algn="l" pos="0"/>
              </a:tabLst>
            </a:pPr>
            <a:r>
              <a:rPr b="0" lang="en-GB" sz="1600" spc="-1" strike="noStrike">
                <a:solidFill>
                  <a:srgbClr val="e0c2cd"/>
                </a:solidFill>
                <a:latin typeface="Calibri"/>
              </a:rPr>
              <a:t>Lord’s Prayer:</a:t>
            </a:r>
            <a:br>
              <a:rPr sz="1600"/>
            </a:br>
            <a:r>
              <a:rPr b="1" lang="en-GB" sz="1600" spc="-1" strike="noStrike">
                <a:solidFill>
                  <a:srgbClr val="ffffff"/>
                </a:solidFill>
                <a:latin typeface="Calibri"/>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For thine is the kingdom, the power, and the glory, for ever and ever. Amen.</a:t>
            </a:r>
            <a:br>
              <a:rPr sz="1600"/>
            </a:br>
            <a:br>
              <a:rPr sz="1600"/>
            </a:br>
            <a:r>
              <a:rPr b="0" lang="en-GB" sz="1600" spc="-1" strike="noStrike">
                <a:solidFill>
                  <a:srgbClr val="e0c2cd"/>
                </a:solidFill>
                <a:latin typeface="Calibri"/>
              </a:rPr>
              <a:t>Blessing:</a:t>
            </a:r>
            <a:br>
              <a:rPr sz="1600"/>
            </a:br>
            <a:r>
              <a:rPr b="0" lang="en-GB" sz="1600" spc="-1" strike="noStrike">
                <a:solidFill>
                  <a:srgbClr val="ffff00"/>
                </a:solidFill>
                <a:latin typeface="Calibri"/>
              </a:rPr>
              <a:t>May the God of peace sanctify you wholly; </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and may your spirit and soul and body be kept sound and blameless </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at the coming of our Lord Jesus Christ;</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and the blessing of God Almighty, the Father, the Son and the Holy Spirit</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Rest upon you and keep you and all whom you love, safe and well, for evermore, </a:t>
            </a:r>
            <a:r>
              <a:rPr b="1" lang="en-GB" sz="1600" spc="-1" strike="noStrike">
                <a:solidFill>
                  <a:srgbClr val="ffffff"/>
                </a:solidFill>
                <a:latin typeface="Calibri"/>
              </a:rPr>
              <a:t>Amen.</a:t>
            </a:r>
            <a:endParaRPr b="0" lang="en-GB" sz="1600" spc="-1" strike="noStrike">
              <a:solidFill>
                <a:srgbClr val="ffffff"/>
              </a:solidFill>
              <a:latin typeface="Arial"/>
            </a:endParaRPr>
          </a:p>
          <a:p>
            <a:pPr indent="0">
              <a:lnSpc>
                <a:spcPct val="100000"/>
              </a:lnSpc>
              <a:buNone/>
              <a:tabLst>
                <a:tab algn="l" pos="0"/>
              </a:tabLst>
            </a:pP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e0c2cd"/>
                </a:solidFill>
                <a:latin typeface="Calibri"/>
              </a:rPr>
              <a:t>The Grace:</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The grace of our Lord Jesus Christ, and the love of God, and the fellowship of the Holy Spirit, be with us all for ever more. </a:t>
            </a:r>
            <a:r>
              <a:rPr b="0" lang="en-GB" sz="1600" spc="-1" strike="noStrike">
                <a:solidFill>
                  <a:srgbClr val="ffffff"/>
                </a:solidFill>
                <a:latin typeface="Calibri"/>
              </a:rPr>
              <a:t> </a:t>
            </a:r>
            <a:r>
              <a:rPr b="1" lang="en-GB" sz="1600" spc="-1" strike="noStrike">
                <a:solidFill>
                  <a:srgbClr val="ffffff"/>
                </a:solidFill>
                <a:latin typeface="Calibri"/>
              </a:rPr>
              <a:t>Amen.</a:t>
            </a:r>
            <a:endParaRPr b="0" lang="en-GB" sz="1600" spc="-1" strike="noStrike">
              <a:solidFill>
                <a:srgbClr val="ffffff"/>
              </a:solidFill>
              <a:latin typeface="Arial"/>
            </a:endParaRPr>
          </a:p>
          <a:p>
            <a:pPr indent="0">
              <a:lnSpc>
                <a:spcPct val="100000"/>
              </a:lnSpc>
              <a:spcAft>
                <a:spcPts val="1276"/>
              </a:spcAft>
              <a:buNone/>
              <a:tabLst>
                <a:tab algn="l" pos="0"/>
              </a:tabLst>
            </a:pPr>
            <a:endParaRPr b="0" lang="en-GB" sz="1600" spc="-1" strike="noStrike">
              <a:solidFill>
                <a:srgbClr val="ffffff"/>
              </a:solidFill>
              <a:latin typeface="Arial"/>
            </a:endParaRPr>
          </a:p>
        </p:txBody>
      </p:sp>
      <p:sp>
        <p:nvSpPr>
          <p:cNvPr id="232" name="PlaceHolder 2"/>
          <p:cNvSpPr>
            <a:spLocks noGrp="1"/>
          </p:cNvSpPr>
          <p:nvPr>
            <p:ph type="title"/>
          </p:nvPr>
        </p:nvSpPr>
        <p:spPr>
          <a:xfrm>
            <a:off x="45756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Blessing</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 descr=""/>
          <p:cNvPicPr/>
          <p:nvPr/>
        </p:nvPicPr>
        <p:blipFill>
          <a:blip r:embed="rId1"/>
          <a:stretch/>
        </p:blipFill>
        <p:spPr>
          <a:xfrm>
            <a:off x="0" y="0"/>
            <a:ext cx="9161280" cy="5040000"/>
          </a:xfrm>
          <a:prstGeom prst="rect">
            <a:avLst/>
          </a:prstGeom>
          <a:ln w="0">
            <a:noFill/>
          </a:ln>
        </p:spPr>
      </p:pic>
      <p:pic>
        <p:nvPicPr>
          <p:cNvPr id="234" name="" descr=""/>
          <p:cNvPicPr/>
          <p:nvPr/>
        </p:nvPicPr>
        <p:blipFill>
          <a:blip r:embed="rId2"/>
          <a:stretch/>
        </p:blipFill>
        <p:spPr>
          <a:xfrm>
            <a:off x="7488360" y="5040000"/>
            <a:ext cx="1650240" cy="1650240"/>
          </a:xfrm>
          <a:prstGeom prst="rect">
            <a:avLst/>
          </a:prstGeom>
          <a:ln w="0">
            <a:noFill/>
          </a:ln>
        </p:spPr>
      </p:pic>
      <p:pic>
        <p:nvPicPr>
          <p:cNvPr id="235" name="" descr="">
            <a:hlinkClick r:id="" action="ppaction://media"/>
          </p:cNvPr>
          <p:cNvPicPr/>
          <p:nvPr>
            <a:audioFile r:link="rId3"/>
            <p:extLst>
              <p:ext uri="{DAA4B4D4-6D71-4841-9C94-3DE7FCFB9230}">
                <p14:media r:embed="rId4"/>
              </p:ext>
            </p:extLst>
          </p:nvPr>
        </p:nvPicPr>
        <p:blipFill>
          <a:blip r:embed="rId5"/>
          <a:stretch>
            <a:fillRect/>
          </a:stretch>
        </p:blipFill>
        <p:spPr>
          <a:xfrm>
            <a:off x="0" y="6024960"/>
            <a:ext cx="1440000" cy="815040"/>
          </a:xfrm>
          <a:prstGeom prst="rect">
            <a:avLst/>
          </a:prstGeom>
          <a:ln w="0">
            <a:noFill/>
          </a:ln>
        </p:spPr>
      </p:pic>
      <p:sp>
        <p:nvSpPr>
          <p:cNvPr id="236" name=""/>
          <p:cNvSpPr/>
          <p:nvPr/>
        </p:nvSpPr>
        <p:spPr>
          <a:xfrm>
            <a:off x="18360" y="2376000"/>
            <a:ext cx="9160920" cy="545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GB" sz="3200" spc="-1" strike="noStrike">
                <a:solidFill>
                  <a:srgbClr val="ffffff"/>
                </a:solidFill>
                <a:latin typeface="Arial"/>
                <a:ea typeface="DejaVu Sans"/>
              </a:rPr>
              <a:t>Be Thou My Vision – The Prayer of St Patrick</a:t>
            </a:r>
            <a:endParaRPr b="0" lang="en-GB" sz="3200" spc="-1" strike="noStrike">
              <a:solidFill>
                <a:srgbClr val="000000"/>
              </a:solidFill>
              <a:latin typeface="Arial"/>
            </a:endParaRPr>
          </a:p>
        </p:txBody>
      </p:sp>
      <p:grpSp>
        <p:nvGrpSpPr>
          <p:cNvPr id="237" name=""/>
          <p:cNvGrpSpPr/>
          <p:nvPr/>
        </p:nvGrpSpPr>
        <p:grpSpPr>
          <a:xfrm>
            <a:off x="360000" y="1548000"/>
            <a:ext cx="8459280" cy="2867400"/>
            <a:chOff x="360000" y="1548000"/>
            <a:chExt cx="8459280" cy="2867400"/>
          </a:xfrm>
        </p:grpSpPr>
        <p:sp>
          <p:nvSpPr>
            <p:cNvPr id="238" name=""/>
            <p:cNvSpPr/>
            <p:nvPr/>
          </p:nvSpPr>
          <p:spPr>
            <a:xfrm>
              <a:off x="4500000" y="1548000"/>
              <a:ext cx="4319280" cy="2386440"/>
            </a:xfrm>
            <a:prstGeom prst="rect">
              <a:avLst/>
            </a:prstGeom>
            <a:noFill/>
            <a:ln w="0">
              <a:noFill/>
            </a:ln>
          </p:spPr>
          <p:style>
            <a:lnRef idx="0"/>
            <a:fillRef idx="0"/>
            <a:effectRef idx="0"/>
            <a:fontRef idx="minor"/>
          </p:style>
          <p:txBody>
            <a:bodyPr lIns="90000" rIns="90000" tIns="45000" bIns="45000" anchor="t">
              <a:noAutofit/>
            </a:bodyPr>
            <a:p>
              <a:pPr>
                <a:lnSpc>
                  <a:spcPct val="115000"/>
                </a:lnSpc>
              </a:pPr>
              <a:r>
                <a:rPr b="0" lang="en-GB" sz="1400" spc="-1" strike="noStrike">
                  <a:solidFill>
                    <a:srgbClr val="ffffff"/>
                  </a:solidFill>
                  <a:latin typeface="Arial"/>
                  <a:ea typeface="DejaVu Sans"/>
                </a:rPr>
                <a:t>Be thou my breast-plate, my sword for the fight,</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Be thou my armour, and be thou my might.</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Thou my soul’s shelter, and thou my high tower:</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Raise thou me heavenward, O Power of my power.</a:t>
              </a:r>
              <a:endParaRPr b="0" lang="en-GB" sz="1400" spc="-1" strike="noStrike">
                <a:solidFill>
                  <a:srgbClr val="000000"/>
                </a:solidFill>
                <a:latin typeface="Arial"/>
              </a:endParaRPr>
            </a:p>
            <a:p>
              <a:pPr>
                <a:lnSpc>
                  <a:spcPct val="115000"/>
                </a:lnSpc>
              </a:pP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Riches I heed not, nor man’s empty praise,</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Thou mine inheritance, now and always:</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Thou and thou only, the first in my heart,</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High King of heaven, my treasure thou art.</a:t>
              </a:r>
              <a:endParaRPr b="0" lang="en-GB" sz="1400" spc="-1" strike="noStrike">
                <a:solidFill>
                  <a:srgbClr val="000000"/>
                </a:solidFill>
                <a:latin typeface="Arial"/>
              </a:endParaRPr>
            </a:p>
            <a:p>
              <a:pPr>
                <a:lnSpc>
                  <a:spcPct val="115000"/>
                </a:lnSpc>
              </a:pPr>
              <a:endParaRPr b="0" lang="en-GB" sz="1400" spc="-1" strike="noStrike">
                <a:solidFill>
                  <a:srgbClr val="000000"/>
                </a:solidFill>
                <a:latin typeface="Arial"/>
              </a:endParaRPr>
            </a:p>
          </p:txBody>
        </p:sp>
        <p:sp>
          <p:nvSpPr>
            <p:cNvPr id="239" name=""/>
            <p:cNvSpPr/>
            <p:nvPr/>
          </p:nvSpPr>
          <p:spPr>
            <a:xfrm>
              <a:off x="360000" y="1548000"/>
              <a:ext cx="4859280" cy="2867400"/>
            </a:xfrm>
            <a:prstGeom prst="rect">
              <a:avLst/>
            </a:prstGeom>
            <a:noFill/>
            <a:ln w="0">
              <a:noFill/>
            </a:ln>
          </p:spPr>
          <p:style>
            <a:lnRef idx="0"/>
            <a:fillRef idx="0"/>
            <a:effectRef idx="0"/>
            <a:fontRef idx="minor"/>
          </p:style>
          <p:txBody>
            <a:bodyPr lIns="90000" rIns="90000" tIns="45000" bIns="45000" anchor="t">
              <a:noAutofit/>
            </a:bodyPr>
            <a:p>
              <a:pPr>
                <a:lnSpc>
                  <a:spcPct val="115000"/>
                </a:lnSpc>
              </a:pPr>
              <a:r>
                <a:rPr b="0" lang="en-GB" sz="1400" spc="-1" strike="noStrike">
                  <a:solidFill>
                    <a:srgbClr val="ffffff"/>
                  </a:solidFill>
                  <a:latin typeface="Arial"/>
                  <a:ea typeface="DejaVu Sans"/>
                </a:rPr>
                <a:t>Be Thou my vision, O Lord of my heart;</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Nought be all else to me save that thou art</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Thou my best thought, in the day or the night,</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Waking or sleeping, thy presence my light.</a:t>
              </a:r>
              <a:endParaRPr b="0" lang="en-GB" sz="1400" spc="-1" strike="noStrike">
                <a:solidFill>
                  <a:srgbClr val="000000"/>
                </a:solidFill>
                <a:latin typeface="Arial"/>
              </a:endParaRPr>
            </a:p>
            <a:p>
              <a:pPr>
                <a:lnSpc>
                  <a:spcPct val="115000"/>
                </a:lnSpc>
              </a:pP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Be thou my wisdom, be thou my true Word;</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I ever with thee and thou with me, Lord;</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Thou my great Father, and I thy true son;</a:t>
              </a:r>
              <a:endParaRPr b="0" lang="en-GB" sz="1400" spc="-1" strike="noStrike">
                <a:solidFill>
                  <a:srgbClr val="000000"/>
                </a:solidFill>
                <a:latin typeface="Arial"/>
              </a:endParaRPr>
            </a:p>
            <a:p>
              <a:pPr>
                <a:lnSpc>
                  <a:spcPct val="115000"/>
                </a:lnSpc>
              </a:pPr>
              <a:r>
                <a:rPr b="0" lang="en-GB" sz="1400" spc="-1" strike="noStrike">
                  <a:solidFill>
                    <a:srgbClr val="ffffff"/>
                  </a:solidFill>
                  <a:latin typeface="Arial"/>
                  <a:ea typeface="DejaVu Sans"/>
                </a:rPr>
                <a:t>Thou in me dwelling, and I with thee one.</a:t>
              </a:r>
              <a:endParaRPr b="0" lang="en-GB" sz="1400" spc="-1" strike="noStrike">
                <a:solidFill>
                  <a:srgbClr val="000000"/>
                </a:solidFill>
                <a:latin typeface="Arial"/>
              </a:endParaRPr>
            </a:p>
            <a:p>
              <a:pPr>
                <a:lnSpc>
                  <a:spcPct val="115000"/>
                </a:lnSpc>
              </a:pPr>
              <a:endParaRPr b="0" lang="en-GB" sz="1400" spc="-1" strike="noStrike">
                <a:solidFill>
                  <a:srgbClr val="000000"/>
                </a:solidFill>
                <a:latin typeface="Arial"/>
              </a:endParaRPr>
            </a:p>
          </p:txBody>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xit" presetID="10">
                                  <p:stCondLst>
                                    <p:cond delay="10000"/>
                                  </p:stCondLst>
                                  <p:childTnLst>
                                    <p:animEffect filter="fade" transition="out">
                                      <p:cBhvr additive="repl">
                                        <p:cTn id="6" dur="2000"/>
                                        <p:tgtEl>
                                          <p:spTgt spid="236">
                                            <p:txEl>
                                              <p:pRg st="0" end="0"/>
                                            </p:txEl>
                                          </p:spTgt>
                                        </p:tgtEl>
                                      </p:cBhvr>
                                    </p:animEffect>
                                    <p:set>
                                      <p:cBhvr>
                                        <p:cTn id="7" dur="1" fill="hold">
                                          <p:stCondLst>
                                            <p:cond delay="1999"/>
                                          </p:stCondLst>
                                        </p:cTn>
                                        <p:tgtEl>
                                          <p:spTgt spid="236">
                                            <p:txEl>
                                              <p:pRg st="0" end="0"/>
                                            </p:txEl>
                                          </p:spTgt>
                                        </p:tgtEl>
                                        <p:attrNameLst>
                                          <p:attrName>style.visibility</p:attrName>
                                        </p:attrNameLst>
                                      </p:cBhvr>
                                      <p:to>
                                        <p:strVal val="hidden"/>
                                      </p:to>
                                    </p:set>
                                  </p:childTnLst>
                                </p:cTn>
                              </p:par>
                            </p:childTnLst>
                          </p:cTn>
                        </p:par>
                        <p:par>
                          <p:cTn id="8" fill="hold">
                            <p:stCondLst>
                              <p:cond delay="12000"/>
                            </p:stCondLst>
                            <p:childTnLst>
                              <p:par>
                                <p:cTn id="9" nodeType="afterEffect" fill="hold" presetClass="entr" presetID="10">
                                  <p:stCondLst>
                                    <p:cond delay="0"/>
                                  </p:stCondLst>
                                  <p:childTnLst>
                                    <p:set>
                                      <p:cBhvr>
                                        <p:cTn id="10" dur="1" fill="hold">
                                          <p:stCondLst>
                                            <p:cond delay="0"/>
                                          </p:stCondLst>
                                        </p:cTn>
                                        <p:tgtEl>
                                          <p:spTgt spid="237"/>
                                        </p:tgtEl>
                                        <p:attrNameLst>
                                          <p:attrName>style.visibility</p:attrName>
                                        </p:attrNameLst>
                                      </p:cBhvr>
                                      <p:to>
                                        <p:strVal val="visible"/>
                                      </p:to>
                                    </p:set>
                                    <p:animEffect filter="fade" transition="in">
                                      <p:cBhvr additive="repl">
                                        <p:cTn id="11" dur="2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873360" y="1199880"/>
            <a:ext cx="7766640" cy="146412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en-GB" sz="4400" spc="-1" strike="noStrike">
                <a:solidFill>
                  <a:srgbClr val="780373"/>
                </a:solidFill>
                <a:latin typeface="Calibri"/>
              </a:rPr>
              <a:t>Daily Prayer for 17</a:t>
            </a:r>
            <a:r>
              <a:rPr b="0" lang="en-GB" sz="4400" spc="-1" strike="noStrike" baseline="33000">
                <a:solidFill>
                  <a:srgbClr val="780373"/>
                </a:solidFill>
                <a:latin typeface="Calibri"/>
              </a:rPr>
              <a:t>th</a:t>
            </a:r>
            <a:r>
              <a:rPr b="0" lang="en-GB" sz="4400" spc="-1" strike="noStrike">
                <a:solidFill>
                  <a:srgbClr val="780373"/>
                </a:solidFill>
                <a:latin typeface="Calibri"/>
              </a:rPr>
              <a:t> March 2026</a:t>
            </a:r>
            <a:br>
              <a:rPr sz="4400"/>
            </a:br>
            <a:r>
              <a:rPr b="1" lang="en-GB" sz="4000" spc="-1" strike="noStrike">
                <a:solidFill>
                  <a:srgbClr val="780373"/>
                </a:solidFill>
                <a:latin typeface="Calibri"/>
              </a:rPr>
              <a:t>St Christopher’s Cathedral and Awali Church, Bahrain</a:t>
            </a:r>
            <a:endParaRPr b="0" lang="en-GB" sz="4000" spc="-1" strike="noStrike">
              <a:solidFill>
                <a:srgbClr val="000000"/>
              </a:solidFill>
              <a:latin typeface="Arial"/>
            </a:endParaRPr>
          </a:p>
        </p:txBody>
      </p:sp>
      <p:sp>
        <p:nvSpPr>
          <p:cNvPr id="241" name="PlaceHolder 2"/>
          <p:cNvSpPr>
            <a:spLocks noGrp="1"/>
          </p:cNvSpPr>
          <p:nvPr>
            <p:ph type="subTitle"/>
          </p:nvPr>
        </p:nvSpPr>
        <p:spPr>
          <a:xfrm>
            <a:off x="1339560" y="5040000"/>
            <a:ext cx="6395040" cy="1746720"/>
          </a:xfrm>
          <a:prstGeom prst="rect">
            <a:avLst/>
          </a:prstGeom>
          <a:noFill/>
          <a:ln w="0">
            <a:noFill/>
          </a:ln>
        </p:spPr>
        <p:txBody>
          <a:bodyPr lIns="91440" rIns="91440" tIns="45720" bIns="45720" anchor="t">
            <a:noAutofit/>
          </a:bodyPr>
          <a:p>
            <a:pPr indent="0" algn="ctr" defTabSz="457200">
              <a:lnSpc>
                <a:spcPct val="100000"/>
              </a:lnSpc>
              <a:spcBef>
                <a:spcPts val="641"/>
              </a:spcBef>
              <a:buNone/>
              <a:tabLst>
                <a:tab algn="l" pos="0"/>
              </a:tabLst>
            </a:pPr>
            <a:endParaRPr b="0" lang="en-GB" sz="3200" spc="-1" strike="noStrike">
              <a:solidFill>
                <a:srgbClr val="000000"/>
              </a:solidFill>
              <a:latin typeface="Arial"/>
            </a:endParaRPr>
          </a:p>
          <a:p>
            <a:pPr indent="0" algn="ctr" defTabSz="457200">
              <a:lnSpc>
                <a:spcPct val="100000"/>
              </a:lnSpc>
              <a:spcBef>
                <a:spcPts val="641"/>
              </a:spcBef>
              <a:buNone/>
              <a:tabLst>
                <a:tab algn="l" pos="0"/>
              </a:tabLst>
            </a:pPr>
            <a:r>
              <a:rPr b="0" lang="en-GB" sz="3200" spc="-1" strike="noStrike">
                <a:solidFill>
                  <a:schemeClr val="dk1">
                    <a:tint val="75000"/>
                  </a:schemeClr>
                </a:solidFill>
                <a:latin typeface="Calibri"/>
              </a:rPr>
              <a:t>The Diocese of Cyprus and the Gulf</a:t>
            </a:r>
            <a:endParaRPr b="0" lang="en-GB" sz="3200" spc="-1" strike="noStrike">
              <a:solidFill>
                <a:srgbClr val="000000"/>
              </a:solidFill>
              <a:latin typeface="Arial"/>
            </a:endParaRPr>
          </a:p>
        </p:txBody>
      </p:sp>
      <p:pic>
        <p:nvPicPr>
          <p:cNvPr id="242" name="" descr=""/>
          <p:cNvPicPr/>
          <p:nvPr/>
        </p:nvPicPr>
        <p:blipFill>
          <a:blip r:embed="rId1"/>
          <a:stretch/>
        </p:blipFill>
        <p:spPr>
          <a:xfrm>
            <a:off x="7488360" y="5040000"/>
            <a:ext cx="1650240" cy="1650240"/>
          </a:xfrm>
          <a:prstGeom prst="rect">
            <a:avLst/>
          </a:prstGeom>
          <a:ln w="0">
            <a:noFill/>
          </a:ln>
        </p:spPr>
      </p:pic>
      <p:sp>
        <p:nvSpPr>
          <p:cNvPr id="243" name=""/>
          <p:cNvSpPr/>
          <p:nvPr/>
        </p:nvSpPr>
        <p:spPr>
          <a:xfrm>
            <a:off x="2304000" y="3096000"/>
            <a:ext cx="4680000" cy="1800000"/>
          </a:xfrm>
          <a:prstGeom prst="rect">
            <a:avLst/>
          </a:prstGeom>
          <a:solidFill>
            <a:srgbClr val="dddddd">
              <a:alpha val="70000"/>
            </a:srgbClr>
          </a:solidFill>
          <a:ln w="0">
            <a:noFill/>
          </a:ln>
        </p:spPr>
        <p:style>
          <a:lnRef idx="0"/>
          <a:fillRef idx="0"/>
          <a:effectRef idx="0"/>
          <a:fontRef idx="minor"/>
        </p:style>
        <p:txBody>
          <a:bodyPr lIns="90000" rIns="90000" tIns="45000" bIns="45000" anchor="ctr">
            <a:noAutofit/>
          </a:bodyPr>
          <a:p>
            <a:endParaRPr b="0" lang="en-GB" sz="1800" spc="-1" strike="noStrike">
              <a:solidFill>
                <a:srgbClr val="000000"/>
              </a:solidFill>
              <a:latin typeface="Arial"/>
            </a:endParaRPr>
          </a:p>
        </p:txBody>
      </p:sp>
      <p:pic>
        <p:nvPicPr>
          <p:cNvPr id="244" name="" descr=""/>
          <p:cNvPicPr/>
          <p:nvPr/>
        </p:nvPicPr>
        <p:blipFill>
          <a:blip r:embed="rId2"/>
          <a:stretch/>
        </p:blipFill>
        <p:spPr>
          <a:xfrm>
            <a:off x="2257920" y="3046320"/>
            <a:ext cx="4762080" cy="18856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687960" y="1980000"/>
            <a:ext cx="7766640" cy="146412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en-GB" sz="4400" spc="-1" strike="noStrike">
                <a:solidFill>
                  <a:srgbClr val="780373"/>
                </a:solidFill>
                <a:latin typeface="Calibri"/>
              </a:rPr>
              <a:t>Daily Prayer for 17</a:t>
            </a:r>
            <a:r>
              <a:rPr b="0" lang="en-GB" sz="4400" spc="-1" strike="noStrike" baseline="33000">
                <a:solidFill>
                  <a:srgbClr val="780373"/>
                </a:solidFill>
                <a:latin typeface="Calibri"/>
              </a:rPr>
              <a:t>th</a:t>
            </a:r>
            <a:r>
              <a:rPr b="0" lang="en-GB" sz="4400" spc="-1" strike="noStrike">
                <a:solidFill>
                  <a:srgbClr val="780373"/>
                </a:solidFill>
                <a:latin typeface="Calibri"/>
              </a:rPr>
              <a:t> March 2026</a:t>
            </a:r>
            <a:br>
              <a:rPr sz="4400"/>
            </a:br>
            <a:r>
              <a:rPr b="1" lang="en-GB" sz="4000" spc="-1" strike="noStrike">
                <a:solidFill>
                  <a:srgbClr val="780373"/>
                </a:solidFill>
                <a:latin typeface="Calibri"/>
              </a:rPr>
              <a:t>St Christopher’s Cathedral, Bahrain</a:t>
            </a:r>
            <a:endParaRPr b="0" lang="en-GB" sz="4000" spc="-1" strike="noStrike">
              <a:solidFill>
                <a:srgbClr val="000000"/>
              </a:solidFill>
              <a:latin typeface="Arial"/>
            </a:endParaRPr>
          </a:p>
        </p:txBody>
      </p:sp>
      <p:sp>
        <p:nvSpPr>
          <p:cNvPr id="200" name="PlaceHolder 2"/>
          <p:cNvSpPr>
            <a:spLocks noGrp="1"/>
          </p:cNvSpPr>
          <p:nvPr>
            <p:ph type="subTitle"/>
          </p:nvPr>
        </p:nvSpPr>
        <p:spPr>
          <a:xfrm>
            <a:off x="1339560" y="5040000"/>
            <a:ext cx="6395040" cy="1746720"/>
          </a:xfrm>
          <a:prstGeom prst="rect">
            <a:avLst/>
          </a:prstGeom>
          <a:noFill/>
          <a:ln w="0">
            <a:noFill/>
          </a:ln>
        </p:spPr>
        <p:txBody>
          <a:bodyPr lIns="91440" rIns="91440" tIns="45720" bIns="45720" anchor="t">
            <a:noAutofit/>
          </a:bodyPr>
          <a:p>
            <a:pPr indent="0" algn="ctr" defTabSz="457200">
              <a:lnSpc>
                <a:spcPct val="100000"/>
              </a:lnSpc>
              <a:spcBef>
                <a:spcPts val="641"/>
              </a:spcBef>
              <a:buNone/>
              <a:tabLst>
                <a:tab algn="l" pos="0"/>
              </a:tabLst>
            </a:pPr>
            <a:endParaRPr b="0" lang="en-GB" sz="3200" spc="-1" strike="noStrike">
              <a:solidFill>
                <a:srgbClr val="000000"/>
              </a:solidFill>
              <a:latin typeface="Arial"/>
            </a:endParaRPr>
          </a:p>
          <a:p>
            <a:pPr indent="0" algn="ctr" defTabSz="457200">
              <a:lnSpc>
                <a:spcPct val="100000"/>
              </a:lnSpc>
              <a:spcBef>
                <a:spcPts val="641"/>
              </a:spcBef>
              <a:buNone/>
              <a:tabLst>
                <a:tab algn="l" pos="0"/>
              </a:tabLst>
            </a:pPr>
            <a:r>
              <a:rPr b="0" lang="en-GB" sz="3200" spc="-1" strike="noStrike">
                <a:solidFill>
                  <a:schemeClr val="dk1">
                    <a:tint val="75000"/>
                  </a:schemeClr>
                </a:solidFill>
                <a:latin typeface="Calibri"/>
              </a:rPr>
              <a:t>The Diocese of Cyprus and the Gulf</a:t>
            </a:r>
            <a:endParaRPr b="0" lang="en-GB" sz="3200" spc="-1" strike="noStrike">
              <a:solidFill>
                <a:srgbClr val="000000"/>
              </a:solidFill>
              <a:latin typeface="Arial"/>
            </a:endParaRPr>
          </a:p>
        </p:txBody>
      </p:sp>
      <p:pic>
        <p:nvPicPr>
          <p:cNvPr id="201" name="" descr=""/>
          <p:cNvPicPr/>
          <p:nvPr/>
        </p:nvPicPr>
        <p:blipFill>
          <a:blip r:embed="rId1"/>
          <a:stretch/>
        </p:blipFill>
        <p:spPr>
          <a:xfrm>
            <a:off x="7488360" y="5040000"/>
            <a:ext cx="1650240" cy="1650240"/>
          </a:xfrm>
          <a:prstGeom prst="rect">
            <a:avLst/>
          </a:prstGeom>
          <a:ln w="0">
            <a:noFill/>
          </a:ln>
        </p:spPr>
      </p:pic>
      <p:sp>
        <p:nvSpPr>
          <p:cNvPr id="202" name=""/>
          <p:cNvSpPr/>
          <p:nvPr/>
        </p:nvSpPr>
        <p:spPr>
          <a:xfrm>
            <a:off x="540000" y="3825000"/>
            <a:ext cx="8274960" cy="1209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i="1" lang="en-GB" sz="4000" spc="-1" strike="noStrike">
                <a:solidFill>
                  <a:srgbClr val="780373"/>
                </a:solidFill>
                <a:latin typeface="Times New Roman"/>
                <a:ea typeface="DejaVu Sans"/>
              </a:rPr>
              <a:t>“</a:t>
            </a:r>
            <a:r>
              <a:rPr b="1" i="1" lang="en-GB" sz="4000" spc="-1" strike="noStrike">
                <a:solidFill>
                  <a:srgbClr val="780373"/>
                </a:solidFill>
                <a:latin typeface="Times New Roman"/>
                <a:ea typeface="DejaVu Sans"/>
              </a:rPr>
              <a:t>Hope for the Worlds Despair”</a:t>
            </a:r>
            <a:endParaRPr b="0" lang="en-GB"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Welcome</a:t>
            </a:r>
            <a:endParaRPr b="0" lang="en-GB" sz="2400" spc="-1" strike="noStrike">
              <a:solidFill>
                <a:srgbClr val="ffffff"/>
              </a:solidFill>
              <a:latin typeface="Arial"/>
            </a:endParaRPr>
          </a:p>
        </p:txBody>
      </p:sp>
      <p:sp>
        <p:nvSpPr>
          <p:cNvPr id="204" name="PlaceHolder 2"/>
          <p:cNvSpPr>
            <a:spLocks noGrp="1"/>
          </p:cNvSpPr>
          <p:nvPr>
            <p:ph/>
          </p:nvPr>
        </p:nvSpPr>
        <p:spPr>
          <a:xfrm>
            <a:off x="457200" y="1800000"/>
            <a:ext cx="8223840" cy="3974400"/>
          </a:xfrm>
          <a:prstGeom prst="rect">
            <a:avLst/>
          </a:prstGeom>
          <a:noFill/>
          <a:ln w="0">
            <a:noFill/>
          </a:ln>
        </p:spPr>
        <p:txBody>
          <a:bodyPr lIns="91440" rIns="91440" tIns="45720" bIns="45720" anchor="t">
            <a:noAutofit/>
          </a:bodyPr>
          <a:p>
            <a:pPr indent="0">
              <a:lnSpc>
                <a:spcPct val="100000"/>
              </a:lnSpc>
              <a:spcAft>
                <a:spcPts val="1276"/>
              </a:spcAft>
              <a:buNone/>
              <a:tabLst>
                <a:tab algn="l" pos="0"/>
              </a:tabLst>
            </a:pPr>
            <a:r>
              <a:rPr b="0" lang="en-GB" sz="1600" spc="-1" strike="noStrike">
                <a:solidFill>
                  <a:srgbClr val="e0c2cd"/>
                </a:solidFill>
                <a:latin typeface="Calibri"/>
              </a:rPr>
              <a:t>Opening Acclamation:</a:t>
            </a:r>
            <a:br>
              <a:rPr sz="1600"/>
            </a:br>
            <a:r>
              <a:rPr b="0" lang="en-GB" sz="1600" spc="-1" strike="noStrike">
                <a:solidFill>
                  <a:srgbClr val="ffff00"/>
                </a:solidFill>
                <a:latin typeface="Calibri"/>
              </a:rPr>
              <a:t>Grace, mercy and peace from God our Father and the Lord Jesus Christ be with you.</a:t>
            </a:r>
            <a:br>
              <a:rPr sz="1600"/>
            </a:br>
            <a:r>
              <a:rPr b="1" lang="en-GB" sz="1600" spc="-1" strike="noStrike">
                <a:solidFill>
                  <a:srgbClr val="ffffff"/>
                </a:solidFill>
                <a:latin typeface="Calibri"/>
              </a:rPr>
              <a:t>And also with you.</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200"/>
                </a:solidFill>
                <a:latin typeface="Calibri"/>
                <a:ea typeface="Verdana"/>
              </a:rPr>
              <a:t>O Lord, open our lips</a:t>
            </a:r>
            <a:endParaRPr b="0" lang="en-GB" sz="1600" spc="-1" strike="noStrike">
              <a:solidFill>
                <a:srgbClr val="ffffff"/>
              </a:solidFill>
              <a:latin typeface="Arial"/>
            </a:endParaRPr>
          </a:p>
          <a:p>
            <a:pPr indent="0" defTabSz="914400">
              <a:lnSpc>
                <a:spcPct val="100000"/>
              </a:lnSpc>
              <a:buNone/>
              <a:tabLst>
                <a:tab algn="l" pos="0"/>
              </a:tabLst>
            </a:pPr>
            <a:r>
              <a:rPr b="1" lang="en-US" sz="1600" spc="-1" strike="noStrike">
                <a:solidFill>
                  <a:srgbClr val="ffffff"/>
                </a:solidFill>
                <a:latin typeface="Calibri"/>
                <a:ea typeface="Verdana"/>
              </a:rPr>
              <a:t>And our mouth shall proclaim your praise. </a:t>
            </a:r>
            <a:endParaRPr b="0" lang="en-GB" sz="1600" spc="-1" strike="noStrike">
              <a:solidFill>
                <a:srgbClr val="ffffff"/>
              </a:solidFill>
              <a:latin typeface="Arial"/>
            </a:endParaRPr>
          </a:p>
          <a:p>
            <a:pPr indent="0" defTabSz="914400">
              <a:lnSpc>
                <a:spcPct val="100000"/>
              </a:lnSpc>
              <a:spcAft>
                <a:spcPts val="1276"/>
              </a:spcAft>
              <a:buNone/>
              <a:tabLst>
                <a:tab algn="l" pos="0"/>
              </a:tabLst>
            </a:pPr>
            <a:r>
              <a:rPr b="1" lang="en-US" sz="1600" spc="-1" strike="noStrike">
                <a:solidFill>
                  <a:srgbClr val="ffffff"/>
                </a:solidFill>
                <a:latin typeface="Calibri"/>
                <a:ea typeface="Verdana"/>
              </a:rPr>
              <a:t>Amen</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Rejoice in the Lord always: again I say rejoice.</a:t>
            </a:r>
            <a:endParaRPr b="0" lang="en-GB" sz="1600" spc="-1" strike="noStrike">
              <a:solidFill>
                <a:srgbClr val="ffffff"/>
              </a:solidFill>
              <a:latin typeface="Arial"/>
            </a:endParaRPr>
          </a:p>
          <a:p>
            <a:pPr indent="0" defTabSz="914400">
              <a:lnSpc>
                <a:spcPct val="100000"/>
              </a:lnSpc>
              <a:buNone/>
              <a:tabLst>
                <a:tab algn="l" pos="0"/>
              </a:tabLst>
            </a:pPr>
            <a:r>
              <a:rPr b="1" lang="en-US" sz="1600" spc="-1" strike="noStrike">
                <a:solidFill>
                  <a:srgbClr val="ffffff"/>
                </a:solidFill>
                <a:latin typeface="Calibri"/>
                <a:ea typeface="DejaVu Sans"/>
              </a:rPr>
              <a:t>Be known to everyone: for your consideration of others,</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The Lord is near: do not be anxious.</a:t>
            </a:r>
            <a:endParaRPr b="0" lang="en-GB" sz="1600" spc="-1" strike="noStrike">
              <a:solidFill>
                <a:srgbClr val="ffffff"/>
              </a:solidFill>
              <a:latin typeface="Arial"/>
            </a:endParaRPr>
          </a:p>
          <a:p>
            <a:pPr indent="0" defTabSz="914400">
              <a:lnSpc>
                <a:spcPct val="100000"/>
              </a:lnSpc>
              <a:buNone/>
              <a:tabLst>
                <a:tab algn="l" pos="0"/>
              </a:tabLst>
            </a:pPr>
            <a:r>
              <a:rPr b="1" lang="en-US" sz="1600" spc="-1" strike="noStrike">
                <a:solidFill>
                  <a:srgbClr val="ffffff"/>
                </a:solidFill>
                <a:latin typeface="Calibri"/>
                <a:ea typeface="DejaVu Sans"/>
              </a:rPr>
              <a:t>But in everything make your requests known to God: in prayer and petition with thanksgiving.</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Then the peace of God, which passes all understanding: will keep your hearts and minds through Jesus Christ our Lord.</a:t>
            </a:r>
            <a:endParaRPr b="0" lang="en-GB" sz="1600" spc="-1" strike="noStrike">
              <a:solidFill>
                <a:srgbClr val="ffffff"/>
              </a:solidFill>
              <a:latin typeface="Arial"/>
            </a:endParaRPr>
          </a:p>
          <a:p>
            <a:pPr indent="0" defTabSz="914400">
              <a:lnSpc>
                <a:spcPct val="100000"/>
              </a:lnSpc>
              <a:buNone/>
              <a:tabLst>
                <a:tab algn="l" pos="0"/>
              </a:tabLst>
            </a:pP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Glory to the Father, and to the Son, and to the Holy Spirit;</a:t>
            </a:r>
            <a:r>
              <a:rPr b="1" lang="en-US" sz="1600" spc="-1" strike="noStrike">
                <a:solidFill>
                  <a:srgbClr val="ffffff"/>
                </a:solidFill>
                <a:latin typeface="Calibri"/>
                <a:ea typeface="DejaVu Sans"/>
              </a:rPr>
              <a:t> </a:t>
            </a:r>
            <a:endParaRPr b="0" lang="en-GB" sz="1600" spc="-1" strike="noStrike">
              <a:solidFill>
                <a:srgbClr val="ffffff"/>
              </a:solidFill>
              <a:latin typeface="Arial"/>
            </a:endParaRPr>
          </a:p>
          <a:p>
            <a:pPr indent="0" defTabSz="914400">
              <a:lnSpc>
                <a:spcPct val="100000"/>
              </a:lnSpc>
              <a:buNone/>
              <a:tabLst>
                <a:tab algn="l" pos="0"/>
              </a:tabLst>
            </a:pPr>
            <a:r>
              <a:rPr b="1" lang="en-US" sz="1600" spc="-1" strike="noStrike">
                <a:solidFill>
                  <a:srgbClr val="ffffff"/>
                </a:solidFill>
                <a:latin typeface="Calibri"/>
                <a:ea typeface="DejaVu Sans"/>
              </a:rPr>
              <a:t>as it was in the beginning is now and shall be forever. Amen.</a:t>
            </a: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Opening Prayer</a:t>
            </a:r>
            <a:endParaRPr b="0" lang="en-GB" sz="2400" spc="-1" strike="noStrike">
              <a:solidFill>
                <a:srgbClr val="ffffff"/>
              </a:solidFill>
              <a:latin typeface="Arial"/>
            </a:endParaRPr>
          </a:p>
        </p:txBody>
      </p:sp>
      <p:sp>
        <p:nvSpPr>
          <p:cNvPr id="206" name="PlaceHolder 2"/>
          <p:cNvSpPr>
            <a:spLocks noGrp="1"/>
          </p:cNvSpPr>
          <p:nvPr>
            <p:ph/>
          </p:nvPr>
        </p:nvSpPr>
        <p:spPr>
          <a:xfrm>
            <a:off x="457200" y="1800000"/>
            <a:ext cx="8223840" cy="3974400"/>
          </a:xfrm>
          <a:prstGeom prst="rect">
            <a:avLst/>
          </a:prstGeom>
          <a:noFill/>
          <a:ln w="0">
            <a:noFill/>
          </a:ln>
        </p:spPr>
        <p:txBody>
          <a:bodyPr lIns="91440" rIns="91440" tIns="45720" bIns="45720" anchor="t">
            <a:noAutofit/>
          </a:bodyPr>
          <a:p>
            <a:pPr indent="0">
              <a:lnSpc>
                <a:spcPct val="100000"/>
              </a:lnSpc>
              <a:spcAft>
                <a:spcPts val="1276"/>
              </a:spcAft>
              <a:buNone/>
              <a:tabLst>
                <a:tab algn="l" pos="0"/>
              </a:tabLst>
            </a:pPr>
            <a:r>
              <a:rPr b="0" lang="en-US" sz="1600" spc="-1" strike="noStrike">
                <a:solidFill>
                  <a:srgbClr val="ffff00"/>
                </a:solidFill>
                <a:latin typeface="Calibri"/>
                <a:ea typeface="DejaVu Sans"/>
              </a:rPr>
              <a:t>That this evening may be holy, good, and peaceful; let us pray with one heart and mind.</a:t>
            </a:r>
            <a:endParaRPr b="0" lang="en-GB" sz="1600" spc="-1" strike="noStrike">
              <a:solidFill>
                <a:srgbClr val="ffffff"/>
              </a:solidFill>
              <a:latin typeface="Arial"/>
            </a:endParaRPr>
          </a:p>
          <a:p>
            <a:pPr indent="0" defTabSz="914400">
              <a:lnSpc>
                <a:spcPct val="100000"/>
              </a:lnSpc>
              <a:buNone/>
              <a:tabLst>
                <a:tab algn="l" pos="0"/>
              </a:tabLst>
            </a:pPr>
            <a:r>
              <a:rPr b="0" i="1" lang="en-US" sz="1600" spc="-1" strike="noStrike">
                <a:solidFill>
                  <a:srgbClr val="e0c2cd"/>
                </a:solidFill>
                <a:latin typeface="Calibri"/>
                <a:ea typeface="DejaVu Sans"/>
              </a:rPr>
              <a:t>silence is kept</a:t>
            </a:r>
            <a:endParaRPr b="0" lang="en-GB" sz="1600" spc="-1" strike="noStrike">
              <a:solidFill>
                <a:srgbClr val="ffffff"/>
              </a:solidFill>
              <a:latin typeface="Arial"/>
            </a:endParaRPr>
          </a:p>
          <a:p>
            <a:pPr indent="0" defTabSz="914400">
              <a:lnSpc>
                <a:spcPct val="100000"/>
              </a:lnSpc>
              <a:buNone/>
              <a:tabLst>
                <a:tab algn="l" pos="0"/>
              </a:tabLst>
            </a:pP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As our evening prayer rises before you, O God,</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so may your mercy come down upon us</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to cleanse our hearts</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and set us free to sing your praise</a:t>
            </a:r>
            <a:endParaRPr b="0" lang="en-GB" sz="1600" spc="-1" strike="noStrike">
              <a:solidFill>
                <a:srgbClr val="ffffff"/>
              </a:solidFill>
              <a:latin typeface="Arial"/>
            </a:endParaRPr>
          </a:p>
          <a:p>
            <a:pPr indent="0" defTabSz="914400">
              <a:lnSpc>
                <a:spcPct val="100000"/>
              </a:lnSpc>
              <a:buNone/>
              <a:tabLst>
                <a:tab algn="l" pos="0"/>
              </a:tabLst>
            </a:pPr>
            <a:r>
              <a:rPr b="0" lang="en-US" sz="1600" spc="-1" strike="noStrike">
                <a:solidFill>
                  <a:srgbClr val="ffff00"/>
                </a:solidFill>
                <a:latin typeface="Calibri"/>
                <a:ea typeface="DejaVu Sans"/>
              </a:rPr>
              <a:t>now and forever.</a:t>
            </a:r>
            <a:endParaRPr b="0" lang="en-GB" sz="1600" spc="-1" strike="noStrike">
              <a:solidFill>
                <a:srgbClr val="ffffff"/>
              </a:solidFill>
              <a:latin typeface="Arial"/>
            </a:endParaRPr>
          </a:p>
          <a:p>
            <a:pPr indent="0" defTabSz="914400">
              <a:lnSpc>
                <a:spcPct val="100000"/>
              </a:lnSpc>
              <a:buNone/>
              <a:tabLst>
                <a:tab algn="l" pos="0"/>
              </a:tabLst>
            </a:pPr>
            <a:r>
              <a:rPr b="1" lang="en-US" sz="1600" spc="-1" strike="noStrike">
                <a:solidFill>
                  <a:srgbClr val="ffffff"/>
                </a:solidFill>
                <a:latin typeface="Calibri"/>
                <a:ea typeface="DejaVu Sans"/>
              </a:rPr>
              <a:t>Amen.</a:t>
            </a:r>
            <a:endParaRPr b="0" lang="en-GB" sz="1600" spc="-1" strike="noStrike">
              <a:solidFill>
                <a:srgbClr val="ffffff"/>
              </a:solidFill>
              <a:latin typeface="Arial"/>
            </a:endParaRPr>
          </a:p>
          <a:p>
            <a:pPr indent="0" defTabSz="914400">
              <a:lnSpc>
                <a:spcPct val="100000"/>
              </a:lnSpc>
              <a:buNone/>
              <a:tabLst>
                <a:tab algn="l" pos="0"/>
              </a:tabLst>
            </a:pP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p:nvPr>
        </p:nvSpPr>
        <p:spPr>
          <a:xfrm>
            <a:off x="457200" y="1800000"/>
            <a:ext cx="8223840" cy="3974400"/>
          </a:xfrm>
          <a:prstGeom prst="rect">
            <a:avLst/>
          </a:prstGeom>
          <a:noFill/>
          <a:ln w="0">
            <a:noFill/>
          </a:ln>
        </p:spPr>
        <p:txBody>
          <a:bodyPr lIns="91440" rIns="91440" tIns="45720" bIns="45720" anchor="t">
            <a:noAutofit/>
          </a:bodyPr>
          <a:p>
            <a:pPr indent="0">
              <a:lnSpc>
                <a:spcPct val="100000"/>
              </a:lnSpc>
              <a:spcAft>
                <a:spcPts val="1276"/>
              </a:spcAft>
              <a:buNone/>
              <a:tabLst>
                <a:tab algn="l" pos="0"/>
              </a:tabLst>
            </a:pPr>
            <a:r>
              <a:rPr b="0" lang="en-GB" sz="1600" spc="-1" strike="noStrike">
                <a:solidFill>
                  <a:srgbClr val="e0c2cd"/>
                </a:solidFill>
                <a:latin typeface="Calibri"/>
              </a:rPr>
              <a:t>Confession:</a:t>
            </a:r>
            <a:br>
              <a:rPr sz="1600"/>
            </a:br>
            <a:r>
              <a:rPr b="1" lang="en-GB" sz="1600" spc="-1" strike="noStrike">
                <a:solidFill>
                  <a:srgbClr val="ffffff"/>
                </a:solidFill>
                <a:latin typeface="Calibri"/>
              </a:rPr>
              <a:t>Most merciful God, we confess that we have sinned against you in thought, word and deed, by </a:t>
            </a:r>
            <a:r>
              <a:rPr b="1" lang="en-GB" sz="1600" spc="-1" strike="noStrike">
                <a:solidFill>
                  <a:srgbClr val="ffffff"/>
                </a:solidFill>
                <a:latin typeface="Calibri"/>
              </a:rPr>
              <a:t>what we have done and by what we have left undone. We have not loved you with our whole </a:t>
            </a:r>
            <a:r>
              <a:rPr b="1" lang="en-GB" sz="1600" spc="-1" strike="noStrike">
                <a:solidFill>
                  <a:srgbClr val="ffffff"/>
                </a:solidFill>
                <a:latin typeface="Calibri"/>
              </a:rPr>
              <a:t>heart. We have not loved our neighbours as ourselves. In your mercy forgive what we have been, </a:t>
            </a:r>
            <a:r>
              <a:rPr b="1" lang="en-GB" sz="1600" spc="-1" strike="noStrike">
                <a:solidFill>
                  <a:srgbClr val="ffffff"/>
                </a:solidFill>
                <a:latin typeface="Calibri"/>
              </a:rPr>
              <a:t>help us to amend what we are, and direct what we shall be; through Jesus Christ our Lord.</a:t>
            </a:r>
            <a:r>
              <a:rPr b="0" lang="en-GB" sz="1600" spc="-1" strike="noStrike">
                <a:solidFill>
                  <a:srgbClr val="ffffff"/>
                </a:solidFill>
                <a:latin typeface="Calibri"/>
              </a:rPr>
              <a:t> </a:t>
            </a:r>
            <a:r>
              <a:rPr b="1" lang="en-GB" sz="1600" spc="-1" strike="noStrike">
                <a:solidFill>
                  <a:srgbClr val="ffffff"/>
                </a:solidFill>
                <a:latin typeface="Calibri"/>
              </a:rPr>
              <a:t>Amen.</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Almighty God have mercy upon you,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forgive you all your sins </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through our Lord Jesus Christ, </a:t>
            </a:r>
            <a:endParaRPr b="0" lang="en-GB" sz="1600" spc="-1" strike="noStrike">
              <a:solidFill>
                <a:srgbClr val="ffffff"/>
              </a:solidFill>
              <a:latin typeface="Arial"/>
            </a:endParaRPr>
          </a:p>
          <a:p>
            <a:pPr marL="342720" indent="-342000" defTabSz="914400">
              <a:lnSpc>
                <a:spcPct val="100000"/>
              </a:lnSpc>
              <a:buNone/>
              <a:tabLst>
                <a:tab algn="l" pos="0"/>
              </a:tabLst>
            </a:pPr>
            <a:r>
              <a:rPr b="0" lang="en-US" sz="1600" spc="-1" strike="noStrike">
                <a:solidFill>
                  <a:srgbClr val="ffff00"/>
                </a:solidFill>
                <a:latin typeface="Calibri"/>
                <a:ea typeface="Verdana"/>
              </a:rPr>
              <a:t>strengthen you in all goodness,</a:t>
            </a:r>
            <a:endParaRPr b="0" lang="en-GB" sz="1600" spc="-1" strike="noStrike">
              <a:solidFill>
                <a:srgbClr val="ffffff"/>
              </a:solidFill>
              <a:latin typeface="Arial"/>
            </a:endParaRPr>
          </a:p>
          <a:p>
            <a:pPr marL="342720" indent="-342000" defTabSz="914400">
              <a:lnSpc>
                <a:spcPct val="100000"/>
              </a:lnSpc>
              <a:buNone/>
              <a:tabLst>
                <a:tab algn="l" pos="0"/>
              </a:tabLst>
            </a:pPr>
            <a:r>
              <a:rPr b="0" lang="en-US" sz="1600" spc="-1" strike="noStrike">
                <a:solidFill>
                  <a:srgbClr val="ffff00"/>
                </a:solidFill>
                <a:latin typeface="Calibri"/>
                <a:ea typeface="Verdana"/>
              </a:rPr>
              <a:t>and by the power of the Holy Spirit </a:t>
            </a:r>
            <a:endParaRPr b="0" lang="en-GB" sz="1600" spc="-1" strike="noStrike">
              <a:solidFill>
                <a:srgbClr val="ffffff"/>
              </a:solidFill>
              <a:latin typeface="Arial"/>
            </a:endParaRPr>
          </a:p>
          <a:p>
            <a:pPr marL="342720" indent="-342000" defTabSz="914400">
              <a:lnSpc>
                <a:spcPct val="100000"/>
              </a:lnSpc>
              <a:buNone/>
              <a:tabLst>
                <a:tab algn="l" pos="0"/>
              </a:tabLst>
            </a:pPr>
            <a:r>
              <a:rPr b="0" lang="en-US" sz="1600" spc="-1" strike="noStrike">
                <a:solidFill>
                  <a:srgbClr val="ffff00"/>
                </a:solidFill>
                <a:latin typeface="Calibri"/>
                <a:ea typeface="Verdana"/>
              </a:rPr>
              <a:t>Keep you in eternal life. </a:t>
            </a:r>
            <a:r>
              <a:rPr b="1" lang="en-US" sz="1600" spc="-1" strike="noStrike">
                <a:solidFill>
                  <a:srgbClr val="ffffff"/>
                </a:solidFill>
                <a:latin typeface="Calibri"/>
                <a:ea typeface="Verdana"/>
              </a:rPr>
              <a:t>Amen.</a:t>
            </a:r>
            <a:endParaRPr b="0" lang="en-GB" sz="1600" spc="-1" strike="noStrike">
              <a:solidFill>
                <a:srgbClr val="ffffff"/>
              </a:solidFill>
              <a:latin typeface="Arial"/>
            </a:endParaRPr>
          </a:p>
          <a:p>
            <a:pPr marL="342720" indent="0" defTabSz="914400">
              <a:lnSpc>
                <a:spcPct val="100000"/>
              </a:lnSpc>
              <a:spcAft>
                <a:spcPts val="1276"/>
              </a:spcAft>
              <a:buNone/>
              <a:tabLst>
                <a:tab algn="l" pos="0"/>
              </a:tabLst>
            </a:pPr>
            <a:endParaRPr b="0" lang="en-GB" sz="1600" spc="-1" strike="noStrike">
              <a:solidFill>
                <a:srgbClr val="ffffff"/>
              </a:solidFill>
              <a:latin typeface="Arial"/>
            </a:endParaRPr>
          </a:p>
          <a:p>
            <a:pPr marL="342720" indent="0" defTabSz="914400">
              <a:lnSpc>
                <a:spcPct val="100000"/>
              </a:lnSpc>
              <a:spcAft>
                <a:spcPts val="1276"/>
              </a:spcAft>
              <a:buNone/>
              <a:tabLst>
                <a:tab algn="l" pos="0"/>
              </a:tabLst>
            </a:pPr>
            <a:endParaRPr b="0" lang="en-GB" sz="1600" spc="-1" strike="noStrike">
              <a:solidFill>
                <a:srgbClr val="ffffff"/>
              </a:solidFill>
              <a:latin typeface="Arial"/>
            </a:endParaRPr>
          </a:p>
        </p:txBody>
      </p:sp>
      <p:sp>
        <p:nvSpPr>
          <p:cNvPr id="208" name="PlaceHolder 4"/>
          <p:cNvSpPr/>
          <p:nvPr/>
        </p:nvSpPr>
        <p:spPr>
          <a:xfrm>
            <a:off x="457200" y="117720"/>
            <a:ext cx="8223840" cy="11372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Prayer</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Prayer</a:t>
            </a:r>
            <a:endParaRPr b="0" lang="en-GB" sz="2400" spc="-1" strike="noStrike">
              <a:solidFill>
                <a:srgbClr val="ffffff"/>
              </a:solidFill>
              <a:latin typeface="Arial"/>
            </a:endParaRPr>
          </a:p>
        </p:txBody>
      </p:sp>
      <p:sp>
        <p:nvSpPr>
          <p:cNvPr id="210" name="PlaceHolder 2"/>
          <p:cNvSpPr>
            <a:spLocks noGrp="1"/>
          </p:cNvSpPr>
          <p:nvPr>
            <p:ph/>
          </p:nvPr>
        </p:nvSpPr>
        <p:spPr>
          <a:xfrm>
            <a:off x="457200" y="1800000"/>
            <a:ext cx="8223840" cy="3974400"/>
          </a:xfrm>
          <a:prstGeom prst="rect">
            <a:avLst/>
          </a:prstGeom>
          <a:noFill/>
          <a:ln w="0">
            <a:noFill/>
          </a:ln>
        </p:spPr>
        <p:txBody>
          <a:bodyPr lIns="91440" rIns="91440" tIns="45720" bIns="45720" anchor="t">
            <a:noAutofit/>
          </a:bodyPr>
          <a:p>
            <a:pPr indent="0">
              <a:lnSpc>
                <a:spcPct val="100000"/>
              </a:lnSpc>
              <a:buNone/>
              <a:tabLst>
                <a:tab algn="l" pos="0"/>
              </a:tabLst>
            </a:pPr>
            <a:r>
              <a:rPr b="0" lang="en-GB" sz="1600" spc="-1" strike="noStrike">
                <a:solidFill>
                  <a:srgbClr val="e0c2cd"/>
                </a:solidFill>
                <a:latin typeface="Calibri"/>
              </a:rPr>
              <a:t>Collect for Lent:</a:t>
            </a:r>
            <a:br>
              <a:rPr sz="1600"/>
            </a:br>
            <a:r>
              <a:rPr b="0" lang="en-GB" sz="1600" spc="-1" strike="noStrike">
                <a:solidFill>
                  <a:srgbClr val="ffff00"/>
                </a:solidFill>
                <a:latin typeface="Calibri"/>
              </a:rPr>
              <a:t>Almighty and everlasting God,</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you hate nothing that you have made</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and forgive the sins of all those who are penitent:</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create and make in us new and contrite hearts</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that we, worthily lamenting our sins</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and acknowledging our wretchedness,</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may receive from you, the God of all mercy,</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perfect remission and forgiveness;</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through Jesus Christ your Son our Lord,</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who is alive and reigns with you,</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in the unity of the Holy Spirit,</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one God, now and for ever.</a:t>
            </a:r>
            <a:endParaRPr b="0" lang="en-GB" sz="1600" spc="-1" strike="noStrike">
              <a:solidFill>
                <a:srgbClr val="ffffff"/>
              </a:solidFill>
              <a:latin typeface="Arial"/>
            </a:endParaRPr>
          </a:p>
          <a:p>
            <a:pPr indent="0">
              <a:lnSpc>
                <a:spcPct val="100000"/>
              </a:lnSpc>
              <a:buNone/>
              <a:tabLst>
                <a:tab algn="l" pos="0"/>
              </a:tabLst>
            </a:pPr>
            <a:r>
              <a:rPr b="1" lang="en-GB" sz="1600" spc="-1" strike="noStrike">
                <a:solidFill>
                  <a:srgbClr val="ffffff"/>
                </a:solidFill>
                <a:latin typeface="Calibri"/>
              </a:rPr>
              <a:t>Amen.</a:t>
            </a:r>
            <a:br>
              <a:rPr sz="1600"/>
            </a:b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Prayer</a:t>
            </a:r>
            <a:endParaRPr b="0" lang="en-GB" sz="2400" spc="-1" strike="noStrike">
              <a:solidFill>
                <a:srgbClr val="ffffff"/>
              </a:solidFill>
              <a:latin typeface="Arial"/>
            </a:endParaRPr>
          </a:p>
        </p:txBody>
      </p:sp>
      <p:sp>
        <p:nvSpPr>
          <p:cNvPr id="212" name="PlaceHolder 2"/>
          <p:cNvSpPr>
            <a:spLocks noGrp="1"/>
          </p:cNvSpPr>
          <p:nvPr>
            <p:ph/>
          </p:nvPr>
        </p:nvSpPr>
        <p:spPr>
          <a:xfrm>
            <a:off x="457200" y="1800000"/>
            <a:ext cx="8223840" cy="3974400"/>
          </a:xfrm>
          <a:prstGeom prst="rect">
            <a:avLst/>
          </a:prstGeom>
          <a:noFill/>
          <a:ln w="0">
            <a:noFill/>
          </a:ln>
        </p:spPr>
        <p:txBody>
          <a:bodyPr lIns="91440" rIns="91440" tIns="45720" bIns="45720" anchor="t">
            <a:noAutofit/>
          </a:bodyPr>
          <a:p>
            <a:pPr indent="0">
              <a:lnSpc>
                <a:spcPct val="100000"/>
              </a:lnSpc>
              <a:buNone/>
              <a:tabLst>
                <a:tab algn="l" pos="0"/>
              </a:tabLst>
            </a:pPr>
            <a:r>
              <a:rPr b="0" lang="en-GB" sz="1600" spc="-1" strike="noStrike">
                <a:solidFill>
                  <a:srgbClr val="e0c2cd"/>
                </a:solidFill>
                <a:latin typeface="Calibri"/>
              </a:rPr>
              <a:t>Collect for St Patrick on 17</a:t>
            </a:r>
            <a:r>
              <a:rPr b="0" lang="en-GB" sz="1600" spc="-1" strike="noStrike" baseline="33000">
                <a:solidFill>
                  <a:srgbClr val="e0c2cd"/>
                </a:solidFill>
                <a:latin typeface="Calibri"/>
              </a:rPr>
              <a:t>th</a:t>
            </a:r>
            <a:r>
              <a:rPr b="0" lang="en-GB" sz="1600" spc="-1" strike="noStrike">
                <a:solidFill>
                  <a:srgbClr val="e0c2cd"/>
                </a:solidFill>
                <a:latin typeface="Calibri"/>
              </a:rPr>
              <a:t> March</a:t>
            </a:r>
            <a:br>
              <a:rPr sz="1600"/>
            </a:br>
            <a:r>
              <a:rPr b="0" lang="en-GB" sz="1600" spc="-1" strike="noStrike">
                <a:solidFill>
                  <a:srgbClr val="ffff00"/>
                </a:solidFill>
                <a:latin typeface="Calibri"/>
              </a:rPr>
              <a:t>Christ be with you, Christ within you</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Christ before you,</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Christ beside you, Christ to win you,</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Christ to comfort and restore you,</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Christ beneath you, Christ above you,</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Christ in quiet, Christ in danger,</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Christ in hearts of all that love you,</a:t>
            </a:r>
            <a:endParaRPr b="0" lang="en-GB" sz="1600" spc="-1" strike="noStrike">
              <a:solidFill>
                <a:srgbClr val="ffffff"/>
              </a:solidFill>
              <a:latin typeface="Arial"/>
            </a:endParaRPr>
          </a:p>
          <a:p>
            <a:pPr indent="0">
              <a:lnSpc>
                <a:spcPct val="100000"/>
              </a:lnSpc>
              <a:buNone/>
              <a:tabLst>
                <a:tab algn="l" pos="0"/>
              </a:tabLst>
            </a:pPr>
            <a:r>
              <a:rPr b="0" lang="en-GB" sz="1600" spc="-1" strike="noStrike">
                <a:solidFill>
                  <a:srgbClr val="ffff00"/>
                </a:solidFill>
                <a:latin typeface="Calibri"/>
              </a:rPr>
              <a:t>Christ in mouth of friend and stranger</a:t>
            </a:r>
            <a:endParaRPr b="0" lang="en-GB" sz="1600" spc="-1" strike="noStrike">
              <a:solidFill>
                <a:srgbClr val="ffffff"/>
              </a:solidFill>
              <a:latin typeface="Arial"/>
            </a:endParaRPr>
          </a:p>
          <a:p>
            <a:pPr indent="0">
              <a:lnSpc>
                <a:spcPct val="100000"/>
              </a:lnSpc>
              <a:buNone/>
              <a:tabLst>
                <a:tab algn="l" pos="0"/>
              </a:tabLst>
            </a:pPr>
            <a:r>
              <a:rPr b="1" lang="en-GB" sz="1600" spc="-1" strike="noStrike">
                <a:solidFill>
                  <a:srgbClr val="ffffff"/>
                </a:solidFill>
                <a:latin typeface="Calibri"/>
              </a:rPr>
              <a:t>Amen.</a:t>
            </a:r>
            <a:br>
              <a:rPr sz="1600"/>
            </a:b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117360"/>
            <a:ext cx="8223840" cy="11372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600" spc="-1" strike="noStrike">
                <a:solidFill>
                  <a:srgbClr val="ffffff"/>
                </a:solidFill>
                <a:latin typeface="Calibri"/>
              </a:rPr>
              <a:t>Scripture</a:t>
            </a:r>
            <a:endParaRPr b="0" lang="en-GB" sz="2600" spc="-1" strike="noStrike">
              <a:solidFill>
                <a:srgbClr val="ffffff"/>
              </a:solidFill>
              <a:latin typeface="Arial"/>
            </a:endParaRPr>
          </a:p>
        </p:txBody>
      </p:sp>
      <p:sp>
        <p:nvSpPr>
          <p:cNvPr id="214" name="PlaceHolder 2"/>
          <p:cNvSpPr>
            <a:spLocks noGrp="1"/>
          </p:cNvSpPr>
          <p:nvPr>
            <p:ph/>
          </p:nvPr>
        </p:nvSpPr>
        <p:spPr>
          <a:xfrm>
            <a:off x="457200" y="1620000"/>
            <a:ext cx="8223840" cy="3974400"/>
          </a:xfrm>
          <a:prstGeom prst="rect">
            <a:avLst/>
          </a:prstGeom>
          <a:noFill/>
          <a:ln w="0">
            <a:noFill/>
          </a:ln>
        </p:spPr>
        <p:txBody>
          <a:bodyPr lIns="91440" rIns="91440" tIns="45720" bIns="45720" anchor="t">
            <a:noAutofit/>
          </a:bodyPr>
          <a:p>
            <a:pPr indent="0">
              <a:lnSpc>
                <a:spcPct val="100000"/>
              </a:lnSpc>
              <a:buNone/>
              <a:tabLst>
                <a:tab algn="l" pos="0"/>
              </a:tabLst>
            </a:pPr>
            <a:r>
              <a:rPr b="0" lang="en-GB" sz="1500" spc="-1" strike="noStrike">
                <a:solidFill>
                  <a:srgbClr val="e0c2cd"/>
                </a:solidFill>
                <a:latin typeface="Calibri"/>
              </a:rPr>
              <a:t>Psalm 34:</a:t>
            </a:r>
            <a:br>
              <a:rPr sz="1500"/>
            </a:br>
            <a:r>
              <a:rPr b="0" lang="en-GB" sz="1500" spc="-1" strike="noStrike">
                <a:solidFill>
                  <a:srgbClr val="ffff00"/>
                </a:solidFill>
                <a:latin typeface="Calibri"/>
                <a:ea typeface="Verdana"/>
              </a:rPr>
              <a:t>Come, bless the Lord, all you servants of the Lord,</a:t>
            </a:r>
            <a:endParaRPr b="0" lang="en-GB" sz="1500" spc="-1" strike="noStrike">
              <a:solidFill>
                <a:srgbClr val="ffffff"/>
              </a:solidFill>
              <a:latin typeface="Arial"/>
            </a:endParaRPr>
          </a:p>
          <a:p>
            <a:pPr indent="0">
              <a:lnSpc>
                <a:spcPct val="100000"/>
              </a:lnSpc>
              <a:buNone/>
              <a:tabLst>
                <a:tab algn="l" pos="0"/>
              </a:tabLst>
            </a:pPr>
            <a:r>
              <a:rPr b="1" lang="en-GB" sz="1500" spc="-1" strike="noStrike">
                <a:solidFill>
                  <a:srgbClr val="ffffff"/>
                </a:solidFill>
                <a:latin typeface="Calibri"/>
                <a:ea typeface="Verdana"/>
              </a:rPr>
              <a:t>    </a:t>
            </a:r>
            <a:r>
              <a:rPr b="1" lang="en-GB" sz="1500" spc="-1" strike="noStrike">
                <a:solidFill>
                  <a:srgbClr val="ffffff"/>
                </a:solidFill>
                <a:latin typeface="Calibri"/>
                <a:ea typeface="Verdana"/>
              </a:rPr>
              <a:t>you that by night stand in the house of the Lord.</a:t>
            </a:r>
            <a:endParaRPr b="0" lang="en-GB" sz="1500" spc="-1" strike="noStrike">
              <a:solidFill>
                <a:srgbClr val="ffffff"/>
              </a:solidFill>
              <a:latin typeface="Arial"/>
            </a:endParaRPr>
          </a:p>
          <a:p>
            <a:pPr indent="0">
              <a:lnSpc>
                <a:spcPct val="100000"/>
              </a:lnSpc>
              <a:buNone/>
              <a:tabLst>
                <a:tab algn="l" pos="0"/>
              </a:tabLst>
            </a:pPr>
            <a:r>
              <a:rPr b="0" lang="en-GB" sz="1500" spc="-1" strike="noStrike">
                <a:solidFill>
                  <a:srgbClr val="ffff00"/>
                </a:solidFill>
                <a:latin typeface="Calibri"/>
                <a:ea typeface="Verdana"/>
              </a:rPr>
              <a:t>Lift up your hands towards the sanctuary</a:t>
            </a:r>
            <a:endParaRPr b="0" lang="en-GB" sz="1500" spc="-1" strike="noStrike">
              <a:solidFill>
                <a:srgbClr val="ffffff"/>
              </a:solidFill>
              <a:latin typeface="Arial"/>
            </a:endParaRPr>
          </a:p>
          <a:p>
            <a:pPr indent="0">
              <a:lnSpc>
                <a:spcPct val="100000"/>
              </a:lnSpc>
              <a:buNone/>
              <a:tabLst>
                <a:tab algn="l" pos="0"/>
              </a:tabLst>
            </a:pPr>
            <a:r>
              <a:rPr b="1" lang="en-GB" sz="1500" spc="-1" strike="noStrike">
                <a:solidFill>
                  <a:srgbClr val="ffffff"/>
                </a:solidFill>
                <a:latin typeface="Calibri"/>
                <a:ea typeface="Verdana"/>
              </a:rPr>
              <a:t>    </a:t>
            </a:r>
            <a:r>
              <a:rPr b="1" lang="en-GB" sz="1500" spc="-1" strike="noStrike">
                <a:solidFill>
                  <a:srgbClr val="ffffff"/>
                </a:solidFill>
                <a:latin typeface="Calibri"/>
                <a:ea typeface="Verdana"/>
              </a:rPr>
              <a:t>and bless the Lord.</a:t>
            </a:r>
            <a:endParaRPr b="0" lang="en-GB" sz="1500" spc="-1" strike="noStrike">
              <a:solidFill>
                <a:srgbClr val="ffffff"/>
              </a:solidFill>
              <a:latin typeface="Arial"/>
            </a:endParaRPr>
          </a:p>
          <a:p>
            <a:pPr indent="0">
              <a:lnSpc>
                <a:spcPct val="100000"/>
              </a:lnSpc>
              <a:buNone/>
              <a:tabLst>
                <a:tab algn="l" pos="0"/>
              </a:tabLst>
            </a:pPr>
            <a:r>
              <a:rPr b="0" lang="en-GB" sz="1500" spc="-1" strike="noStrike">
                <a:solidFill>
                  <a:srgbClr val="ffff00"/>
                </a:solidFill>
                <a:latin typeface="Calibri"/>
                <a:ea typeface="Verdana"/>
              </a:rPr>
              <a:t>The Lord who made heaven and earth</a:t>
            </a:r>
            <a:endParaRPr b="0" lang="en-GB" sz="1500" spc="-1" strike="noStrike">
              <a:solidFill>
                <a:srgbClr val="ffffff"/>
              </a:solidFill>
              <a:latin typeface="Arial"/>
            </a:endParaRPr>
          </a:p>
          <a:p>
            <a:pPr indent="0">
              <a:lnSpc>
                <a:spcPct val="100000"/>
              </a:lnSpc>
              <a:buNone/>
              <a:tabLst>
                <a:tab algn="l" pos="0"/>
              </a:tabLst>
            </a:pPr>
            <a:r>
              <a:rPr b="1" lang="en-GB" sz="1500" spc="-1" strike="noStrike">
                <a:solidFill>
                  <a:srgbClr val="ffffff"/>
                </a:solidFill>
                <a:latin typeface="Calibri"/>
                <a:ea typeface="Verdana"/>
              </a:rPr>
              <a:t>    </a:t>
            </a:r>
            <a:r>
              <a:rPr b="1" lang="en-GB" sz="1500" spc="-1" strike="noStrike">
                <a:solidFill>
                  <a:srgbClr val="ffffff"/>
                </a:solidFill>
                <a:latin typeface="Calibri"/>
                <a:ea typeface="Verdana"/>
              </a:rPr>
              <a:t>give you blessing out of Zion.</a:t>
            </a:r>
            <a:endParaRPr b="0" lang="en-GB" sz="1500" spc="-1" strike="noStrike">
              <a:solidFill>
                <a:srgbClr val="ffffff"/>
              </a:solidFill>
              <a:latin typeface="Arial"/>
            </a:endParaRPr>
          </a:p>
          <a:p>
            <a:pPr indent="0">
              <a:lnSpc>
                <a:spcPct val="100000"/>
              </a:lnSpc>
              <a:buNone/>
              <a:tabLst>
                <a:tab algn="l" pos="0"/>
              </a:tabLst>
            </a:pPr>
            <a:endParaRPr b="0" lang="en-GB" sz="1500" spc="-1" strike="noStrike">
              <a:solidFill>
                <a:srgbClr val="ffffff"/>
              </a:solidFill>
              <a:latin typeface="Arial"/>
            </a:endParaRPr>
          </a:p>
          <a:p>
            <a:pPr indent="0">
              <a:lnSpc>
                <a:spcPct val="100000"/>
              </a:lnSpc>
              <a:buNone/>
              <a:tabLst>
                <a:tab algn="l" pos="0"/>
              </a:tabLst>
            </a:pPr>
            <a:r>
              <a:rPr b="0" lang="en-US" sz="1500" spc="-1" strike="noStrike">
                <a:solidFill>
                  <a:srgbClr val="ffff00"/>
                </a:solidFill>
                <a:latin typeface="Calibri"/>
                <a:ea typeface="Verdana"/>
              </a:rPr>
              <a:t>Glory to the Father and to the Son and to the Holy Spirit;</a:t>
            </a:r>
            <a:endParaRPr b="0" lang="en-GB" sz="1500" spc="-1" strike="noStrike">
              <a:solidFill>
                <a:srgbClr val="ffffff"/>
              </a:solidFill>
              <a:latin typeface="Arial"/>
            </a:endParaRPr>
          </a:p>
          <a:p>
            <a:pPr indent="0">
              <a:lnSpc>
                <a:spcPct val="100000"/>
              </a:lnSpc>
              <a:buNone/>
              <a:tabLst>
                <a:tab algn="l" pos="0"/>
              </a:tabLst>
            </a:pPr>
            <a:r>
              <a:rPr b="1" lang="en-US" sz="1500" spc="-1" strike="noStrike">
                <a:solidFill>
                  <a:srgbClr val="ffffff"/>
                </a:solidFill>
                <a:latin typeface="Calibri"/>
                <a:ea typeface="Verdana"/>
              </a:rPr>
              <a:t>as it was in the beginning is now and shall be for ever. Amen.</a:t>
            </a:r>
            <a:endParaRPr b="0" lang="en-GB" sz="15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117360"/>
            <a:ext cx="8226000" cy="113940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rPr>
              <a:t>Magnificat</a:t>
            </a:r>
            <a:endParaRPr b="0" lang="en-GB" sz="2400" spc="-1" strike="noStrike">
              <a:solidFill>
                <a:srgbClr val="ffffff"/>
              </a:solidFill>
              <a:latin typeface="Arial"/>
            </a:endParaRPr>
          </a:p>
        </p:txBody>
      </p:sp>
      <p:sp>
        <p:nvSpPr>
          <p:cNvPr id="216" name="PlaceHolder 2"/>
          <p:cNvSpPr>
            <a:spLocks noGrp="1"/>
          </p:cNvSpPr>
          <p:nvPr>
            <p:ph/>
          </p:nvPr>
        </p:nvSpPr>
        <p:spPr>
          <a:xfrm>
            <a:off x="457200" y="1800000"/>
            <a:ext cx="8226000" cy="3976560"/>
          </a:xfrm>
          <a:prstGeom prst="rect">
            <a:avLst/>
          </a:prstGeom>
          <a:noFill/>
          <a:ln w="0">
            <a:noFill/>
          </a:ln>
        </p:spPr>
        <p:txBody>
          <a:bodyPr lIns="91440" rIns="91440" tIns="45720" bIns="45720" anchor="t">
            <a:noAutofit/>
          </a:bodyPr>
          <a:p>
            <a:pPr indent="0">
              <a:lnSpc>
                <a:spcPct val="100000"/>
              </a:lnSpc>
              <a:buNone/>
              <a:tabLst>
                <a:tab algn="l" pos="0"/>
              </a:tabLst>
            </a:pPr>
            <a:r>
              <a:rPr b="0" lang="en-US" sz="1600" spc="-1" strike="noStrike">
                <a:solidFill>
                  <a:srgbClr val="ffff00"/>
                </a:solidFill>
                <a:latin typeface="Calibri"/>
                <a:ea typeface="Verdana"/>
              </a:rPr>
              <a:t>My soul proclaims the greatness of the Lord, my spirit rejoices in God my Saviour; </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he has looked with favour on his lowly servant.</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From this day all generations will call me blessed;</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the Almighty has done great things for me and holy is his name.</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He has mercy on those who fear him,</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from generation to generation.</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He has shown strength with his arm</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and has scattered the proud in their conceit,</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Casting down the mighty from their thrones</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and lifting up the lowly.</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He has filled the hungry with good things</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and sent the rich away empty.</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He has come to the aid of his servant Israel,</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to remember his promise of mercy,</a:t>
            </a: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The promise made to our ancestors,</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to Abraham and his children for ever.</a:t>
            </a:r>
            <a:endParaRPr b="0" lang="en-GB" sz="1600" spc="-1" strike="noStrike">
              <a:solidFill>
                <a:srgbClr val="ffffff"/>
              </a:solidFill>
              <a:latin typeface="Arial"/>
            </a:endParaRPr>
          </a:p>
          <a:p>
            <a:pPr indent="0">
              <a:lnSpc>
                <a:spcPct val="100000"/>
              </a:lnSpc>
              <a:buNone/>
              <a:tabLst>
                <a:tab algn="l" pos="0"/>
              </a:tabLst>
            </a:pPr>
            <a:endParaRPr b="0" lang="en-GB" sz="1600" spc="-1" strike="noStrike">
              <a:solidFill>
                <a:srgbClr val="ffffff"/>
              </a:solidFill>
              <a:latin typeface="Arial"/>
            </a:endParaRPr>
          </a:p>
          <a:p>
            <a:pPr indent="0">
              <a:lnSpc>
                <a:spcPct val="100000"/>
              </a:lnSpc>
              <a:buNone/>
              <a:tabLst>
                <a:tab algn="l" pos="0"/>
              </a:tabLst>
            </a:pPr>
            <a:r>
              <a:rPr b="0" lang="en-US" sz="1600" spc="-1" strike="noStrike">
                <a:solidFill>
                  <a:srgbClr val="ffff00"/>
                </a:solidFill>
                <a:latin typeface="Calibri"/>
                <a:ea typeface="Verdana"/>
              </a:rPr>
              <a:t>Glory to the Father and to the Son and to the Holy Spirit;</a:t>
            </a:r>
            <a:endParaRPr b="0" lang="en-GB" sz="1600" spc="-1" strike="noStrike">
              <a:solidFill>
                <a:srgbClr val="ffffff"/>
              </a:solidFill>
              <a:latin typeface="Arial"/>
            </a:endParaRPr>
          </a:p>
          <a:p>
            <a:pPr indent="0">
              <a:lnSpc>
                <a:spcPct val="100000"/>
              </a:lnSpc>
              <a:buNone/>
              <a:tabLst>
                <a:tab algn="l" pos="0"/>
              </a:tabLst>
            </a:pPr>
            <a:r>
              <a:rPr b="1" lang="en-US" sz="1600" spc="-1" strike="noStrike">
                <a:solidFill>
                  <a:srgbClr val="ffffff"/>
                </a:solidFill>
                <a:latin typeface="Calibri"/>
                <a:ea typeface="Verdana"/>
              </a:rPr>
              <a:t>as it was in the beginning is now and shall be for ever. Amen.</a:t>
            </a:r>
            <a:endParaRPr b="0" lang="en-GB" sz="1600" spc="-1" strike="noStrike">
              <a:solidFill>
                <a:srgbClr val="ffffff"/>
              </a:solidFill>
              <a:latin typeface="Arial"/>
            </a:endParaRPr>
          </a:p>
          <a:p>
            <a:pPr indent="0">
              <a:lnSpc>
                <a:spcPct val="100000"/>
              </a:lnSpc>
              <a:buNone/>
              <a:tabLst>
                <a:tab algn="l" pos="0"/>
              </a:tabLst>
            </a:pPr>
            <a:endParaRPr b="0" lang="en-GB"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713</TotalTime>
  <Application>LibreOffice/24.2.7.2$Linux_X86_64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dc:creator/>
  <dc:description>generated using python-pptx</dc:description>
  <dc:language>en-GB</dc:language>
  <cp:lastModifiedBy/>
  <dcterms:modified xsi:type="dcterms:W3CDTF">2026-03-16T10:45:44Z</dcterms:modified>
  <cp:revision>69</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