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DED00BDC-5100-431A-9FB3-5E52D01A76A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sldImg"/>
          </p:nvPr>
        </p:nvSpPr>
        <p:spPr>
          <a:xfrm>
            <a:off x="241560" y="875520"/>
            <a:ext cx="7920000" cy="4312440"/>
          </a:xfrm>
          <a:prstGeom prst="rect">
            <a:avLst/>
          </a:prstGeom>
          <a:ln w="0">
            <a:noFill/>
          </a:ln>
        </p:spPr>
      </p:sp>
      <p:sp>
        <p:nvSpPr>
          <p:cNvPr id="201" name="PlaceHolder 2"/>
          <p:cNvSpPr>
            <a:spLocks noGrp="1"/>
          </p:cNvSpPr>
          <p:nvPr>
            <p:ph type="body"/>
          </p:nvPr>
        </p:nvSpPr>
        <p:spPr>
          <a:xfrm>
            <a:off x="840960" y="5470560"/>
            <a:ext cx="6721560" cy="51768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2" name="PlaceHolder 3"/>
          <p:cNvSpPr>
            <a:spLocks noGrp="1"/>
          </p:cNvSpPr>
          <p:nvPr>
            <p:ph type="sldNum" idx="16"/>
          </p:nvPr>
        </p:nvSpPr>
        <p:spPr>
          <a:xfrm>
            <a:off x="4759920" y="10941840"/>
            <a:ext cx="3643560" cy="5698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E1A7507-69C4-47A2-A03B-E6E808167BE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55755FD-BC0C-4A3B-A1A6-4FA856736EFB}"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445B5DC4-04F9-4E7F-A084-1FE63156CB2D}"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D44497B-595F-45CC-8AB2-C15EE1040BBD}"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C31F1539-3771-4D40-B9F9-CA8C632AED70}"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960" cy="4971240"/>
            <a:chOff x="0" y="0"/>
            <a:chExt cx="9138960" cy="4971240"/>
          </a:xfrm>
        </p:grpSpPr>
        <p:sp>
          <p:nvSpPr>
            <p:cNvPr id="1"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1A9C87D-F1E6-4112-88DB-9E7E881D1E2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8960" cy="4971240"/>
            <a:chOff x="0" y="0"/>
            <a:chExt cx="9138960" cy="4971240"/>
          </a:xfrm>
        </p:grpSpPr>
        <p:sp>
          <p:nvSpPr>
            <p:cNvPr id="29"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2968DB3A-6DA9-4D57-8321-CB366B556AC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8960" cy="4971240"/>
            <a:chOff x="0" y="0"/>
            <a:chExt cx="9138960" cy="4971240"/>
          </a:xfrm>
        </p:grpSpPr>
        <p:sp>
          <p:nvSpPr>
            <p:cNvPr id="57"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2CEC81A2-782E-49BC-86E6-D25F2B27279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1880" cy="1001880"/>
          </a:xfrm>
          <a:prstGeom prst="rect">
            <a:avLst/>
          </a:prstGeom>
          <a:ln w="0">
            <a:noFill/>
          </a:ln>
        </p:spPr>
      </p:pic>
      <p:sp>
        <p:nvSpPr>
          <p:cNvPr id="89"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90"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58AFDD17-A0C4-46B1-87D1-F15DEF27C54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1880" cy="1001880"/>
          </a:xfrm>
          <a:prstGeom prst="rect">
            <a:avLst/>
          </a:prstGeom>
          <a:ln w="0">
            <a:noFill/>
          </a:ln>
        </p:spPr>
      </p:pic>
      <p:sp>
        <p:nvSpPr>
          <p:cNvPr id="99"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00"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61241B3-565E-4CD5-A234-E87728D5FE7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240" cy="14641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200" cy="45662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2480" cy="5385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1880" cy="1001880"/>
          </a:xfrm>
          <a:prstGeom prst="rect">
            <a:avLst/>
          </a:prstGeom>
          <a:ln w="0">
            <a:noFill/>
          </a:ln>
        </p:spPr>
      </p:pic>
      <p:sp>
        <p:nvSpPr>
          <p:cNvPr id="111" name=""/>
          <p:cNvSpPr/>
          <p:nvPr/>
        </p:nvSpPr>
        <p:spPr>
          <a:xfrm>
            <a:off x="360" y="6531120"/>
            <a:ext cx="9138240" cy="320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6760" cy="3207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7280" cy="5385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96F668E-5F38-4792-892F-D6D2C99C5991}"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3280" cy="3207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8960" cy="4971240"/>
            <a:chOff x="0" y="0"/>
            <a:chExt cx="9138960" cy="4971240"/>
          </a:xfrm>
        </p:grpSpPr>
        <p:sp>
          <p:nvSpPr>
            <p:cNvPr id="120"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8960" cy="49712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4360" cy="7686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5600" cy="22060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5600" cy="22064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1560" cy="11001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6840" cy="5472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4480" cy="12110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1200" cy="1210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4360" cy="5472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1560" cy="19850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2120" cy="989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1720" cy="17640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3000" cy="12106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60200" cy="11001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6160" cy="1321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5800" cy="18745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5800" cy="4366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9000" cy="43920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2600" cy="4665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4360" cy="4665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DC5388A-DEE2-4F10-97F1-98F8F912737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4360" cy="4665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40760" cy="323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40760" cy="1466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7720" cy="45687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5000" cy="5410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4400" cy="1004400"/>
          </a:xfrm>
          <a:prstGeom prst="rect">
            <a:avLst/>
          </a:prstGeom>
          <a:ln w="0">
            <a:noFill/>
          </a:ln>
        </p:spPr>
      </p:pic>
      <p:sp>
        <p:nvSpPr>
          <p:cNvPr id="152" name=""/>
          <p:cNvSpPr/>
          <p:nvPr/>
        </p:nvSpPr>
        <p:spPr>
          <a:xfrm>
            <a:off x="3102480" y="6531480"/>
            <a:ext cx="2935800" cy="3232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t>
            </a:r>
            <a:r>
              <a:rPr b="1" lang="en-GB" sz="1800" spc="-1" strike="noStrike">
                <a:solidFill>
                  <a:srgbClr val="ffffff"/>
                </a:solidFill>
                <a:latin typeface="Noto Sans"/>
                <a:ea typeface="DejaVu Sans"/>
              </a:rPr>
              <a:t>March 2026</a:t>
            </a:r>
            <a:endParaRPr b="0" lang="en-GB" sz="1800" spc="-1" strike="noStrike">
              <a:solidFill>
                <a:srgbClr val="ffffff"/>
              </a:solidFill>
              <a:latin typeface="Arial"/>
            </a:endParaRPr>
          </a:p>
        </p:txBody>
      </p:sp>
      <p:sp>
        <p:nvSpPr>
          <p:cNvPr id="153" name=""/>
          <p:cNvSpPr/>
          <p:nvPr/>
        </p:nvSpPr>
        <p:spPr>
          <a:xfrm>
            <a:off x="326880" y="6531480"/>
            <a:ext cx="2609280" cy="3232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54" name=""/>
          <p:cNvSpPr/>
          <p:nvPr/>
        </p:nvSpPr>
        <p:spPr>
          <a:xfrm>
            <a:off x="8327880" y="6259320"/>
            <a:ext cx="649800" cy="5410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0D6195C-8C15-489D-80C1-B757DB057D0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5200" cy="8640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49880" cy="16498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8" name="PlaceHolder 2"/>
          <p:cNvSpPr>
            <a:spLocks noGrp="1"/>
          </p:cNvSpPr>
          <p:nvPr>
            <p:ph/>
          </p:nvPr>
        </p:nvSpPr>
        <p:spPr>
          <a:xfrm>
            <a:off x="457200" y="178344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Jeremiah 25:</a:t>
            </a:r>
            <a:br>
              <a:rPr sz="1600"/>
            </a:br>
            <a:r>
              <a:rPr b="0" lang="en-GB" sz="1600" spc="-1" strike="noStrike">
                <a:solidFill>
                  <a:srgbClr val="ffff00"/>
                </a:solidFill>
                <a:latin typeface="Calibri"/>
              </a:rPr>
              <a:t>The word that came to Jeremiah concerning all the people of Judah, in the fourth year of King Jehoiakim son of Josiah of Judah (that was the first year of King Nebuchadrezzar of Babylon), which the prophet Jeremiah spoke to all the people of Judah and all the inhabitants of Jerusalem: For twenty-three years, from the thirteenth year of King Josiah son of Amon of Judah to this day, the word of the Lord has come to me, and I have spoken persistently to you, but you have not listened. And though the Lord persistently sent you all his servants the prophets, you have neither listened nor inclined your ears to hear when they said, ‘Turn now, everyone of you, from your evil way and wicked doings, and you will remain upon the land that the Lord has given to you and your ancestors from of old and for ever; do not go after other gods to serve and worship them, and do not provoke me to anger with the work of your hands. Then I will do you no harm.’ Yet you did not listen to me, says the Lord, and so you have provoked me to anger with the work of your hands to your own harm. </a:t>
            </a:r>
            <a:r>
              <a:rPr b="0" lang="en-GB" sz="1600" spc="-1" strike="noStrike">
                <a:solidFill>
                  <a:srgbClr val="ffff00"/>
                </a:solidFill>
                <a:latin typeface="Calibri"/>
                <a:ea typeface="Verdana"/>
              </a:rPr>
              <a:t>Therefore thus says the Lord of hosts: Because you have not obeyed my words, I am going to send for all the tribes of the north, says the Lord, even for King Nebuchadrezzar of Babylon, my servant, and I will bring them against this land and its inhabitants, and against all these nations around; and the work of their hands.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620000"/>
            <a:ext cx="8223480" cy="451404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a:t>
            </a:r>
            <a:r>
              <a:rPr b="1" lang="en-GB" sz="1600" spc="-1" strike="noStrike">
                <a:solidFill>
                  <a:srgbClr val="ffffff"/>
                </a:solidFill>
                <a:latin typeface="Calibri"/>
              </a:rPr>
              <a:t>earth as it is in heaven. Give us this day our daily bread. And forgive us our trespasses, as we </a:t>
            </a:r>
            <a:r>
              <a:rPr b="1" lang="en-GB" sz="1600" spc="-1" strike="noStrike">
                <a:solidFill>
                  <a:srgbClr val="ffffff"/>
                </a:solidFill>
                <a:latin typeface="Calibri"/>
              </a:rPr>
              <a:t>forgive those who trespass against us. And lead us not into temptation; but deliver us from evil. </a:t>
            </a:r>
            <a:r>
              <a:rPr b="1" lang="en-GB" sz="1600" spc="-1" strike="noStrike">
                <a:solidFill>
                  <a:srgbClr val="ffffff"/>
                </a:solidFill>
                <a:latin typeface="Calibri"/>
              </a:rPr>
              <a:t>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Blessed Son of David, King of Kings and Lord of Lords, may we greet you in our hearts as we </a:t>
            </a:r>
            <a:r>
              <a:rPr b="0" lang="en-GB" sz="1600" spc="-1" strike="noStrike">
                <a:solidFill>
                  <a:srgbClr val="ffff00"/>
                </a:solidFill>
                <a:latin typeface="Calibri"/>
              </a:rPr>
              <a:t>celebrate your entry into Zion, the heavenly city; through our Lord, Jesus Christ, in the unity of the </a:t>
            </a:r>
            <a:r>
              <a:rPr b="0" lang="en-GB" sz="1600" spc="-1" strike="noStrike">
                <a:solidFill>
                  <a:srgbClr val="ffff00"/>
                </a:solidFill>
                <a:latin typeface="Calibri"/>
              </a:rPr>
              <a:t>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2"/>
          <p:cNvSpPr>
            <a:spLocks noGrp="1"/>
          </p:cNvSpPr>
          <p:nvPr>
            <p:ph type="title"/>
          </p:nvPr>
        </p:nvSpPr>
        <p:spPr>
          <a:xfrm>
            <a:off x="45756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6933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94"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5" name="" descr=""/>
          <p:cNvPicPr/>
          <p:nvPr/>
        </p:nvPicPr>
        <p:blipFill>
          <a:blip r:embed="rId1"/>
          <a:stretch/>
        </p:blipFill>
        <p:spPr>
          <a:xfrm>
            <a:off x="7488360" y="5040000"/>
            <a:ext cx="1649880" cy="1649880"/>
          </a:xfrm>
          <a:prstGeom prst="rect">
            <a:avLst/>
          </a:prstGeom>
          <a:ln w="0">
            <a:noFill/>
          </a:ln>
        </p:spPr>
      </p:pic>
      <p:sp>
        <p:nvSpPr>
          <p:cNvPr id="196" name=""/>
          <p:cNvSpPr/>
          <p:nvPr/>
        </p:nvSpPr>
        <p:spPr>
          <a:xfrm>
            <a:off x="1269360" y="3594960"/>
            <a:ext cx="6398280" cy="652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In Christ’s Peace and Love</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8"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9" name="" descr=""/>
          <p:cNvPicPr/>
          <p:nvPr/>
        </p:nvPicPr>
        <p:blipFill>
          <a:blip r:embed="rId1"/>
          <a:stretch/>
        </p:blipFill>
        <p:spPr>
          <a:xfrm>
            <a:off x="7488360" y="5040000"/>
            <a:ext cx="1649880" cy="164988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6280" cy="14637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4680" cy="17463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49880" cy="1649880"/>
          </a:xfrm>
          <a:prstGeom prst="rect">
            <a:avLst/>
          </a:prstGeom>
          <a:ln w="0">
            <a:noFill/>
          </a:ln>
        </p:spPr>
      </p:pic>
      <p:sp>
        <p:nvSpPr>
          <p:cNvPr id="171" name=""/>
          <p:cNvSpPr/>
          <p:nvPr/>
        </p:nvSpPr>
        <p:spPr>
          <a:xfrm>
            <a:off x="540000" y="3825000"/>
            <a:ext cx="8274600" cy="12096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As the Deer Pants for the Water”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9" name="PlaceHolder 2"/>
          <p:cNvSpPr>
            <a:spLocks noGrp="1"/>
          </p:cNvSpPr>
          <p:nvPr>
            <p:ph/>
          </p:nvPr>
        </p:nvSpPr>
        <p:spPr>
          <a:xfrm>
            <a:off x="457200" y="180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Hesychius on 28</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Truly blessed is he who cleaves,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with his thought, to the Prayer of Jesus,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constantly calling to Him in his heart,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just as air cleaves to our bodies,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or the flame to the candle.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Heavenly Father, may we cleave to the example of St Hesychius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make the cries of our hearts our constant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forever and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0" name="Picture 210" descr=""/>
          <p:cNvPicPr/>
          <p:nvPr/>
        </p:nvPicPr>
        <p:blipFill>
          <a:blip r:embed="rId1"/>
          <a:stretch/>
        </p:blipFill>
        <p:spPr>
          <a:xfrm>
            <a:off x="3060000" y="1516320"/>
            <a:ext cx="6078600" cy="4669200"/>
          </a:xfrm>
          <a:prstGeom prst="rect">
            <a:avLst/>
          </a:prstGeom>
          <a:ln w="0">
            <a:noFill/>
          </a:ln>
        </p:spPr>
      </p:pic>
      <p:sp>
        <p:nvSpPr>
          <p:cNvPr id="181" name="CustomShape 2"/>
          <p:cNvSpPr/>
          <p:nvPr/>
        </p:nvSpPr>
        <p:spPr>
          <a:xfrm>
            <a:off x="540000" y="1620000"/>
            <a:ext cx="8391960" cy="44971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2" name="PlaceHolder 11"/>
          <p:cNvSpPr/>
          <p:nvPr/>
        </p:nvSpPr>
        <p:spPr>
          <a:xfrm>
            <a:off x="457200" y="117720"/>
            <a:ext cx="8223480" cy="11368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7440" cy="11408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7440" cy="39780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3480" cy="113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6" name="PlaceHolder 2"/>
          <p:cNvSpPr>
            <a:spLocks noGrp="1"/>
          </p:cNvSpPr>
          <p:nvPr>
            <p:ph/>
          </p:nvPr>
        </p:nvSpPr>
        <p:spPr>
          <a:xfrm>
            <a:off x="457200" y="1620000"/>
            <a:ext cx="8223480" cy="397404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128:</a:t>
            </a:r>
            <a:br>
              <a:rPr sz="1500"/>
            </a:br>
            <a:r>
              <a:rPr b="0" lang="en-GB" sz="1500" spc="-1" strike="noStrike">
                <a:solidFill>
                  <a:srgbClr val="ffff00"/>
                </a:solidFill>
                <a:latin typeface="Calibri"/>
                <a:ea typeface="Verdana"/>
              </a:rPr>
              <a:t>Blessed are all those who fear the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walk in his ways.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shall eat the fruit of the toil of your hands;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it shall go well with you, and happy shall you be.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Your wife within your house shall be like a fruitful vine;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your children round your table, like fresh olive branches.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Thus shall the one be blest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who fears the Lord.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Lord from out of Zion bless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that you may see Jerusalem in prosperity all the days of your life.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May you see your children’s children,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may there be peace upon Israel.</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736</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2026-03-28T14:21:51Z</dcterms:modified>
  <cp:revision>69</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