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notesMaster" Target="notesMasters/notes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3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3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33" name="PlaceHolder 4"/>
          <p:cNvSpPr>
            <a:spLocks noGrp="1"/>
          </p:cNvSpPr>
          <p:nvPr>
            <p:ph type="dt" idx="10"/>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34" name="PlaceHolder 5"/>
          <p:cNvSpPr>
            <a:spLocks noGrp="1"/>
          </p:cNvSpPr>
          <p:nvPr>
            <p:ph type="ftr" idx="11"/>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35" name="PlaceHolder 6"/>
          <p:cNvSpPr>
            <a:spLocks noGrp="1"/>
          </p:cNvSpPr>
          <p:nvPr>
            <p:ph type="sldNum" idx="12"/>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F12DA8A8-3FD5-4A24-A1FE-70461C319F5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sldImg"/>
          </p:nvPr>
        </p:nvSpPr>
        <p:spPr>
          <a:xfrm>
            <a:off x="241560" y="875520"/>
            <a:ext cx="7922880" cy="4315320"/>
          </a:xfrm>
          <a:prstGeom prst="rect">
            <a:avLst/>
          </a:prstGeom>
          <a:ln w="0">
            <a:noFill/>
          </a:ln>
        </p:spPr>
      </p:sp>
      <p:sp>
        <p:nvSpPr>
          <p:cNvPr id="171" name="PlaceHolder 2"/>
          <p:cNvSpPr>
            <a:spLocks noGrp="1"/>
          </p:cNvSpPr>
          <p:nvPr>
            <p:ph type="body"/>
          </p:nvPr>
        </p:nvSpPr>
        <p:spPr>
          <a:xfrm>
            <a:off x="840960" y="5470560"/>
            <a:ext cx="6724440" cy="517968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172" name="PlaceHolder 3"/>
          <p:cNvSpPr>
            <a:spLocks noGrp="1"/>
          </p:cNvSpPr>
          <p:nvPr>
            <p:ph type="sldNum" idx="13"/>
          </p:nvPr>
        </p:nvSpPr>
        <p:spPr>
          <a:xfrm>
            <a:off x="4759920" y="10941840"/>
            <a:ext cx="3646440" cy="5727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95712AE-AD1E-4E61-A94C-CFB15DE75BB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3A0202D7-9BF0-43E6-9E33-AD5489073570}"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8631ED38-EB3F-4F4E-8362-D118B45CECB5}"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4">
    <p:spTree>
      <p:nvGrpSpPr>
        <p:cNvPr id="1" name=""/>
        <p:cNvGrpSpPr/>
        <p:nvPr/>
      </p:nvGrpSpPr>
      <p:grpSpPr>
        <a:xfrm>
          <a:off x="0" y="0"/>
          <a:ext cx="0" cy="0"/>
          <a:chOff x="0" y="0"/>
          <a:chExt cx="0" cy="0"/>
        </a:xfrm>
      </p:grpSpPr>
      <p:sp>
        <p:nvSpPr>
          <p:cNvPr id="6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6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7">
    <p:spTree>
      <p:nvGrpSpPr>
        <p:cNvPr id="1" name=""/>
        <p:cNvGrpSpPr/>
        <p:nvPr/>
      </p:nvGrpSpPr>
      <p:grpSpPr>
        <a:xfrm>
          <a:off x="0" y="0"/>
          <a:ext cx="0" cy="0"/>
          <a:chOff x="0" y="0"/>
          <a:chExt cx="0" cy="0"/>
        </a:xfrm>
      </p:grpSpPr>
      <p:sp>
        <p:nvSpPr>
          <p:cNvPr id="7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7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100"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0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12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29"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5F44EFEA-64DF-4B64-A616-EA87226876F0}" type="slidenum">
              <a:t>&lt;#&gt;</a:t>
            </a:fld>
          </a:p>
        </p:txBody>
      </p:sp>
      <p:sp>
        <p:nvSpPr>
          <p:cNvPr id="6" name="PlaceHolder 5"/>
          <p:cNvSpPr>
            <a:spLocks noGrp="1"/>
          </p:cNvSpPr>
          <p:nvPr>
            <p:ph type="dt" idx="9"/>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0" name=""/>
          <p:cNvGrpSpPr/>
          <p:nvPr/>
        </p:nvGrpSpPr>
        <p:grpSpPr>
          <a:xfrm>
            <a:off x="0" y="0"/>
            <a:ext cx="9141840" cy="4974120"/>
            <a:chOff x="0" y="0"/>
            <a:chExt cx="9141840" cy="4974120"/>
          </a:xfrm>
        </p:grpSpPr>
        <p:sp>
          <p:nvSpPr>
            <p:cNvPr id="1"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9"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0"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ftr" idx="1"/>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3" name="PlaceHolder 3"/>
          <p:cNvSpPr>
            <a:spLocks noGrp="1"/>
          </p:cNvSpPr>
          <p:nvPr>
            <p:ph type="sldNum" idx="2"/>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B0432344-D504-4B90-AD95-FBEDF5EDC1D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4" name="PlaceHolder 4"/>
          <p:cNvSpPr>
            <a:spLocks noGrp="1"/>
          </p:cNvSpPr>
          <p:nvPr>
            <p:ph type="dt" idx="3"/>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5"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 name=""/>
          <p:cNvGrpSpPr/>
          <p:nvPr/>
        </p:nvGrpSpPr>
        <p:grpSpPr>
          <a:xfrm>
            <a:off x="0" y="0"/>
            <a:ext cx="9141840" cy="4974120"/>
            <a:chOff x="0" y="0"/>
            <a:chExt cx="9141840" cy="4974120"/>
          </a:xfrm>
        </p:grpSpPr>
        <p:sp>
          <p:nvSpPr>
            <p:cNvPr id="29"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8"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9"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0"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1"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2"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3"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4"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5"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6"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7"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48"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4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ftr" idx="4"/>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1" name="PlaceHolder 3"/>
          <p:cNvSpPr>
            <a:spLocks noGrp="1"/>
          </p:cNvSpPr>
          <p:nvPr>
            <p:ph type="sldNum" idx="5"/>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859D61B7-50ED-4377-9320-DB10917AA7B5}"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52" name="PlaceHolder 4"/>
          <p:cNvSpPr>
            <a:spLocks noGrp="1"/>
          </p:cNvSpPr>
          <p:nvPr>
            <p:ph type="dt" idx="6"/>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53"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6"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57"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58"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59"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60" name="" descr=""/>
          <p:cNvPicPr/>
          <p:nvPr/>
        </p:nvPicPr>
        <p:blipFill>
          <a:blip r:embed="rId2"/>
          <a:stretch/>
        </p:blipFill>
        <p:spPr>
          <a:xfrm>
            <a:off x="8136720" y="272880"/>
            <a:ext cx="1004760" cy="1004760"/>
          </a:xfrm>
          <a:prstGeom prst="rect">
            <a:avLst/>
          </a:prstGeom>
          <a:ln w="0">
            <a:noFill/>
          </a:ln>
        </p:spPr>
      </p:pic>
      <p:sp>
        <p:nvSpPr>
          <p:cNvPr id="61"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10</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62"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63"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54F3D63-55E8-4E55-86A6-0FB6D1DE1A2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6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6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8"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69"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70"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71"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72" name="" descr=""/>
          <p:cNvPicPr/>
          <p:nvPr/>
        </p:nvPicPr>
        <p:blipFill>
          <a:blip r:embed="rId2"/>
          <a:stretch/>
        </p:blipFill>
        <p:spPr>
          <a:xfrm>
            <a:off x="8136720" y="272880"/>
            <a:ext cx="1004760" cy="1004760"/>
          </a:xfrm>
          <a:prstGeom prst="rect">
            <a:avLst/>
          </a:prstGeom>
          <a:ln w="0">
            <a:noFill/>
          </a:ln>
        </p:spPr>
      </p:pic>
      <p:sp>
        <p:nvSpPr>
          <p:cNvPr id="73"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10</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74"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75"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732034C-421B-4845-9166-F2CBA66DA93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7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7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0"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1"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2"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83"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84" name="" descr=""/>
          <p:cNvPicPr/>
          <p:nvPr/>
        </p:nvPicPr>
        <p:blipFill>
          <a:blip r:embed="rId2"/>
          <a:stretch/>
        </p:blipFill>
        <p:spPr>
          <a:xfrm>
            <a:off x="8136720" y="272880"/>
            <a:ext cx="1004760" cy="1004760"/>
          </a:xfrm>
          <a:prstGeom prst="rect">
            <a:avLst/>
          </a:prstGeom>
          <a:ln w="0">
            <a:noFill/>
          </a:ln>
        </p:spPr>
      </p:pic>
      <p:sp>
        <p:nvSpPr>
          <p:cNvPr id="85"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10</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86"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87"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C4FD1D3-E20D-4F99-B68B-AAAECF342F1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8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89"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90"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1"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2"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3"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94" name="" descr=""/>
          <p:cNvPicPr/>
          <p:nvPr/>
        </p:nvPicPr>
        <p:blipFill>
          <a:blip r:embed="rId2"/>
          <a:stretch/>
        </p:blipFill>
        <p:spPr>
          <a:xfrm>
            <a:off x="8136720" y="272880"/>
            <a:ext cx="1004760" cy="1004760"/>
          </a:xfrm>
          <a:prstGeom prst="rect">
            <a:avLst/>
          </a:prstGeom>
          <a:ln w="0">
            <a:noFill/>
          </a:ln>
        </p:spPr>
      </p:pic>
      <p:sp>
        <p:nvSpPr>
          <p:cNvPr id="95"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10</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96"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97"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BCBC74D-A4C3-4AFD-BE4D-6D26BA0584BA}"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9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2" name=""/>
          <p:cNvGrpSpPr/>
          <p:nvPr/>
        </p:nvGrpSpPr>
        <p:grpSpPr>
          <a:xfrm>
            <a:off x="0" y="0"/>
            <a:ext cx="9141840" cy="4974120"/>
            <a:chOff x="0" y="0"/>
            <a:chExt cx="9141840" cy="4974120"/>
          </a:xfrm>
        </p:grpSpPr>
        <p:sp>
          <p:nvSpPr>
            <p:cNvPr id="103"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4"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5"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6"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9"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0"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3"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8"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9"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1"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2"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4" name="PlaceHolder 2"/>
          <p:cNvSpPr>
            <a:spLocks noGrp="1"/>
          </p:cNvSpPr>
          <p:nvPr>
            <p:ph type="ftr" idx="7"/>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5" name="PlaceHolder 3"/>
          <p:cNvSpPr>
            <a:spLocks noGrp="1"/>
          </p:cNvSpPr>
          <p:nvPr>
            <p:ph type="sldNum" idx="8"/>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1E8B929-D3D4-4007-8BBD-4B2FA543DB11}"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26" name="PlaceHolder 4"/>
          <p:cNvSpPr>
            <a:spLocks noGrp="1"/>
          </p:cNvSpPr>
          <p:nvPr>
            <p:ph type="dt" idx="9"/>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27"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5.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10</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37"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38"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10</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40"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41" name="" descr=""/>
          <p:cNvPicPr/>
          <p:nvPr/>
        </p:nvPicPr>
        <p:blipFill>
          <a:blip r:embed="rId1"/>
          <a:stretch/>
        </p:blipFill>
        <p:spPr>
          <a:xfrm>
            <a:off x="7488360" y="5040000"/>
            <a:ext cx="1652760" cy="1652760"/>
          </a:xfrm>
          <a:prstGeom prst="rect">
            <a:avLst/>
          </a:prstGeom>
          <a:ln w="0">
            <a:noFill/>
          </a:ln>
        </p:spPr>
      </p:pic>
      <p:sp>
        <p:nvSpPr>
          <p:cNvPr id="142" name=""/>
          <p:cNvSpPr/>
          <p:nvPr/>
        </p:nvSpPr>
        <p:spPr>
          <a:xfrm>
            <a:off x="540000" y="3825000"/>
            <a:ext cx="8277480" cy="12124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Breathe on me, breath of God</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144"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146" name="PlaceHolder 4"/>
          <p:cNvSpPr/>
          <p:nvPr/>
        </p:nvSpPr>
        <p:spPr>
          <a:xfrm>
            <a:off x="457200" y="117720"/>
            <a:ext cx="8226360" cy="11397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48"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50"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the Saints Perpetua and Felicity on 10</a:t>
            </a:r>
            <a:r>
              <a:rPr b="0" lang="en-GB" sz="1600" spc="-1" strike="noStrike" baseline="33000">
                <a:solidFill>
                  <a:srgbClr val="e0c2cd"/>
                </a:solidFill>
                <a:latin typeface="Calibri"/>
              </a:rPr>
              <a:t>th</a:t>
            </a:r>
            <a:r>
              <a:rPr b="0" lang="en-GB" sz="1600" spc="-1" strike="noStrike">
                <a:solidFill>
                  <a:srgbClr val="e0c2cd"/>
                </a:solidFill>
                <a:latin typeface="Calibri"/>
              </a:rPr>
              <a:t> March 2026</a:t>
            </a:r>
            <a:br>
              <a:rPr sz="1600"/>
            </a:br>
            <a:r>
              <a:rPr b="0" lang="en-GB" sz="1600" spc="-1" strike="noStrike">
                <a:solidFill>
                  <a:srgbClr val="ffff00"/>
                </a:solidFill>
                <a:latin typeface="Calibri"/>
              </a:rPr>
              <a:t>Father, Your love gave the saints Perpetua and Felicity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courage to suffer a cruel martyrdom.</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By their prayers, help us to grow in love of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our Lord Jesus Christ, Your Son,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lives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for ever and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1" name="Picture 210" descr=""/>
          <p:cNvPicPr/>
          <p:nvPr/>
        </p:nvPicPr>
        <p:blipFill>
          <a:blip r:embed="rId1"/>
          <a:stretch/>
        </p:blipFill>
        <p:spPr>
          <a:xfrm>
            <a:off x="3060000" y="1516320"/>
            <a:ext cx="6081480" cy="4672080"/>
          </a:xfrm>
          <a:prstGeom prst="rect">
            <a:avLst/>
          </a:prstGeom>
          <a:ln w="0">
            <a:noFill/>
          </a:ln>
        </p:spPr>
      </p:pic>
      <p:sp>
        <p:nvSpPr>
          <p:cNvPr id="152" name="CustomShape 2"/>
          <p:cNvSpPr/>
          <p:nvPr/>
        </p:nvSpPr>
        <p:spPr>
          <a:xfrm>
            <a:off x="540000" y="1620000"/>
            <a:ext cx="8394840" cy="450000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153" name="PlaceHolder 11"/>
          <p:cNvSpPr/>
          <p:nvPr/>
        </p:nvSpPr>
        <p:spPr>
          <a:xfrm>
            <a:off x="457200" y="117720"/>
            <a:ext cx="8226360" cy="11397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Magnificat</a:t>
            </a:r>
            <a:endParaRPr b="0" lang="en-GB" sz="2400" spc="-1" strike="noStrike">
              <a:solidFill>
                <a:srgbClr val="ffffff"/>
              </a:solidFill>
              <a:latin typeface="Arial"/>
            </a:endParaRPr>
          </a:p>
        </p:txBody>
      </p:sp>
      <p:sp>
        <p:nvSpPr>
          <p:cNvPr id="155"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My soul proclaims the greatness of the Lord, my spirit rejoices in God my Saviour; </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he has looked with favour on his lowly servant.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From this day all generations will call me blessed;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the Almighty has done great things for me and holy is his name.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mercy on those who fear him,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from generation to generation.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shown strength with his arm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has scattered the proud in their conceit,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Casting down the mighty from their thrones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lifting up the lowly.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filled the hungry with good things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sent the rich away empty.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come to the aid of his servant Israel,</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remember his promise of mercy,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promise made to our ancestors,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Abraham and his children for ever.</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57"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116:</a:t>
            </a:r>
            <a:br>
              <a:rPr sz="1400"/>
            </a:br>
            <a:r>
              <a:rPr b="0" lang="en-GB" sz="1400" spc="-1" strike="noStrike">
                <a:solidFill>
                  <a:srgbClr val="ffff00"/>
                </a:solidFill>
                <a:latin typeface="Calibri"/>
                <a:ea typeface="Verdana"/>
              </a:rPr>
              <a:t>I love the LORD, because he has heard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my voice and my supplications.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Because he inclined his ear to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therefore I will call on him as long as I live.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 snares of death encompassed me;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 pangs of Sheol laid hold on me; I suffered distress and anguish.</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Then I called on the name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 LORD, I pray, save my life!’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Gracious is the LORD, and righteous;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our God is merciful.</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 LORD protects the simple;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   </a:t>
            </a:r>
            <a:r>
              <a:rPr b="1" lang="en-GB" sz="1400" spc="-1" strike="noStrike">
                <a:solidFill>
                  <a:srgbClr val="ffffff"/>
                </a:solidFill>
                <a:latin typeface="Calibri"/>
                <a:ea typeface="Verdana"/>
              </a:rPr>
              <a:t>when I was brought low, he saved me.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Return, O my soul, to your rest,</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   </a:t>
            </a:r>
            <a:r>
              <a:rPr b="1" lang="en-GB" sz="1400" spc="-1" strike="noStrike">
                <a:solidFill>
                  <a:srgbClr val="ffffff"/>
                </a:solidFill>
                <a:latin typeface="Calibri"/>
                <a:ea typeface="Verdana"/>
              </a:rPr>
              <a:t>for the LORD has dealt bountifully with you.</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This is he word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Thanks be to God</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59"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John 7:53-8:11</a:t>
            </a:r>
            <a:br>
              <a:rPr sz="1600"/>
            </a:br>
            <a:r>
              <a:rPr b="0" lang="en-GB" sz="1600" spc="-1" strike="noStrike">
                <a:solidFill>
                  <a:srgbClr val="ffff00"/>
                </a:solidFill>
                <a:latin typeface="Calibri"/>
              </a:rPr>
              <a:t>Then each of them went home, while Jesus went to the Mount of Olives. Early in the morning he came again to the temple. All the people came to him and he sat down and began to teach them. The scribes and the Pharisees brought a woman who had been caught in adultery; and making her stand before all of them, they said to him, ‘Teacher, this woman was caught in the very act of committing adultery. Now in the law Moses commanded us to stone such women. Now what do you say?’ They said this to test him, so that they might have some charge to bring against him. Jesus bent down and wrote with his finger on the ground. When they kept on questioning him, he straightened up and said to them, ‘Let anyone among you who is without sin be the first to throw a stone at her.’ And once again he bent down and wrote on the ground. When they heard it, they went away, one by one, beginning with the elders; and Jesus was left alone with the woman standing before him. Jesus straightened up and said to her, ‘Woman, where are they? Has no one condemned you?’ She said, ‘No one, sir.’ And Jesus said, ‘Neither do I condemn you. Go your way, and from now on do not sin again.’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161"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p:nvPr>
        </p:nvSpPr>
        <p:spPr>
          <a:xfrm>
            <a:off x="457200" y="1620000"/>
            <a:ext cx="8226360" cy="451692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darkness to light that we may be the light of the world.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163" name="PlaceHolder 2"/>
          <p:cNvSpPr>
            <a:spLocks noGrp="1"/>
          </p:cNvSpPr>
          <p:nvPr>
            <p:ph type="title"/>
          </p:nvPr>
        </p:nvSpPr>
        <p:spPr>
          <a:xfrm>
            <a:off x="45756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10</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Laudate Omnes Gentes</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165"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6"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10</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68"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9"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758</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2026-03-10T07:26:45Z</dcterms:modified>
  <cp:revision>54</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