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_rels/slideMaster8.xml.rels" ContentType="application/vnd.openxmlformats-package.relationships+xml"/>
  <Override PartName="/ppt/slideMasters/_rels/slideMaster7.xml.rels" ContentType="application/vnd.openxmlformats-package.relationships+xml"/>
  <Override PartName="/ppt/slideMasters/_rels/slideMaster6.xml.rels" ContentType="application/vnd.openxmlformats-package.relationships+xml"/>
  <Override PartName="/ppt/slideMasters/_rels/slideMaster5.xml.rels" ContentType="application/vnd.openxmlformats-package.relationships+xml"/>
  <Override PartName="/ppt/slideMasters/_rels/slideMaster4.xml.rels" ContentType="application/vnd.openxmlformats-package.relationships+xml"/>
  <Override PartName="/ppt/slideMasters/_rels/slideMaster3.xml.rels" ContentType="application/vnd.openxmlformats-package.relationships+xml"/>
  <Override PartName="/ppt/slideMasters/_rels/slideMaster2.xml.rels" ContentType="application/vnd.openxmlformats-package.relationships+xml"/>
  <Override PartName="/ppt/slideMasters/_rels/slideMaster1.xml.rels" ContentType="application/vnd.openxmlformats-package.relationship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slideLayouts/_rels/slideLayout8.xml.rels" ContentType="application/vnd.openxmlformats-package.relationships+xml"/>
  <Override PartName="/ppt/slideLayouts/_rels/slideLayout7.xml.rels" ContentType="application/vnd.openxmlformats-package.relationships+xml"/>
  <Override PartName="/ppt/slideLayouts/_rels/slideLayout6.xml.rels" ContentType="application/vnd.openxmlformats-package.relationships+xml"/>
  <Override PartName="/ppt/slideLayouts/_rels/slideLayout5.xml.rels" ContentType="application/vnd.openxmlformats-package.relationships+xml"/>
  <Override PartName="/ppt/slideLayouts/_rels/slideLayout4.xml.rels" ContentType="application/vnd.openxmlformats-package.relationships+xml"/>
  <Override PartName="/ppt/slideLayouts/_rels/slideLayout3.xml.rels" ContentType="application/vnd.openxmlformats-package.relationships+xml"/>
  <Override PartName="/ppt/slideLayouts/_rels/slideLayout2.xml.rels" ContentType="application/vnd.openxmlformats-package.relationships+xml"/>
  <Override PartName="/ppt/slideLayouts/_rels/slideLayout1.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_rels/presentation.xml.rels" ContentType="application/vnd.openxmlformats-package.relationships+xml"/>
  <Override PartName="/ppt/media/image1.png" ContentType="image/png"/>
  <Override PartName="/ppt/media/image2.png" ContentType="image/png"/>
  <Override PartName="/ppt/media/image3.png" ContentType="image/png"/>
  <Override PartName="/ppt/notesMasters/_rels/notesMaster1.xml.rels" ContentType="application/vnd.openxmlformats-package.relationships+xml"/>
  <Override PartName="/ppt/notesMasters/notesMaster1.xml" ContentType="application/vnd.openxmlformats-officedocument.presentationml.notesMaster+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xml.rels" ContentType="application/vnd.openxmlformats-package.relationships+xml"/>
  <Override PartName="/ppt/slides/_rels/slide2.xml.rels" ContentType="application/vnd.openxmlformats-package.relationships+xml"/>
  <Override PartName="/ppt/slides/_rels/slide3.xml.rels" ContentType="application/vnd.openxmlformats-package.relationships+xml"/>
  <Override PartName="/ppt/slides/_rels/slide4.xml.rels" ContentType="application/vnd.openxmlformats-package.relationships+xml"/>
  <Override PartName="/ppt/slides/_rels/slide5.xml.rels" ContentType="application/vnd.openxmlformats-package.relationships+xml"/>
  <Override PartName="/ppt/slides/_rels/slide6.xml.rels" ContentType="application/vnd.openxmlformats-package.relationships+xml"/>
  <Override PartName="/ppt/slides/_rels/slide7.xml.rels" ContentType="application/vnd.openxmlformats-package.relationships+xml"/>
  <Override PartName="/ppt/slides/_rels/slide10.xml.rels" ContentType="application/vnd.openxmlformats-package.relationships+xml"/>
  <Override PartName="/ppt/slides/_rels/slide8.xml.rels" ContentType="application/vnd.openxmlformats-package.relationships+xml"/>
  <Override PartName="/ppt/slides/_rels/slide11.xml.rels" ContentType="application/vnd.openxmlformats-package.relationships+xml"/>
  <Override PartName="/ppt/slides/_rels/slide9.xml.rels" ContentType="application/vnd.openxmlformats-package.relationships+xml"/>
  <Override PartName="/ppt/slides/slide13.xml" ContentType="application/vnd.openxmlformats-officedocument.presentationml.slide+xml"/>
  <Override PartName="/ppt/slides/slide14.xml" ContentType="application/vnd.openxmlformats-officedocument.presentationml.slide+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10.xml" ContentType="application/vnd.openxmlformats-officedocument.presentationml.slide+xml"/>
  <Override PartName="/ppt/slides/slide8.xml" ContentType="application/vnd.openxmlformats-officedocument.presentationml.slide+xml"/>
  <Override PartName="/ppt/slides/slide11.xml" ContentType="application/vnd.openxmlformats-officedocument.presentationml.slide+xml"/>
  <Override PartName="/ppt/slides/slide9.xml" ContentType="application/vnd.openxmlformats-officedocument.presentationml.slide+xml"/>
  <Override PartName="/ppt/slides/slide12.xml" ContentType="application/vnd.openxmlformats-officedocument.presentationml.slide+xml"/>
  <Override PartName="/ppt/notesSlides/_rels/notesSlide7.xml.rels" ContentType="application/vnd.openxmlformats-package.relationships+xml"/>
  <Override PartName="/ppt/notesSlides/notesSlide7.xml" ContentType="application/vnd.openxmlformats-officedocument.presentationml.notesSlide+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Lst>
  <p:notesMasterIdLst>
    <p:notesMasterId r:id="rId10"/>
  </p:notesMasterIdLst>
  <p:sldIdLst>
    <p:sldId id="256" r:id="rId11"/>
    <p:sldId id="257" r:id="rId12"/>
    <p:sldId id="258" r:id="rId13"/>
    <p:sldId id="259" r:id="rId14"/>
    <p:sldId id="260" r:id="rId15"/>
    <p:sldId id="261" r:id="rId16"/>
    <p:sldId id="262" r:id="rId17"/>
    <p:sldId id="263" r:id="rId18"/>
    <p:sldId id="264" r:id="rId19"/>
    <p:sldId id="265" r:id="rId20"/>
    <p:sldId id="266" r:id="rId21"/>
    <p:sldId id="267" r:id="rId22"/>
    <p:sldId id="268" r:id="rId23"/>
    <p:sldId id="269" r:id="rId24"/>
  </p:sldIdLst>
  <p:sldSz cx="9144000" cy="6858000"/>
  <p:notesSz cx="7559675" cy="10691813"/>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notesMaster" Target="notesMasters/notesMaster1.xml"/><Relationship Id="rId11" Type="http://schemas.openxmlformats.org/officeDocument/2006/relationships/slide" Target="slides/slide1.xml"/><Relationship Id="rId12" Type="http://schemas.openxmlformats.org/officeDocument/2006/relationships/slide" Target="slides/slide2.xml"/><Relationship Id="rId13" Type="http://schemas.openxmlformats.org/officeDocument/2006/relationships/slide" Target="slides/slide3.xml"/><Relationship Id="rId14" Type="http://schemas.openxmlformats.org/officeDocument/2006/relationships/slide" Target="slides/slide4.xml"/><Relationship Id="rId15" Type="http://schemas.openxmlformats.org/officeDocument/2006/relationships/slide" Target="slides/slide5.xml"/><Relationship Id="rId16" Type="http://schemas.openxmlformats.org/officeDocument/2006/relationships/slide" Target="slides/slide6.xml"/><Relationship Id="rId17" Type="http://schemas.openxmlformats.org/officeDocument/2006/relationships/slide" Target="slides/slide7.xml"/><Relationship Id="rId18" Type="http://schemas.openxmlformats.org/officeDocument/2006/relationships/slide" Target="slides/slide8.xml"/><Relationship Id="rId19" Type="http://schemas.openxmlformats.org/officeDocument/2006/relationships/slide" Target="slides/slide9.xml"/><Relationship Id="rId20" Type="http://schemas.openxmlformats.org/officeDocument/2006/relationships/slide" Target="slides/slide10.xml"/><Relationship Id="rId21" Type="http://schemas.openxmlformats.org/officeDocument/2006/relationships/slide" Target="slides/slide11.xml"/><Relationship Id="rId22" Type="http://schemas.openxmlformats.org/officeDocument/2006/relationships/slide" Target="slides/slide12.xml"/><Relationship Id="rId23" Type="http://schemas.openxmlformats.org/officeDocument/2006/relationships/slide" Target="slides/slide13.xml"/><Relationship Id="rId24" Type="http://schemas.openxmlformats.org/officeDocument/2006/relationships/slide" Target="slides/slide14.xml"/><Relationship Id="rId25" Type="http://schemas.openxmlformats.org/officeDocument/2006/relationships/presProps" Target="presProps.xml"/>
</Relationships>
</file>

<file path=ppt/notesMasters/_rels/notesMaster1.xml.rels><?xml version="1.0" encoding="UTF-8"?>
<Relationships xmlns="http://schemas.openxmlformats.org/package/2006/relationships"><Relationship Id="rId1" Type="http://schemas.openxmlformats.org/officeDocument/2006/relationships/theme" Target="../theme/theme9.xml"/>
</Relationships>
</file>

<file path=ppt/notesMasters/notesMaster1.xml><?xml version="1.0" encoding="utf-8"?>
<p:notes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9" name="PlaceHolder 1"/>
          <p:cNvSpPr>
            <a:spLocks noGrp="1"/>
          </p:cNvSpPr>
          <p:nvPr>
            <p:ph type="sldImg"/>
          </p:nvPr>
        </p:nvSpPr>
        <p:spPr>
          <a:xfrm>
            <a:off x="0" y="812520"/>
            <a:ext cx="0" cy="0"/>
          </a:xfrm>
          <a:prstGeom prst="rect">
            <a:avLst/>
          </a:prstGeom>
          <a:noFill/>
          <a:ln w="0">
            <a:noFill/>
          </a:ln>
        </p:spPr>
        <p:txBody>
          <a:bodyPr lIns="0" rIns="0" tIns="0" bIns="0" anchor="ctr">
            <a:noAutofit/>
          </a:bodyPr>
          <a:p>
            <a:pPr algn="ctr"/>
            <a:r>
              <a:rPr b="0" lang="en-GB" sz="4400" spc="-1" strike="noStrike">
                <a:solidFill>
                  <a:srgbClr val="000000"/>
                </a:solidFill>
                <a:latin typeface="Arial"/>
              </a:rPr>
              <a:t>Click to move the slide</a:t>
            </a:r>
            <a:endParaRPr b="0" lang="en-GB" sz="4400" spc="-1" strike="noStrike">
              <a:solidFill>
                <a:srgbClr val="000000"/>
              </a:solidFill>
              <a:latin typeface="Arial"/>
            </a:endParaRPr>
          </a:p>
        </p:txBody>
      </p:sp>
      <p:sp>
        <p:nvSpPr>
          <p:cNvPr id="160" name="PlaceHolder 2"/>
          <p:cNvSpPr>
            <a:spLocks noGrp="1"/>
          </p:cNvSpPr>
          <p:nvPr>
            <p:ph type="body"/>
          </p:nvPr>
        </p:nvSpPr>
        <p:spPr>
          <a:xfrm>
            <a:off x="756000" y="5078520"/>
            <a:ext cx="6047640" cy="4811040"/>
          </a:xfrm>
          <a:prstGeom prst="rect">
            <a:avLst/>
          </a:prstGeom>
          <a:noFill/>
          <a:ln w="0">
            <a:noFill/>
          </a:ln>
        </p:spPr>
        <p:txBody>
          <a:bodyPr lIns="0" rIns="0" tIns="0" bIns="0" anchor="t">
            <a:noAutofit/>
          </a:bodyPr>
          <a:p>
            <a:pPr marL="216000" indent="-216000">
              <a:buNone/>
            </a:pPr>
            <a:r>
              <a:rPr b="0" lang="en-GB" sz="2000" spc="-1" strike="noStrike">
                <a:solidFill>
                  <a:srgbClr val="000000"/>
                </a:solidFill>
                <a:latin typeface="Arial"/>
              </a:rPr>
              <a:t>Click to edit the notes' format</a:t>
            </a:r>
            <a:endParaRPr b="0" lang="en-GB" sz="2000" spc="-1" strike="noStrike">
              <a:solidFill>
                <a:srgbClr val="000000"/>
              </a:solidFill>
              <a:latin typeface="Arial"/>
            </a:endParaRPr>
          </a:p>
        </p:txBody>
      </p:sp>
      <p:sp>
        <p:nvSpPr>
          <p:cNvPr id="161" name="PlaceHolder 3"/>
          <p:cNvSpPr>
            <a:spLocks noGrp="1"/>
          </p:cNvSpPr>
          <p:nvPr>
            <p:ph type="hdr"/>
          </p:nvPr>
        </p:nvSpPr>
        <p:spPr>
          <a:xfrm>
            <a:off x="0" y="0"/>
            <a:ext cx="3280680" cy="534240"/>
          </a:xfrm>
          <a:prstGeom prst="rect">
            <a:avLst/>
          </a:prstGeom>
          <a:noFill/>
          <a:ln w="0">
            <a:noFill/>
          </a:ln>
        </p:spPr>
        <p:txBody>
          <a:bodyPr lIns="0" rIns="0" tIns="0" bIns="0" anchor="t">
            <a:noAutofit/>
          </a:bodyPr>
          <a:p>
            <a:pPr indent="0">
              <a:buNone/>
            </a:pPr>
            <a:r>
              <a:rPr b="0" lang="en-GB" sz="1400" spc="-1" strike="noStrike">
                <a:solidFill>
                  <a:srgbClr val="000000"/>
                </a:solidFill>
                <a:latin typeface="Times New Roman"/>
              </a:rPr>
              <a:t>&lt;header&gt;</a:t>
            </a:r>
            <a:endParaRPr b="0" lang="en-GB" sz="1400" spc="-1" strike="noStrike">
              <a:solidFill>
                <a:srgbClr val="000000"/>
              </a:solidFill>
              <a:latin typeface="Times New Roman"/>
            </a:endParaRPr>
          </a:p>
        </p:txBody>
      </p:sp>
      <p:sp>
        <p:nvSpPr>
          <p:cNvPr id="162" name="PlaceHolder 4"/>
          <p:cNvSpPr>
            <a:spLocks noGrp="1"/>
          </p:cNvSpPr>
          <p:nvPr>
            <p:ph type="dt" idx="13"/>
          </p:nvPr>
        </p:nvSpPr>
        <p:spPr>
          <a:xfrm>
            <a:off x="4278960" y="0"/>
            <a:ext cx="3280680" cy="534240"/>
          </a:xfrm>
          <a:prstGeom prst="rect">
            <a:avLst/>
          </a:prstGeom>
          <a:noFill/>
          <a:ln w="0">
            <a:noFill/>
          </a:ln>
        </p:spPr>
        <p:txBody>
          <a:bodyPr lIns="0" rIns="0" tIns="0" bIns="0" anchor="t">
            <a:noAutofit/>
          </a:bodyPr>
          <a:lstStyle>
            <a:lvl1pPr indent="0" algn="r">
              <a:buNone/>
              <a:defRPr b="0" lang="en-GB" sz="1400" spc="-1" strike="noStrike">
                <a:solidFill>
                  <a:srgbClr val="000000"/>
                </a:solidFill>
                <a:latin typeface="Times New Roman"/>
              </a:defRPr>
            </a:lvl1pPr>
          </a:lstStyle>
          <a:p>
            <a:pPr indent="0" algn="r">
              <a:buNone/>
            </a:pPr>
            <a:r>
              <a:rPr b="0" lang="en-GB" sz="1400" spc="-1" strike="noStrike">
                <a:solidFill>
                  <a:srgbClr val="000000"/>
                </a:solidFill>
                <a:latin typeface="Times New Roman"/>
              </a:rPr>
              <a:t>&lt;date/time&gt;</a:t>
            </a:r>
            <a:endParaRPr b="0" lang="en-GB" sz="1400" spc="-1" strike="noStrike">
              <a:solidFill>
                <a:srgbClr val="000000"/>
              </a:solidFill>
              <a:latin typeface="Times New Roman"/>
            </a:endParaRPr>
          </a:p>
        </p:txBody>
      </p:sp>
      <p:sp>
        <p:nvSpPr>
          <p:cNvPr id="163" name="PlaceHolder 5"/>
          <p:cNvSpPr>
            <a:spLocks noGrp="1"/>
          </p:cNvSpPr>
          <p:nvPr>
            <p:ph type="ftr" idx="14"/>
          </p:nvPr>
        </p:nvSpPr>
        <p:spPr>
          <a:xfrm>
            <a:off x="0" y="10157400"/>
            <a:ext cx="3280680" cy="534240"/>
          </a:xfrm>
          <a:prstGeom prst="rect">
            <a:avLst/>
          </a:prstGeom>
          <a:noFill/>
          <a:ln w="0">
            <a:noFill/>
          </a:ln>
        </p:spPr>
        <p:txBody>
          <a:bodyPr lIns="0" rIns="0" tIns="0" bIns="0" anchor="b">
            <a:noAutofit/>
          </a:bodyPr>
          <a:lstStyle>
            <a:lvl1pPr indent="0">
              <a:buNone/>
              <a:defRPr b="0" lang="en-GB" sz="1400" spc="-1" strike="noStrike">
                <a:solidFill>
                  <a:srgbClr val="000000"/>
                </a:solidFill>
                <a:latin typeface="Times New Roman"/>
              </a:defRPr>
            </a:lvl1pPr>
          </a:lstStyle>
          <a:p>
            <a:pPr indent="0">
              <a:buNone/>
            </a:pPr>
            <a:r>
              <a:rPr b="0" lang="en-GB" sz="1400" spc="-1" strike="noStrike">
                <a:solidFill>
                  <a:srgbClr val="000000"/>
                </a:solidFill>
                <a:latin typeface="Times New Roman"/>
              </a:rPr>
              <a:t>&lt;footer&gt;</a:t>
            </a:r>
            <a:endParaRPr b="0" lang="en-GB" sz="1400" spc="-1" strike="noStrike">
              <a:solidFill>
                <a:srgbClr val="000000"/>
              </a:solidFill>
              <a:latin typeface="Times New Roman"/>
            </a:endParaRPr>
          </a:p>
        </p:txBody>
      </p:sp>
      <p:sp>
        <p:nvSpPr>
          <p:cNvPr id="164" name="PlaceHolder 6"/>
          <p:cNvSpPr>
            <a:spLocks noGrp="1"/>
          </p:cNvSpPr>
          <p:nvPr>
            <p:ph type="sldNum" idx="15"/>
          </p:nvPr>
        </p:nvSpPr>
        <p:spPr>
          <a:xfrm>
            <a:off x="4278960" y="10157400"/>
            <a:ext cx="3280680" cy="534240"/>
          </a:xfrm>
          <a:prstGeom prst="rect">
            <a:avLst/>
          </a:prstGeom>
          <a:noFill/>
          <a:ln w="0">
            <a:noFill/>
          </a:ln>
        </p:spPr>
        <p:txBody>
          <a:bodyPr lIns="0" rIns="0" tIns="0" bIns="0" anchor="b">
            <a:noAutofit/>
          </a:bodyPr>
          <a:lstStyle>
            <a:lvl1pPr indent="0" algn="r">
              <a:buNone/>
              <a:defRPr b="0" lang="en-GB" sz="1400" spc="-1" strike="noStrike">
                <a:solidFill>
                  <a:srgbClr val="000000"/>
                </a:solidFill>
                <a:latin typeface="Times New Roman"/>
              </a:defRPr>
            </a:lvl1pPr>
          </a:lstStyle>
          <a:p>
            <a:pPr indent="0" algn="r">
              <a:buNone/>
            </a:pPr>
            <a:fld id="{6D38DFD3-5616-46FF-9A75-AA51181E98FD}" type="slidenum">
              <a:rPr b="0" lang="en-GB" sz="1400" spc="-1" strike="noStrike">
                <a:solidFill>
                  <a:srgbClr val="000000"/>
                </a:solidFill>
                <a:latin typeface="Times New Roman"/>
              </a:rPr>
              <a:t>&lt;number&gt;</a:t>
            </a:fld>
            <a:endParaRPr b="0" lang="en-GB" sz="1400" spc="-1" strike="noStrike">
              <a:solidFill>
                <a:srgbClr val="000000"/>
              </a:solidFill>
              <a:latin typeface="Times New Roman"/>
            </a:endParaRPr>
          </a:p>
        </p:txBody>
      </p:sp>
    </p:spTree>
  </p:cSld>
  <p:clrMap bg1="lt1" bg2="lt2" tx1="dk1" tx2="dk2" accent1="accent1" accent2="accent2" accent3="accent3" accent4="accent4" accent5="accent5" accent6="accent6" hlink="hlink" folHlink="folHlink"/>
</p:notesMaster>
</file>

<file path=ppt/notesSlides/_rels/notesSlide7.xml.rels><?xml version="1.0" encoding="UTF-8"?>
<Relationships xmlns="http://schemas.openxmlformats.org/package/2006/relationships"><Relationship Id="rId1" Type="http://schemas.openxmlformats.org/officeDocument/2006/relationships/slide" Target="../slides/slide7.xml"/><Relationship Id="rId2" Type="http://schemas.openxmlformats.org/officeDocument/2006/relationships/notesMaster" Target="../notesMasters/notesMaster1.xml"/>
</Relationships>
</file>

<file path=ppt/notesSlides/notesSlide7.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9" name="PlaceHolder 1"/>
          <p:cNvSpPr>
            <a:spLocks noGrp="1"/>
          </p:cNvSpPr>
          <p:nvPr>
            <p:ph type="sldImg"/>
          </p:nvPr>
        </p:nvSpPr>
        <p:spPr>
          <a:xfrm>
            <a:off x="241560" y="875520"/>
            <a:ext cx="7921080" cy="4313520"/>
          </a:xfrm>
          <a:prstGeom prst="rect">
            <a:avLst/>
          </a:prstGeom>
          <a:ln w="0">
            <a:noFill/>
          </a:ln>
        </p:spPr>
      </p:sp>
      <p:sp>
        <p:nvSpPr>
          <p:cNvPr id="200" name="PlaceHolder 2"/>
          <p:cNvSpPr>
            <a:spLocks noGrp="1"/>
          </p:cNvSpPr>
          <p:nvPr>
            <p:ph type="body"/>
          </p:nvPr>
        </p:nvSpPr>
        <p:spPr>
          <a:xfrm>
            <a:off x="840960" y="5470560"/>
            <a:ext cx="6722640" cy="5177880"/>
          </a:xfrm>
          <a:prstGeom prst="rect">
            <a:avLst/>
          </a:prstGeom>
          <a:noFill/>
          <a:ln w="0">
            <a:noFill/>
          </a:ln>
        </p:spPr>
        <p:txBody>
          <a:bodyPr lIns="0" rIns="0" tIns="0" bIns="0" anchor="t">
            <a:noAutofit/>
          </a:bodyPr>
          <a:p>
            <a:pPr marL="216000" indent="0">
              <a:lnSpc>
                <a:spcPct val="100000"/>
              </a:lnSpc>
              <a:buNone/>
              <a:tabLst>
                <a:tab algn="l" pos="0"/>
              </a:tabLst>
            </a:pPr>
            <a:r>
              <a:rPr b="0" lang="en-US" sz="2000" spc="-1" strike="noStrike">
                <a:solidFill>
                  <a:srgbClr val="000000"/>
                </a:solidFill>
                <a:latin typeface="Calibri"/>
              </a:rPr>
              <a:t>Prayers of the People</a:t>
            </a:r>
            <a:endParaRPr b="0" lang="en-GB" sz="2000" spc="-1" strike="noStrike">
              <a:solidFill>
                <a:srgbClr val="000000"/>
              </a:solidFill>
              <a:latin typeface="Arial"/>
            </a:endParaRPr>
          </a:p>
        </p:txBody>
      </p:sp>
      <p:sp>
        <p:nvSpPr>
          <p:cNvPr id="201" name="PlaceHolder 3"/>
          <p:cNvSpPr>
            <a:spLocks noGrp="1"/>
          </p:cNvSpPr>
          <p:nvPr>
            <p:ph type="sldNum" idx="16"/>
          </p:nvPr>
        </p:nvSpPr>
        <p:spPr>
          <a:xfrm>
            <a:off x="4759920" y="10941840"/>
            <a:ext cx="3644640" cy="570960"/>
          </a:xfrm>
          <a:prstGeom prst="rect">
            <a:avLst/>
          </a:prstGeom>
          <a:noFill/>
          <a:ln w="0">
            <a:noFill/>
          </a:ln>
        </p:spPr>
        <p:txBody>
          <a:bodyPr lIns="0" rIns="0" tIns="0" bIns="0" anchor="b">
            <a:noAutofit/>
          </a:bodyPr>
          <a:lstStyle>
            <a:lvl1pPr indent="0" algn="r">
              <a:lnSpc>
                <a:spcPct val="100000"/>
              </a:lnSpc>
              <a:buNone/>
              <a:tabLst>
                <a:tab algn="l" pos="0"/>
              </a:tabLst>
              <a:defRPr b="0" lang="en-GB" sz="1400" spc="-1" strike="noStrike">
                <a:solidFill>
                  <a:srgbClr val="000000"/>
                </a:solidFill>
                <a:latin typeface="Times New Roman"/>
              </a:defRPr>
            </a:lvl1pPr>
          </a:lstStyle>
          <a:p>
            <a:pPr indent="0" algn="r">
              <a:lnSpc>
                <a:spcPct val="100000"/>
              </a:lnSpc>
              <a:buNone/>
              <a:tabLst>
                <a:tab algn="l" pos="0"/>
              </a:tabLst>
            </a:pPr>
            <a:fld id="{13C92D0C-8E82-43F3-BB75-B127CC8EE9F5}" type="slidenum">
              <a:rPr b="0" lang="en-GB" sz="1400" spc="-1" strike="noStrike">
                <a:solidFill>
                  <a:srgbClr val="000000"/>
                </a:solidFill>
                <a:latin typeface="Times New Roman"/>
              </a:rPr>
              <a:t>&lt;number&gt;</a:t>
            </a:fld>
            <a:endParaRPr b="0" lang="en-GB" sz="1400" spc="-1" strike="noStrike">
              <a:solidFill>
                <a:srgbClr val="000000"/>
              </a:solidFill>
              <a:latin typeface="Times New Roman"/>
            </a:endParaRPr>
          </a:p>
        </p:txBody>
      </p:sp>
    </p:spTree>
  </p:cSld>
</p:note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p:spTree>
      <p:nvGrpSpPr>
        <p:cNvPr id="1" name=""/>
        <p:cNvGrpSpPr/>
        <p:nvPr/>
      </p:nvGrpSpPr>
      <p:grpSpPr>
        <a:xfrm>
          <a:off x="0" y="0"/>
          <a:ext cx="0" cy="0"/>
          <a:chOff x="0" y="0"/>
          <a:chExt cx="0" cy="0"/>
        </a:xfrm>
      </p:grpSpPr>
      <p:sp>
        <p:nvSpPr>
          <p:cNvPr id="26" name="PlaceHolder 1"/>
          <p:cNvSpPr>
            <a:spLocks noGrp="1"/>
          </p:cNvSpPr>
          <p:nvPr>
            <p:ph type="title"/>
          </p:nvPr>
        </p:nvSpPr>
        <p:spPr>
          <a:xfrm>
            <a:off x="326520" y="272880"/>
            <a:ext cx="8486280" cy="865080"/>
          </a:xfrm>
          <a:prstGeom prst="rect">
            <a:avLst/>
          </a:prstGeom>
          <a:noFill/>
          <a:ln w="0">
            <a:noFill/>
          </a:ln>
        </p:spPr>
        <p:txBody>
          <a:bodyPr lIns="0" rIns="0" tIns="0" bIns="0" anchor="ctr">
            <a:noAutofit/>
          </a:bodyPr>
          <a:p>
            <a:pPr indent="0" algn="ctr">
              <a:buNone/>
            </a:pPr>
            <a:endParaRPr b="0" lang="en-GB" sz="4400" spc="-1" strike="noStrike">
              <a:solidFill>
                <a:srgbClr val="000000"/>
              </a:solidFill>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GB" sz="3200" spc="-1" strike="noStrike">
              <a:solidFill>
                <a:srgbClr val="000000"/>
              </a:solidFill>
              <a:latin typeface="Arial"/>
            </a:endParaRPr>
          </a:p>
        </p:txBody>
      </p:sp>
      <p:sp>
        <p:nvSpPr>
          <p:cNvPr id="4" name="PlaceHolder 3"/>
          <p:cNvSpPr>
            <a:spLocks noGrp="1"/>
          </p:cNvSpPr>
          <p:nvPr>
            <p:ph type="ftr" idx="1"/>
          </p:nvPr>
        </p:nvSpPr>
        <p:spPr/>
        <p:txBody>
          <a:bodyPr/>
          <a:p>
            <a:r>
              <a:t>Footer</a:t>
            </a:r>
          </a:p>
        </p:txBody>
      </p:sp>
      <p:sp>
        <p:nvSpPr>
          <p:cNvPr id="5" name="PlaceHolder 4"/>
          <p:cNvSpPr>
            <a:spLocks noGrp="1"/>
          </p:cNvSpPr>
          <p:nvPr>
            <p:ph type="sldNum" idx="2"/>
          </p:nvPr>
        </p:nvSpPr>
        <p:spPr/>
        <p:txBody>
          <a:bodyPr/>
          <a:p>
            <a:fld id="{F28F3CC9-DC58-4147-9C21-F429814922AC}" type="slidenum">
              <a:t>&lt;#&gt;</a:t>
            </a:fld>
          </a:p>
        </p:txBody>
      </p:sp>
      <p:sp>
        <p:nvSpPr>
          <p:cNvPr id="6" name="PlaceHolder 5"/>
          <p:cNvSpPr>
            <a:spLocks noGrp="1"/>
          </p:cNvSpPr>
          <p:nvPr>
            <p:ph type="dt" idx="3"/>
          </p:nvPr>
        </p:nvSpPr>
        <p:spPr/>
        <p:txBody>
          <a:bodyPr/>
          <a:p>
            <a:r>
              <a:rPr lang="en-GB"/>
              <a:t/>
            </a: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54" name="PlaceHolder 1"/>
          <p:cNvSpPr>
            <a:spLocks noGrp="1"/>
          </p:cNvSpPr>
          <p:nvPr>
            <p:ph type="title"/>
          </p:nvPr>
        </p:nvSpPr>
        <p:spPr>
          <a:xfrm>
            <a:off x="326520" y="272880"/>
            <a:ext cx="8486280" cy="865080"/>
          </a:xfrm>
          <a:prstGeom prst="rect">
            <a:avLst/>
          </a:prstGeom>
          <a:noFill/>
          <a:ln w="0">
            <a:noFill/>
          </a:ln>
        </p:spPr>
        <p:txBody>
          <a:bodyPr lIns="0" rIns="0" tIns="0" bIns="0" anchor="ctr">
            <a:noAutofit/>
          </a:bodyPr>
          <a:p>
            <a:pPr indent="0" algn="ctr">
              <a:buNone/>
            </a:pPr>
            <a:endParaRPr b="0" lang="en-GB" sz="4400" spc="-1" strike="noStrike">
              <a:solidFill>
                <a:srgbClr val="000000"/>
              </a:solidFill>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GB" sz="3200" spc="-1" strike="noStrike">
              <a:solidFill>
                <a:srgbClr val="000000"/>
              </a:solidFill>
              <a:latin typeface="Arial"/>
            </a:endParaRPr>
          </a:p>
        </p:txBody>
      </p:sp>
      <p:sp>
        <p:nvSpPr>
          <p:cNvPr id="4" name="PlaceHolder 3"/>
          <p:cNvSpPr>
            <a:spLocks noGrp="1"/>
          </p:cNvSpPr>
          <p:nvPr>
            <p:ph type="ftr" idx="4"/>
          </p:nvPr>
        </p:nvSpPr>
        <p:spPr/>
        <p:txBody>
          <a:bodyPr/>
          <a:p>
            <a:r>
              <a:t>Footer</a:t>
            </a:r>
          </a:p>
        </p:txBody>
      </p:sp>
      <p:sp>
        <p:nvSpPr>
          <p:cNvPr id="5" name="PlaceHolder 4"/>
          <p:cNvSpPr>
            <a:spLocks noGrp="1"/>
          </p:cNvSpPr>
          <p:nvPr>
            <p:ph type="sldNum" idx="5"/>
          </p:nvPr>
        </p:nvSpPr>
        <p:spPr/>
        <p:txBody>
          <a:bodyPr/>
          <a:p>
            <a:fld id="{B76F38C3-2DCA-4E11-97B7-ABD598F1C92C}" type="slidenum">
              <a:t>&lt;#&gt;</a:t>
            </a:fld>
          </a:p>
        </p:txBody>
      </p:sp>
      <p:sp>
        <p:nvSpPr>
          <p:cNvPr id="6" name="PlaceHolder 5"/>
          <p:cNvSpPr>
            <a:spLocks noGrp="1"/>
          </p:cNvSpPr>
          <p:nvPr>
            <p:ph type="dt" idx="6"/>
          </p:nvPr>
        </p:nvSpPr>
        <p:spPr/>
        <p:txBody>
          <a:bodyPr/>
          <a:p>
            <a:r>
              <a:rPr lang="en-GB"/>
              <a:t/>
            </a: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Default 1">
    <p:spTree>
      <p:nvGrpSpPr>
        <p:cNvPr id="1" name=""/>
        <p:cNvGrpSpPr/>
        <p:nvPr/>
      </p:nvGrpSpPr>
      <p:grpSpPr>
        <a:xfrm>
          <a:off x="0" y="0"/>
          <a:ext cx="0" cy="0"/>
          <a:chOff x="0" y="0"/>
          <a:chExt cx="0" cy="0"/>
        </a:xfrm>
      </p:grpSpPr>
      <p:sp>
        <p:nvSpPr>
          <p:cNvPr id="82" name="PlaceHolder 1"/>
          <p:cNvSpPr>
            <a:spLocks noGrp="1"/>
          </p:cNvSpPr>
          <p:nvPr>
            <p:ph type="title"/>
          </p:nvPr>
        </p:nvSpPr>
        <p:spPr>
          <a:xfrm>
            <a:off x="326520" y="272880"/>
            <a:ext cx="8486280" cy="865080"/>
          </a:xfrm>
          <a:prstGeom prst="rect">
            <a:avLst/>
          </a:prstGeom>
          <a:noFill/>
          <a:ln w="0">
            <a:noFill/>
          </a:ln>
        </p:spPr>
        <p:txBody>
          <a:bodyPr lIns="0" rIns="0" tIns="0" bIns="0" anchor="ctr">
            <a:noAutofit/>
          </a:bodyPr>
          <a:p>
            <a:pPr indent="0" algn="ctr">
              <a:buNone/>
            </a:pPr>
            <a:endParaRPr b="0" lang="en-GB" sz="4400" spc="-1" strike="noStrike">
              <a:solidFill>
                <a:srgbClr val="000000"/>
              </a:solidFill>
              <a:latin typeface="Arial"/>
            </a:endParaRPr>
          </a:p>
        </p:txBody>
      </p:sp>
      <p:sp>
        <p:nvSpPr>
          <p:cNvPr id="83"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GB" sz="3200" spc="-1" strike="noStrike">
              <a:solidFill>
                <a:srgbClr val="000000"/>
              </a:solidFill>
              <a:latin typeface="Arial"/>
            </a:endParaRPr>
          </a:p>
        </p:txBody>
      </p:sp>
      <p:sp>
        <p:nvSpPr>
          <p:cNvPr id="4" name="PlaceHolder 3"/>
          <p:cNvSpPr>
            <a:spLocks noGrp="1"/>
          </p:cNvSpPr>
          <p:nvPr>
            <p:ph type="ftr" idx="7"/>
          </p:nvPr>
        </p:nvSpPr>
        <p:spPr/>
        <p:txBody>
          <a:bodyPr/>
          <a:p>
            <a:r>
              <a:t>Footer</a:t>
            </a:r>
          </a:p>
        </p:txBody>
      </p:sp>
      <p:sp>
        <p:nvSpPr>
          <p:cNvPr id="5" name="PlaceHolder 4"/>
          <p:cNvSpPr>
            <a:spLocks noGrp="1"/>
          </p:cNvSpPr>
          <p:nvPr>
            <p:ph type="sldNum" idx="8"/>
          </p:nvPr>
        </p:nvSpPr>
        <p:spPr/>
        <p:txBody>
          <a:bodyPr/>
          <a:p>
            <a:fld id="{AC9F567B-A1B3-4A43-9AB0-B0B2C7BA6522}" type="slidenum">
              <a:t>&lt;#&gt;</a:t>
            </a:fld>
          </a:p>
        </p:txBody>
      </p:sp>
      <p:sp>
        <p:nvSpPr>
          <p:cNvPr id="6" name="PlaceHolder 5"/>
          <p:cNvSpPr>
            <a:spLocks noGrp="1"/>
          </p:cNvSpPr>
          <p:nvPr>
            <p:ph type="dt" idx="9"/>
          </p:nvPr>
        </p:nvSpPr>
        <p:spPr/>
        <p:txBody>
          <a:bodyPr/>
          <a:p>
            <a:r>
              <a:rPr lang="en-GB"/>
              <a:t/>
            </a: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Midnightblue">
    <p:spTree>
      <p:nvGrpSpPr>
        <p:cNvPr id="1" name=""/>
        <p:cNvGrpSpPr/>
        <p:nvPr/>
      </p:nvGrpSpPr>
      <p:grpSpPr>
        <a:xfrm>
          <a:off x="0" y="0"/>
          <a:ext cx="0" cy="0"/>
          <a:chOff x="0" y="0"/>
          <a:chExt cx="0" cy="0"/>
        </a:xfrm>
      </p:grpSpPr>
      <p:sp>
        <p:nvSpPr>
          <p:cNvPr id="94" name="PlaceHolder 1"/>
          <p:cNvSpPr>
            <a:spLocks noGrp="1"/>
          </p:cNvSpPr>
          <p:nvPr>
            <p:ph type="title"/>
          </p:nvPr>
        </p:nvSpPr>
        <p:spPr>
          <a:xfrm>
            <a:off x="326520" y="272880"/>
            <a:ext cx="8486280" cy="865080"/>
          </a:xfrm>
          <a:prstGeom prst="rect">
            <a:avLst/>
          </a:prstGeom>
          <a:noFill/>
          <a:ln w="0">
            <a:noFill/>
          </a:ln>
        </p:spPr>
        <p:txBody>
          <a:bodyPr lIns="0" rIns="0" tIns="0" bIns="0" anchor="ctr">
            <a:noAutofit/>
          </a:bodyPr>
          <a:p>
            <a:pPr indent="0" algn="ctr">
              <a:buNone/>
            </a:pPr>
            <a:endParaRPr b="0" lang="en-GB" sz="4400" spc="-1" strike="noStrike">
              <a:solidFill>
                <a:srgbClr val="ffffff"/>
              </a:solidFill>
              <a:latin typeface="Arial"/>
            </a:endParaRPr>
          </a:p>
        </p:txBody>
      </p:sp>
      <p:sp>
        <p:nvSpPr>
          <p:cNvPr id="9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GB" sz="3200" spc="-1" strike="noStrike">
              <a:solidFill>
                <a:srgbClr val="ffffff"/>
              </a:solidFill>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Default 2">
    <p:spTree>
      <p:nvGrpSpPr>
        <p:cNvPr id="1" name=""/>
        <p:cNvGrpSpPr/>
        <p:nvPr/>
      </p:nvGrpSpPr>
      <p:grpSpPr>
        <a:xfrm>
          <a:off x="0" y="0"/>
          <a:ext cx="0" cy="0"/>
          <a:chOff x="0" y="0"/>
          <a:chExt cx="0" cy="0"/>
        </a:xfrm>
      </p:grpSpPr>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3">
    <p:spTree>
      <p:nvGrpSpPr>
        <p:cNvPr id="1" name=""/>
        <p:cNvGrpSpPr/>
        <p:nvPr/>
      </p:nvGrpSpPr>
      <p:grpSpPr>
        <a:xfrm>
          <a:off x="0" y="0"/>
          <a:ext cx="0" cy="0"/>
          <a:chOff x="0" y="0"/>
          <a:chExt cx="0" cy="0"/>
        </a:xfrm>
      </p:grpSpPr>
      <p:sp>
        <p:nvSpPr>
          <p:cNvPr id="116" name="PlaceHolder 1"/>
          <p:cNvSpPr>
            <a:spLocks noGrp="1"/>
          </p:cNvSpPr>
          <p:nvPr>
            <p:ph type="title"/>
          </p:nvPr>
        </p:nvSpPr>
        <p:spPr>
          <a:xfrm>
            <a:off x="326520" y="272880"/>
            <a:ext cx="8486280" cy="865080"/>
          </a:xfrm>
          <a:prstGeom prst="rect">
            <a:avLst/>
          </a:prstGeom>
          <a:noFill/>
          <a:ln w="0">
            <a:noFill/>
          </a:ln>
        </p:spPr>
        <p:txBody>
          <a:bodyPr lIns="0" rIns="0" tIns="0" bIns="0" anchor="ctr">
            <a:noAutofit/>
          </a:bodyPr>
          <a:p>
            <a:pPr indent="0" algn="ctr">
              <a:buNone/>
            </a:pPr>
            <a:endParaRPr b="0" lang="en-GB" sz="4400" spc="-1" strike="noStrike">
              <a:solidFill>
                <a:srgbClr val="ffffff"/>
              </a:solidFill>
              <a:latin typeface="Arial"/>
            </a:endParaRPr>
          </a:p>
        </p:txBody>
      </p:sp>
      <p:sp>
        <p:nvSpPr>
          <p:cNvPr id="11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GB" sz="3200" spc="-1" strike="noStrike">
              <a:solidFill>
                <a:srgbClr val="ffffff"/>
              </a:solidFill>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Midnightblue__">
    <p:spTree>
      <p:nvGrpSpPr>
        <p:cNvPr id="1" name=""/>
        <p:cNvGrpSpPr/>
        <p:nvPr/>
      </p:nvGrpSpPr>
      <p:grpSpPr>
        <a:xfrm>
          <a:off x="0" y="0"/>
          <a:ext cx="0" cy="0"/>
          <a:chOff x="0" y="0"/>
          <a:chExt cx="0" cy="0"/>
        </a:xfrm>
      </p:grpSpPr>
      <p:sp>
        <p:nvSpPr>
          <p:cNvPr id="129" name="PlaceHolder 1"/>
          <p:cNvSpPr>
            <a:spLocks noGrp="1"/>
          </p:cNvSpPr>
          <p:nvPr>
            <p:ph type="title"/>
          </p:nvPr>
        </p:nvSpPr>
        <p:spPr>
          <a:xfrm>
            <a:off x="326520" y="272880"/>
            <a:ext cx="8486280" cy="865080"/>
          </a:xfrm>
          <a:prstGeom prst="rect">
            <a:avLst/>
          </a:prstGeom>
          <a:noFill/>
          <a:ln w="0">
            <a:noFill/>
          </a:ln>
        </p:spPr>
        <p:txBody>
          <a:bodyPr lIns="0" rIns="0" tIns="0" bIns="0" anchor="ctr">
            <a:noAutofit/>
          </a:bodyPr>
          <a:p>
            <a:pPr indent="0" algn="ctr">
              <a:buNone/>
            </a:pPr>
            <a:endParaRPr b="0" lang="en-GB" sz="4400" spc="-1" strike="noStrike">
              <a:solidFill>
                <a:srgbClr val="ffffff"/>
              </a:solidFill>
              <a:latin typeface="Arial"/>
            </a:endParaRPr>
          </a:p>
        </p:txBody>
      </p:sp>
      <p:sp>
        <p:nvSpPr>
          <p:cNvPr id="130"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GB" sz="3200" spc="-1" strike="noStrike">
              <a:solidFill>
                <a:srgbClr val="ffffff"/>
              </a:solidFill>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Default 1_">
    <p:spTree>
      <p:nvGrpSpPr>
        <p:cNvPr id="1" name=""/>
        <p:cNvGrpSpPr/>
        <p:nvPr/>
      </p:nvGrpSpPr>
      <p:grpSpPr>
        <a:xfrm>
          <a:off x="0" y="0"/>
          <a:ext cx="0" cy="0"/>
          <a:chOff x="0" y="0"/>
          <a:chExt cx="0" cy="0"/>
        </a:xfrm>
      </p:grpSpPr>
      <p:sp>
        <p:nvSpPr>
          <p:cNvPr id="157" name="PlaceHolder 1"/>
          <p:cNvSpPr>
            <a:spLocks noGrp="1"/>
          </p:cNvSpPr>
          <p:nvPr>
            <p:ph type="title"/>
          </p:nvPr>
        </p:nvSpPr>
        <p:spPr>
          <a:xfrm>
            <a:off x="326520" y="272880"/>
            <a:ext cx="8486280" cy="865080"/>
          </a:xfrm>
          <a:prstGeom prst="rect">
            <a:avLst/>
          </a:prstGeom>
          <a:noFill/>
          <a:ln w="0">
            <a:noFill/>
          </a:ln>
        </p:spPr>
        <p:txBody>
          <a:bodyPr lIns="0" rIns="0" tIns="0" bIns="0" anchor="ctr">
            <a:noAutofit/>
          </a:bodyPr>
          <a:p>
            <a:pPr indent="0" algn="ctr">
              <a:buNone/>
            </a:pPr>
            <a:endParaRPr b="0" lang="en-GB" sz="4400" spc="-1" strike="noStrike">
              <a:solidFill>
                <a:srgbClr val="000000"/>
              </a:solidFill>
              <a:latin typeface="Arial"/>
            </a:endParaRPr>
          </a:p>
        </p:txBody>
      </p:sp>
      <p:sp>
        <p:nvSpPr>
          <p:cNvPr id="158"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GB" sz="3200" spc="-1" strike="noStrike">
              <a:solidFill>
                <a:srgbClr val="000000"/>
              </a:solidFill>
              <a:latin typeface="Arial"/>
            </a:endParaRPr>
          </a:p>
        </p:txBody>
      </p:sp>
      <p:sp>
        <p:nvSpPr>
          <p:cNvPr id="4" name="PlaceHolder 3"/>
          <p:cNvSpPr>
            <a:spLocks noGrp="1"/>
          </p:cNvSpPr>
          <p:nvPr>
            <p:ph type="ftr" idx="10"/>
          </p:nvPr>
        </p:nvSpPr>
        <p:spPr/>
        <p:txBody>
          <a:bodyPr/>
          <a:p>
            <a:r>
              <a:t>Footer</a:t>
            </a:r>
          </a:p>
        </p:txBody>
      </p:sp>
      <p:sp>
        <p:nvSpPr>
          <p:cNvPr id="5" name="PlaceHolder 4"/>
          <p:cNvSpPr>
            <a:spLocks noGrp="1"/>
          </p:cNvSpPr>
          <p:nvPr>
            <p:ph type="sldNum" idx="11"/>
          </p:nvPr>
        </p:nvSpPr>
        <p:spPr/>
        <p:txBody>
          <a:bodyPr/>
          <a:p>
            <a:fld id="{9A1233A2-5A3F-4629-ABD2-3ACA2D114FFB}" type="slidenum">
              <a:t>&lt;#&gt;</a:t>
            </a:fld>
          </a:p>
        </p:txBody>
      </p:sp>
      <p:sp>
        <p:nvSpPr>
          <p:cNvPr id="6" name="PlaceHolder 5"/>
          <p:cNvSpPr>
            <a:spLocks noGrp="1"/>
          </p:cNvSpPr>
          <p:nvPr>
            <p:ph type="dt" idx="12"/>
          </p:nvPr>
        </p:nvSpPr>
        <p:spPr/>
        <p:txBody>
          <a:bodyPr/>
          <a:p>
            <a:r>
              <a:rPr lang="en-GB"/>
              <a:t/>
            </a: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slideLayout" Target="../slideLayouts/slideLayout8.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grpSp>
        <p:nvGrpSpPr>
          <p:cNvPr id="0" name=""/>
          <p:cNvGrpSpPr/>
          <p:nvPr/>
        </p:nvGrpSpPr>
        <p:grpSpPr>
          <a:xfrm>
            <a:off x="0" y="0"/>
            <a:ext cx="9140040" cy="4972320"/>
            <a:chOff x="0" y="0"/>
            <a:chExt cx="9140040" cy="4972320"/>
          </a:xfrm>
        </p:grpSpPr>
        <p:sp>
          <p:nvSpPr>
            <p:cNvPr id="1" name=""/>
            <p:cNvSpPr/>
            <p:nvPr/>
          </p:nvSpPr>
          <p:spPr>
            <a:xfrm>
              <a:off x="0" y="0"/>
              <a:ext cx="9140040" cy="4972320"/>
            </a:xfrm>
            <a:prstGeom prst="rect">
              <a:avLst/>
            </a:prstGeom>
            <a:solidFill>
              <a:srgbClr val="e9ecef"/>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2" name=""/>
            <p:cNvSpPr/>
            <p:nvPr/>
          </p:nvSpPr>
          <p:spPr>
            <a:xfrm>
              <a:off x="0" y="0"/>
              <a:ext cx="9140040" cy="4972320"/>
            </a:xfrm>
            <a:prstGeom prst="rect">
              <a:avLst/>
            </a:prstGeom>
            <a:solidFill>
              <a:srgbClr val="e9ecef"/>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3" name=""/>
            <p:cNvSpPr/>
            <p:nvPr/>
          </p:nvSpPr>
          <p:spPr>
            <a:xfrm>
              <a:off x="0" y="1548360"/>
              <a:ext cx="1405440" cy="769680"/>
            </a:xfrm>
            <a:prstGeom prst="rect">
              <a:avLst/>
            </a:prstGeom>
            <a:solidFill>
              <a:srgbClr val="343a40">
                <a:alpha val="20000"/>
              </a:srgbClr>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ffffff"/>
                </a:solidFill>
                <a:latin typeface="Noto Sans"/>
                <a:ea typeface="DejaVu Sans"/>
              </a:endParaRPr>
            </a:p>
          </p:txBody>
        </p:sp>
        <p:sp>
          <p:nvSpPr>
            <p:cNvPr id="4" name=""/>
            <p:cNvSpPr/>
            <p:nvPr/>
          </p:nvSpPr>
          <p:spPr>
            <a:xfrm>
              <a:off x="829440" y="2322720"/>
              <a:ext cx="1156680" cy="2207160"/>
            </a:xfrm>
            <a:prstGeom prst="rect">
              <a:avLst/>
            </a:prstGeom>
            <a:solidFill>
              <a:srgbClr val="ced4da"/>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5" name=""/>
            <p:cNvSpPr/>
            <p:nvPr/>
          </p:nvSpPr>
          <p:spPr>
            <a:xfrm>
              <a:off x="1990800" y="663480"/>
              <a:ext cx="1156680" cy="2207520"/>
            </a:xfrm>
            <a:prstGeom prst="rect">
              <a:avLst/>
            </a:prstGeom>
            <a:solidFill>
              <a:srgbClr val="dee2e6"/>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6" name=""/>
            <p:cNvSpPr/>
            <p:nvPr/>
          </p:nvSpPr>
          <p:spPr>
            <a:xfrm>
              <a:off x="3152160" y="1437840"/>
              <a:ext cx="326880" cy="437760"/>
            </a:xfrm>
            <a:prstGeom prst="rect">
              <a:avLst/>
            </a:prstGeom>
            <a:solidFill>
              <a:srgbClr val="adb5bd"/>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7" name=""/>
            <p:cNvSpPr/>
            <p:nvPr/>
          </p:nvSpPr>
          <p:spPr>
            <a:xfrm>
              <a:off x="3815640" y="0"/>
              <a:ext cx="1322640" cy="1101240"/>
            </a:xfrm>
            <a:prstGeom prst="rect">
              <a:avLst/>
            </a:prstGeom>
            <a:solidFill>
              <a:srgbClr val="6c757d"/>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ffffff"/>
                </a:solidFill>
                <a:latin typeface="Noto Sans"/>
                <a:ea typeface="DejaVu Sans"/>
              </a:endParaRPr>
            </a:p>
          </p:txBody>
        </p:sp>
        <p:sp>
          <p:nvSpPr>
            <p:cNvPr id="8" name=""/>
            <p:cNvSpPr/>
            <p:nvPr/>
          </p:nvSpPr>
          <p:spPr>
            <a:xfrm>
              <a:off x="4230360" y="1105920"/>
              <a:ext cx="907920" cy="548280"/>
            </a:xfrm>
            <a:prstGeom prst="rect">
              <a:avLst/>
            </a:prstGeom>
            <a:solidFill>
              <a:srgbClr val="dee2e6"/>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9" name=""/>
            <p:cNvSpPr/>
            <p:nvPr/>
          </p:nvSpPr>
          <p:spPr>
            <a:xfrm>
              <a:off x="3152160" y="2101320"/>
              <a:ext cx="2815560" cy="1212120"/>
            </a:xfrm>
            <a:prstGeom prst="rect">
              <a:avLst/>
            </a:prstGeom>
            <a:solidFill>
              <a:srgbClr val="ced4da"/>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0" name=""/>
            <p:cNvSpPr/>
            <p:nvPr/>
          </p:nvSpPr>
          <p:spPr>
            <a:xfrm>
              <a:off x="3732840" y="3318120"/>
              <a:ext cx="1322280" cy="1211760"/>
            </a:xfrm>
            <a:prstGeom prst="rect">
              <a:avLst/>
            </a:prstGeom>
            <a:solidFill>
              <a:srgbClr val="adb5bd"/>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1" name=""/>
            <p:cNvSpPr/>
            <p:nvPr/>
          </p:nvSpPr>
          <p:spPr>
            <a:xfrm>
              <a:off x="5972400" y="1769760"/>
              <a:ext cx="1405440" cy="548280"/>
            </a:xfrm>
            <a:prstGeom prst="rect">
              <a:avLst/>
            </a:prstGeom>
            <a:solidFill>
              <a:srgbClr val="b2b2b2">
                <a:alpha val="65000"/>
              </a:srgbClr>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2" name=""/>
            <p:cNvSpPr/>
            <p:nvPr/>
          </p:nvSpPr>
          <p:spPr>
            <a:xfrm>
              <a:off x="6635880" y="2322720"/>
              <a:ext cx="1322640" cy="1986120"/>
            </a:xfrm>
            <a:prstGeom prst="rect">
              <a:avLst/>
            </a:prstGeom>
            <a:solidFill>
              <a:srgbClr val="b2b2b2">
                <a:alpha val="35000"/>
              </a:srgbClr>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3" name=""/>
            <p:cNvSpPr/>
            <p:nvPr/>
          </p:nvSpPr>
          <p:spPr>
            <a:xfrm>
              <a:off x="2488320" y="2875680"/>
              <a:ext cx="493200" cy="990720"/>
            </a:xfrm>
            <a:prstGeom prst="rect">
              <a:avLst/>
            </a:prstGeom>
            <a:solidFill>
              <a:srgbClr val="f4f4f9"/>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4" name=""/>
            <p:cNvSpPr/>
            <p:nvPr/>
          </p:nvSpPr>
          <p:spPr>
            <a:xfrm>
              <a:off x="7797240" y="0"/>
              <a:ext cx="1342800" cy="1765080"/>
            </a:xfrm>
            <a:prstGeom prst="rect">
              <a:avLst/>
            </a:prstGeom>
            <a:solidFill>
              <a:srgbClr val="dddddd"/>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5" name=""/>
            <p:cNvSpPr/>
            <p:nvPr/>
          </p:nvSpPr>
          <p:spPr>
            <a:xfrm>
              <a:off x="6138360" y="0"/>
              <a:ext cx="244080" cy="1211760"/>
            </a:xfrm>
            <a:prstGeom prst="rect">
              <a:avLst/>
            </a:prstGeom>
            <a:solidFill>
              <a:srgbClr val="2f4550">
                <a:alpha val="50000"/>
              </a:srgbClr>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ffffff"/>
                </a:solidFill>
                <a:latin typeface="Noto Sans"/>
                <a:ea typeface="DejaVu Sans"/>
              </a:endParaRPr>
            </a:p>
          </p:txBody>
        </p:sp>
        <p:sp>
          <p:nvSpPr>
            <p:cNvPr id="16" name=""/>
            <p:cNvSpPr/>
            <p:nvPr/>
          </p:nvSpPr>
          <p:spPr>
            <a:xfrm>
              <a:off x="1410120" y="0"/>
              <a:ext cx="161280" cy="1101240"/>
            </a:xfrm>
            <a:prstGeom prst="rect">
              <a:avLst/>
            </a:prstGeom>
            <a:solidFill>
              <a:srgbClr val="808080"/>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ffffff"/>
                </a:solidFill>
                <a:latin typeface="Noto Sans"/>
                <a:ea typeface="DejaVu Sans"/>
              </a:endParaRPr>
            </a:p>
          </p:txBody>
        </p:sp>
        <p:sp>
          <p:nvSpPr>
            <p:cNvPr id="17" name=""/>
            <p:cNvSpPr/>
            <p:nvPr/>
          </p:nvSpPr>
          <p:spPr>
            <a:xfrm>
              <a:off x="0" y="3649680"/>
              <a:ext cx="327240" cy="1322640"/>
            </a:xfrm>
            <a:prstGeom prst="rect">
              <a:avLst/>
            </a:prstGeom>
            <a:solidFill>
              <a:srgbClr val="f4f4f9"/>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8" name=""/>
            <p:cNvSpPr/>
            <p:nvPr/>
          </p:nvSpPr>
          <p:spPr>
            <a:xfrm>
              <a:off x="8709840" y="3096720"/>
              <a:ext cx="326880" cy="1875600"/>
            </a:xfrm>
            <a:prstGeom prst="rect">
              <a:avLst/>
            </a:prstGeom>
            <a:solidFill>
              <a:srgbClr val="b2b2b2"/>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9" name=""/>
            <p:cNvSpPr/>
            <p:nvPr/>
          </p:nvSpPr>
          <p:spPr>
            <a:xfrm>
              <a:off x="7963200" y="2211840"/>
              <a:ext cx="326880" cy="437760"/>
            </a:xfrm>
            <a:prstGeom prst="rect">
              <a:avLst/>
            </a:prstGeom>
            <a:solidFill>
              <a:srgbClr val="adb5bd"/>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grpSp>
      <p:sp>
        <p:nvSpPr>
          <p:cNvPr id="20" name=""/>
          <p:cNvSpPr/>
          <p:nvPr/>
        </p:nvSpPr>
        <p:spPr>
          <a:xfrm>
            <a:off x="424440" y="565920"/>
            <a:ext cx="8290080" cy="4393080"/>
          </a:xfrm>
          <a:prstGeom prst="rect">
            <a:avLst/>
          </a:prstGeom>
          <a:noFill/>
          <a:ln w="0">
            <a:noFill/>
          </a:ln>
        </p:spPr>
        <p:style>
          <a:lnRef idx="0"/>
          <a:fillRef idx="0"/>
          <a:effectRef idx="0"/>
          <a:fontRef idx="minor"/>
        </p:style>
        <p:txBody>
          <a:bodyPr lIns="90000" rIns="90000" tIns="45000" bIns="45000" anchor="t">
            <a:noAutofit/>
          </a:bodyPr>
          <a:p>
            <a:pPr>
              <a:lnSpc>
                <a:spcPct val="100000"/>
              </a:lnSpc>
            </a:pPr>
            <a:endParaRPr b="0" lang="en-GB" sz="1800" spc="-1" strike="noStrike">
              <a:solidFill>
                <a:srgbClr val="000000"/>
              </a:solidFill>
              <a:latin typeface="Arial"/>
              <a:ea typeface="DejaVu Sans"/>
            </a:endParaRPr>
          </a:p>
        </p:txBody>
      </p:sp>
      <p:sp>
        <p:nvSpPr>
          <p:cNvPr id="21" name="PlaceHolder 1"/>
          <p:cNvSpPr>
            <a:spLocks noGrp="1"/>
          </p:cNvSpPr>
          <p:nvPr>
            <p:ph type="title"/>
          </p:nvPr>
        </p:nvSpPr>
        <p:spPr>
          <a:xfrm>
            <a:off x="326520" y="272880"/>
            <a:ext cx="8486280" cy="865080"/>
          </a:xfrm>
          <a:prstGeom prst="rect">
            <a:avLst/>
          </a:prstGeom>
          <a:noFill/>
          <a:ln w="0">
            <a:noFill/>
          </a:ln>
        </p:spPr>
        <p:txBody>
          <a:bodyPr lIns="0" rIns="0" tIns="0" bIns="0" anchor="ctr">
            <a:noAutofit/>
          </a:bodyPr>
          <a:p>
            <a:pPr indent="0">
              <a:buNone/>
            </a:pPr>
            <a:r>
              <a:rPr b="0" lang="en-GB" sz="1800" spc="-1" strike="noStrike">
                <a:solidFill>
                  <a:srgbClr val="000000"/>
                </a:solidFill>
                <a:latin typeface="Arial"/>
              </a:rPr>
              <a:t>Click to edit the title text format</a:t>
            </a:r>
            <a:endParaRPr b="0" lang="en-GB" sz="1800" spc="-1" strike="noStrike">
              <a:solidFill>
                <a:srgbClr val="000000"/>
              </a:solidFill>
              <a:latin typeface="Arial"/>
            </a:endParaRPr>
          </a:p>
        </p:txBody>
      </p:sp>
      <p:sp>
        <p:nvSpPr>
          <p:cNvPr id="22"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000000"/>
              </a:buClr>
              <a:buSzPct val="45000"/>
              <a:buFont typeface="Wingdings" charset="2"/>
              <a:buChar char=""/>
            </a:pPr>
            <a:r>
              <a:rPr b="0" lang="en-GB" sz="1800" spc="-1" strike="noStrike">
                <a:solidFill>
                  <a:srgbClr val="000000"/>
                </a:solidFill>
                <a:latin typeface="Arial"/>
              </a:rPr>
              <a:t>Click to edit the outline text format</a:t>
            </a:r>
            <a:endParaRPr b="0" lang="en-GB" sz="1800" spc="-1" strike="noStrike">
              <a:solidFill>
                <a:srgbClr val="000000"/>
              </a:solidFill>
              <a:latin typeface="Arial"/>
            </a:endParaRPr>
          </a:p>
          <a:p>
            <a:pPr lvl="1" marL="864000" indent="-324000">
              <a:spcBef>
                <a:spcPts val="1134"/>
              </a:spcBef>
              <a:buClr>
                <a:srgbClr val="000000"/>
              </a:buClr>
              <a:buSzPct val="75000"/>
              <a:buFont typeface="Symbol" charset="2"/>
              <a:buChar char=""/>
            </a:pPr>
            <a:r>
              <a:rPr b="0" lang="en-GB" sz="1800" spc="-1" strike="noStrike">
                <a:solidFill>
                  <a:srgbClr val="000000"/>
                </a:solidFill>
                <a:latin typeface="Arial"/>
              </a:rPr>
              <a:t>Second Outline Level</a:t>
            </a:r>
            <a:endParaRPr b="0" lang="en-GB" sz="1800" spc="-1" strike="noStrike">
              <a:solidFill>
                <a:srgbClr val="000000"/>
              </a:solidFill>
              <a:latin typeface="Arial"/>
            </a:endParaRPr>
          </a:p>
          <a:p>
            <a:pPr lvl="2" marL="1296000" indent="-288000">
              <a:spcBef>
                <a:spcPts val="850"/>
              </a:spcBef>
              <a:buClr>
                <a:srgbClr val="000000"/>
              </a:buClr>
              <a:buSzPct val="45000"/>
              <a:buFont typeface="Wingdings" charset="2"/>
              <a:buChar char=""/>
            </a:pPr>
            <a:r>
              <a:rPr b="0" lang="en-GB" sz="1800" spc="-1" strike="noStrike">
                <a:solidFill>
                  <a:srgbClr val="000000"/>
                </a:solidFill>
                <a:latin typeface="Arial"/>
              </a:rPr>
              <a:t>Third Outline Level</a:t>
            </a:r>
            <a:endParaRPr b="0" lang="en-GB" sz="1800" spc="-1" strike="noStrike">
              <a:solidFill>
                <a:srgbClr val="000000"/>
              </a:solidFill>
              <a:latin typeface="Arial"/>
            </a:endParaRPr>
          </a:p>
          <a:p>
            <a:pPr lvl="3" marL="1728000" indent="-216000">
              <a:spcBef>
                <a:spcPts val="567"/>
              </a:spcBef>
              <a:buClr>
                <a:srgbClr val="000000"/>
              </a:buClr>
              <a:buSzPct val="75000"/>
              <a:buFont typeface="Symbol" charset="2"/>
              <a:buChar char=""/>
            </a:pPr>
            <a:r>
              <a:rPr b="0" lang="en-GB" sz="1800" spc="-1" strike="noStrike">
                <a:solidFill>
                  <a:srgbClr val="000000"/>
                </a:solidFill>
                <a:latin typeface="Arial"/>
              </a:rPr>
              <a:t>Fourth Outline Level</a:t>
            </a:r>
            <a:endParaRPr b="0" lang="en-GB" sz="1800" spc="-1" strike="noStrike">
              <a:solidFill>
                <a:srgbClr val="000000"/>
              </a:solidFill>
              <a:latin typeface="Arial"/>
            </a:endParaRPr>
          </a:p>
          <a:p>
            <a:pPr lvl="4" marL="2160000" indent="-216000">
              <a:spcBef>
                <a:spcPts val="283"/>
              </a:spcBef>
              <a:buClr>
                <a:srgbClr val="000000"/>
              </a:buClr>
              <a:buSzPct val="45000"/>
              <a:buFont typeface="Wingdings" charset="2"/>
              <a:buChar char=""/>
            </a:pPr>
            <a:r>
              <a:rPr b="0" lang="en-GB" sz="1800" spc="-1" strike="noStrike">
                <a:solidFill>
                  <a:srgbClr val="000000"/>
                </a:solidFill>
                <a:latin typeface="Arial"/>
              </a:rPr>
              <a:t>Fifth Outline Level</a:t>
            </a:r>
            <a:endParaRPr b="0" lang="en-GB" sz="1800" spc="-1" strike="noStrike">
              <a:solidFill>
                <a:srgbClr val="000000"/>
              </a:solidFill>
              <a:latin typeface="Arial"/>
            </a:endParaRPr>
          </a:p>
          <a:p>
            <a:pPr lvl="5" marL="2592000" indent="-216000">
              <a:spcBef>
                <a:spcPts val="283"/>
              </a:spcBef>
              <a:buClr>
                <a:srgbClr val="000000"/>
              </a:buClr>
              <a:buSzPct val="45000"/>
              <a:buFont typeface="Wingdings" charset="2"/>
              <a:buChar char=""/>
            </a:pPr>
            <a:r>
              <a:rPr b="0" lang="en-GB" sz="1800" spc="-1" strike="noStrike">
                <a:solidFill>
                  <a:srgbClr val="000000"/>
                </a:solidFill>
                <a:latin typeface="Arial"/>
              </a:rPr>
              <a:t>Sixth Outline Level</a:t>
            </a:r>
            <a:endParaRPr b="0" lang="en-GB" sz="1800" spc="-1" strike="noStrike">
              <a:solidFill>
                <a:srgbClr val="000000"/>
              </a:solidFill>
              <a:latin typeface="Arial"/>
            </a:endParaRPr>
          </a:p>
          <a:p>
            <a:pPr lvl="6" marL="3024000" indent="-216000">
              <a:spcBef>
                <a:spcPts val="283"/>
              </a:spcBef>
              <a:buClr>
                <a:srgbClr val="000000"/>
              </a:buClr>
              <a:buSzPct val="45000"/>
              <a:buFont typeface="Wingdings" charset="2"/>
              <a:buChar char=""/>
            </a:pPr>
            <a:r>
              <a:rPr b="0" lang="en-GB" sz="1800" spc="-1" strike="noStrike">
                <a:solidFill>
                  <a:srgbClr val="000000"/>
                </a:solidFill>
                <a:latin typeface="Arial"/>
              </a:rPr>
              <a:t>Seventh Outline Level</a:t>
            </a:r>
            <a:endParaRPr b="0" lang="en-GB" sz="1800" spc="-1" strike="noStrike">
              <a:solidFill>
                <a:srgbClr val="000000"/>
              </a:solidFill>
              <a:latin typeface="Arial"/>
            </a:endParaRPr>
          </a:p>
        </p:txBody>
      </p:sp>
      <p:sp>
        <p:nvSpPr>
          <p:cNvPr id="23" name="PlaceHolder 3"/>
          <p:cNvSpPr>
            <a:spLocks noGrp="1"/>
          </p:cNvSpPr>
          <p:nvPr>
            <p:ph type="ftr" idx="1"/>
          </p:nvPr>
        </p:nvSpPr>
        <p:spPr>
          <a:xfrm>
            <a:off x="3123000" y="6248160"/>
            <a:ext cx="2893680" cy="467640"/>
          </a:xfrm>
          <a:prstGeom prst="rect">
            <a:avLst/>
          </a:prstGeom>
          <a:noFill/>
          <a:ln w="0">
            <a:noFill/>
          </a:ln>
        </p:spPr>
        <p:txBody>
          <a:bodyPr lIns="0" rIns="0" tIns="0" bIns="0" anchor="b">
            <a:noAutofit/>
          </a:bodyPr>
          <a:lstStyle>
            <a:lvl1pPr indent="0" algn="ctr">
              <a:lnSpc>
                <a:spcPct val="100000"/>
              </a:lnSpc>
              <a:buNone/>
              <a:tabLst>
                <a:tab algn="l" pos="0"/>
              </a:tabLst>
              <a:defRPr b="0" lang="en-GB" sz="1400" spc="-1" strike="noStrike">
                <a:solidFill>
                  <a:srgbClr val="000000"/>
                </a:solidFill>
                <a:latin typeface="Times New Roman"/>
              </a:defRPr>
            </a:lvl1pPr>
          </a:lstStyle>
          <a:p>
            <a:pPr indent="0" algn="ctr">
              <a:lnSpc>
                <a:spcPct val="100000"/>
              </a:lnSpc>
              <a:buNone/>
              <a:tabLst>
                <a:tab algn="l" pos="0"/>
              </a:tabLst>
            </a:pPr>
            <a:r>
              <a:rPr b="0" lang="en-GB" sz="1400" spc="-1" strike="noStrike">
                <a:solidFill>
                  <a:srgbClr val="000000"/>
                </a:solidFill>
                <a:latin typeface="Times New Roman"/>
              </a:rPr>
              <a:t>&lt;footer&gt;</a:t>
            </a:r>
            <a:endParaRPr b="0" lang="en-GB" sz="1400" spc="-1" strike="noStrike">
              <a:solidFill>
                <a:srgbClr val="000000"/>
              </a:solidFill>
              <a:latin typeface="Times New Roman"/>
            </a:endParaRPr>
          </a:p>
        </p:txBody>
      </p:sp>
      <p:sp>
        <p:nvSpPr>
          <p:cNvPr id="24" name="PlaceHolder 4"/>
          <p:cNvSpPr>
            <a:spLocks noGrp="1"/>
          </p:cNvSpPr>
          <p:nvPr>
            <p:ph type="sldNum" idx="2"/>
          </p:nvPr>
        </p:nvSpPr>
        <p:spPr>
          <a:xfrm>
            <a:off x="6555960" y="6248160"/>
            <a:ext cx="2125440" cy="467640"/>
          </a:xfrm>
          <a:prstGeom prst="rect">
            <a:avLst/>
          </a:prstGeom>
          <a:noFill/>
          <a:ln w="0">
            <a:noFill/>
          </a:ln>
        </p:spPr>
        <p:txBody>
          <a:bodyPr lIns="0" rIns="0" tIns="0" bIns="0" anchor="b">
            <a:noAutofit/>
          </a:bodyPr>
          <a:lstStyle>
            <a:lvl1pPr indent="0" algn="r">
              <a:lnSpc>
                <a:spcPct val="100000"/>
              </a:lnSpc>
              <a:buNone/>
              <a:tabLst>
                <a:tab algn="l" pos="0"/>
              </a:tabLst>
              <a:defRPr b="0" lang="en-GB" sz="1400" spc="-1" strike="noStrike">
                <a:solidFill>
                  <a:srgbClr val="000000"/>
                </a:solidFill>
                <a:latin typeface="Times New Roman"/>
              </a:defRPr>
            </a:lvl1pPr>
          </a:lstStyle>
          <a:p>
            <a:pPr indent="0" algn="r">
              <a:lnSpc>
                <a:spcPct val="100000"/>
              </a:lnSpc>
              <a:buNone/>
              <a:tabLst>
                <a:tab algn="l" pos="0"/>
              </a:tabLst>
            </a:pPr>
            <a:fld id="{0F72EE8F-38D4-422D-9DB9-D04816E3B5AA}" type="slidenum">
              <a:rPr b="0" lang="en-GB" sz="1400" spc="-1" strike="noStrike">
                <a:solidFill>
                  <a:srgbClr val="000000"/>
                </a:solidFill>
                <a:latin typeface="Times New Roman"/>
              </a:rPr>
              <a:t>&lt;number&gt;</a:t>
            </a:fld>
            <a:endParaRPr b="0" lang="en-GB" sz="1400" spc="-1" strike="noStrike">
              <a:solidFill>
                <a:srgbClr val="000000"/>
              </a:solidFill>
              <a:latin typeface="Times New Roman"/>
            </a:endParaRPr>
          </a:p>
        </p:txBody>
      </p:sp>
      <p:sp>
        <p:nvSpPr>
          <p:cNvPr id="25" name="PlaceHolder 5"/>
          <p:cNvSpPr>
            <a:spLocks noGrp="1"/>
          </p:cNvSpPr>
          <p:nvPr>
            <p:ph type="dt" idx="3"/>
          </p:nvPr>
        </p:nvSpPr>
        <p:spPr>
          <a:xfrm>
            <a:off x="424440" y="6248160"/>
            <a:ext cx="2125440" cy="467640"/>
          </a:xfrm>
          <a:prstGeom prst="rect">
            <a:avLst/>
          </a:prstGeom>
          <a:noFill/>
          <a:ln w="0">
            <a:noFill/>
          </a:ln>
        </p:spPr>
        <p:txBody>
          <a:bodyPr lIns="0" rIns="0" tIns="0" bIns="0" anchor="b">
            <a:noAutofit/>
          </a:bodyPr>
          <a:lstStyle>
            <a:lvl1pPr indent="0">
              <a:buNone/>
              <a:defRPr b="0" lang="en-GB" sz="1400" spc="-1" strike="noStrike">
                <a:solidFill>
                  <a:srgbClr val="000000"/>
                </a:solidFill>
                <a:latin typeface="Times New Roman"/>
              </a:defRPr>
            </a:lvl1pPr>
          </a:lstStyle>
          <a:p>
            <a:pPr indent="0">
              <a:buNone/>
            </a:pPr>
            <a:r>
              <a:rPr b="0" lang="en-GB" sz="1400" spc="-1" strike="noStrike">
                <a:solidFill>
                  <a:srgbClr val="000000"/>
                </a:solidFill>
                <a:latin typeface="Times New Roman"/>
              </a:rPr>
              <a:t>&lt;date/time&gt;</a:t>
            </a:r>
            <a:endParaRPr b="0" lang="en-GB" sz="1400" spc="-1" strike="noStrike">
              <a:solidFill>
                <a:srgbClr val="000000"/>
              </a:solidFill>
              <a:latin typeface="Times New Roman"/>
            </a:endParaRPr>
          </a:p>
        </p:txBody>
      </p:sp>
    </p:spTree>
  </p:cSld>
  <p:clrMap bg1="lt1" bg2="lt2" tx1="dk1" tx2="dk2" accent1="accent1" accent2="accent2" accent3="accent3" accent4="accent4" accent5="accent5" accent6="accent6" hlink="hlink" folHlink="folHlink"/>
  <p:sldLayoutIdLst>
    <p:sldLayoutId id="2147483649" r:id="rId2"/>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grpSp>
        <p:nvGrpSpPr>
          <p:cNvPr id="28" name=""/>
          <p:cNvGrpSpPr/>
          <p:nvPr/>
        </p:nvGrpSpPr>
        <p:grpSpPr>
          <a:xfrm>
            <a:off x="0" y="0"/>
            <a:ext cx="9140040" cy="4972320"/>
            <a:chOff x="0" y="0"/>
            <a:chExt cx="9140040" cy="4972320"/>
          </a:xfrm>
        </p:grpSpPr>
        <p:sp>
          <p:nvSpPr>
            <p:cNvPr id="29" name=""/>
            <p:cNvSpPr/>
            <p:nvPr/>
          </p:nvSpPr>
          <p:spPr>
            <a:xfrm>
              <a:off x="0" y="0"/>
              <a:ext cx="9140040" cy="4972320"/>
            </a:xfrm>
            <a:prstGeom prst="rect">
              <a:avLst/>
            </a:prstGeom>
            <a:solidFill>
              <a:srgbClr val="e9ecef"/>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30" name=""/>
            <p:cNvSpPr/>
            <p:nvPr/>
          </p:nvSpPr>
          <p:spPr>
            <a:xfrm>
              <a:off x="0" y="0"/>
              <a:ext cx="9140040" cy="4972320"/>
            </a:xfrm>
            <a:prstGeom prst="rect">
              <a:avLst/>
            </a:prstGeom>
            <a:solidFill>
              <a:srgbClr val="e9ecef"/>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31" name=""/>
            <p:cNvSpPr/>
            <p:nvPr/>
          </p:nvSpPr>
          <p:spPr>
            <a:xfrm>
              <a:off x="0" y="1548360"/>
              <a:ext cx="1405440" cy="769680"/>
            </a:xfrm>
            <a:prstGeom prst="rect">
              <a:avLst/>
            </a:prstGeom>
            <a:solidFill>
              <a:srgbClr val="343a40">
                <a:alpha val="20000"/>
              </a:srgbClr>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ffffff"/>
                </a:solidFill>
                <a:latin typeface="Noto Sans"/>
                <a:ea typeface="DejaVu Sans"/>
              </a:endParaRPr>
            </a:p>
          </p:txBody>
        </p:sp>
        <p:sp>
          <p:nvSpPr>
            <p:cNvPr id="32" name=""/>
            <p:cNvSpPr/>
            <p:nvPr/>
          </p:nvSpPr>
          <p:spPr>
            <a:xfrm>
              <a:off x="829440" y="2322720"/>
              <a:ext cx="1156680" cy="2207160"/>
            </a:xfrm>
            <a:prstGeom prst="rect">
              <a:avLst/>
            </a:prstGeom>
            <a:solidFill>
              <a:srgbClr val="ced4da"/>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33" name=""/>
            <p:cNvSpPr/>
            <p:nvPr/>
          </p:nvSpPr>
          <p:spPr>
            <a:xfrm>
              <a:off x="1990800" y="663480"/>
              <a:ext cx="1156680" cy="2207520"/>
            </a:xfrm>
            <a:prstGeom prst="rect">
              <a:avLst/>
            </a:prstGeom>
            <a:solidFill>
              <a:srgbClr val="dee2e6"/>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34" name=""/>
            <p:cNvSpPr/>
            <p:nvPr/>
          </p:nvSpPr>
          <p:spPr>
            <a:xfrm>
              <a:off x="3152160" y="1437840"/>
              <a:ext cx="326880" cy="437760"/>
            </a:xfrm>
            <a:prstGeom prst="rect">
              <a:avLst/>
            </a:prstGeom>
            <a:solidFill>
              <a:srgbClr val="adb5bd"/>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35" name=""/>
            <p:cNvSpPr/>
            <p:nvPr/>
          </p:nvSpPr>
          <p:spPr>
            <a:xfrm>
              <a:off x="3815640" y="0"/>
              <a:ext cx="1322640" cy="1101240"/>
            </a:xfrm>
            <a:prstGeom prst="rect">
              <a:avLst/>
            </a:prstGeom>
            <a:solidFill>
              <a:srgbClr val="6c757d"/>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ffffff"/>
                </a:solidFill>
                <a:latin typeface="Noto Sans"/>
                <a:ea typeface="DejaVu Sans"/>
              </a:endParaRPr>
            </a:p>
          </p:txBody>
        </p:sp>
        <p:sp>
          <p:nvSpPr>
            <p:cNvPr id="36" name=""/>
            <p:cNvSpPr/>
            <p:nvPr/>
          </p:nvSpPr>
          <p:spPr>
            <a:xfrm>
              <a:off x="4230360" y="1105920"/>
              <a:ext cx="907920" cy="548280"/>
            </a:xfrm>
            <a:prstGeom prst="rect">
              <a:avLst/>
            </a:prstGeom>
            <a:solidFill>
              <a:srgbClr val="dee2e6"/>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37" name=""/>
            <p:cNvSpPr/>
            <p:nvPr/>
          </p:nvSpPr>
          <p:spPr>
            <a:xfrm>
              <a:off x="3152160" y="2101320"/>
              <a:ext cx="2815560" cy="1212120"/>
            </a:xfrm>
            <a:prstGeom prst="rect">
              <a:avLst/>
            </a:prstGeom>
            <a:solidFill>
              <a:srgbClr val="ced4da"/>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38" name=""/>
            <p:cNvSpPr/>
            <p:nvPr/>
          </p:nvSpPr>
          <p:spPr>
            <a:xfrm>
              <a:off x="3732840" y="3318120"/>
              <a:ext cx="1322280" cy="1211760"/>
            </a:xfrm>
            <a:prstGeom prst="rect">
              <a:avLst/>
            </a:prstGeom>
            <a:solidFill>
              <a:srgbClr val="adb5bd"/>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39" name=""/>
            <p:cNvSpPr/>
            <p:nvPr/>
          </p:nvSpPr>
          <p:spPr>
            <a:xfrm>
              <a:off x="5972400" y="1769760"/>
              <a:ext cx="1405440" cy="548280"/>
            </a:xfrm>
            <a:prstGeom prst="rect">
              <a:avLst/>
            </a:prstGeom>
            <a:solidFill>
              <a:srgbClr val="b2b2b2">
                <a:alpha val="65000"/>
              </a:srgbClr>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40" name=""/>
            <p:cNvSpPr/>
            <p:nvPr/>
          </p:nvSpPr>
          <p:spPr>
            <a:xfrm>
              <a:off x="6635880" y="2322720"/>
              <a:ext cx="1322640" cy="1986120"/>
            </a:xfrm>
            <a:prstGeom prst="rect">
              <a:avLst/>
            </a:prstGeom>
            <a:solidFill>
              <a:srgbClr val="b2b2b2">
                <a:alpha val="35000"/>
              </a:srgbClr>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41" name=""/>
            <p:cNvSpPr/>
            <p:nvPr/>
          </p:nvSpPr>
          <p:spPr>
            <a:xfrm>
              <a:off x="2488320" y="2875680"/>
              <a:ext cx="493200" cy="990720"/>
            </a:xfrm>
            <a:prstGeom prst="rect">
              <a:avLst/>
            </a:prstGeom>
            <a:solidFill>
              <a:srgbClr val="f4f4f9"/>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42" name=""/>
            <p:cNvSpPr/>
            <p:nvPr/>
          </p:nvSpPr>
          <p:spPr>
            <a:xfrm>
              <a:off x="7797240" y="0"/>
              <a:ext cx="1342800" cy="1765080"/>
            </a:xfrm>
            <a:prstGeom prst="rect">
              <a:avLst/>
            </a:prstGeom>
            <a:solidFill>
              <a:srgbClr val="dddddd"/>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43" name=""/>
            <p:cNvSpPr/>
            <p:nvPr/>
          </p:nvSpPr>
          <p:spPr>
            <a:xfrm>
              <a:off x="6138360" y="0"/>
              <a:ext cx="244080" cy="1211760"/>
            </a:xfrm>
            <a:prstGeom prst="rect">
              <a:avLst/>
            </a:prstGeom>
            <a:solidFill>
              <a:srgbClr val="2f4550">
                <a:alpha val="50000"/>
              </a:srgbClr>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ffffff"/>
                </a:solidFill>
                <a:latin typeface="Noto Sans"/>
                <a:ea typeface="DejaVu Sans"/>
              </a:endParaRPr>
            </a:p>
          </p:txBody>
        </p:sp>
        <p:sp>
          <p:nvSpPr>
            <p:cNvPr id="44" name=""/>
            <p:cNvSpPr/>
            <p:nvPr/>
          </p:nvSpPr>
          <p:spPr>
            <a:xfrm>
              <a:off x="1410120" y="0"/>
              <a:ext cx="161280" cy="1101240"/>
            </a:xfrm>
            <a:prstGeom prst="rect">
              <a:avLst/>
            </a:prstGeom>
            <a:solidFill>
              <a:srgbClr val="808080"/>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ffffff"/>
                </a:solidFill>
                <a:latin typeface="Noto Sans"/>
                <a:ea typeface="DejaVu Sans"/>
              </a:endParaRPr>
            </a:p>
          </p:txBody>
        </p:sp>
        <p:sp>
          <p:nvSpPr>
            <p:cNvPr id="45" name=""/>
            <p:cNvSpPr/>
            <p:nvPr/>
          </p:nvSpPr>
          <p:spPr>
            <a:xfrm>
              <a:off x="0" y="3649680"/>
              <a:ext cx="327240" cy="1322640"/>
            </a:xfrm>
            <a:prstGeom prst="rect">
              <a:avLst/>
            </a:prstGeom>
            <a:solidFill>
              <a:srgbClr val="f4f4f9"/>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46" name=""/>
            <p:cNvSpPr/>
            <p:nvPr/>
          </p:nvSpPr>
          <p:spPr>
            <a:xfrm>
              <a:off x="8709840" y="3096720"/>
              <a:ext cx="326880" cy="1875600"/>
            </a:xfrm>
            <a:prstGeom prst="rect">
              <a:avLst/>
            </a:prstGeom>
            <a:solidFill>
              <a:srgbClr val="b2b2b2"/>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47" name=""/>
            <p:cNvSpPr/>
            <p:nvPr/>
          </p:nvSpPr>
          <p:spPr>
            <a:xfrm>
              <a:off x="7963200" y="2211840"/>
              <a:ext cx="326880" cy="437760"/>
            </a:xfrm>
            <a:prstGeom prst="rect">
              <a:avLst/>
            </a:prstGeom>
            <a:solidFill>
              <a:srgbClr val="adb5bd"/>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grpSp>
      <p:sp>
        <p:nvSpPr>
          <p:cNvPr id="48" name=""/>
          <p:cNvSpPr/>
          <p:nvPr/>
        </p:nvSpPr>
        <p:spPr>
          <a:xfrm>
            <a:off x="424440" y="565920"/>
            <a:ext cx="8290080" cy="4393080"/>
          </a:xfrm>
          <a:prstGeom prst="rect">
            <a:avLst/>
          </a:prstGeom>
          <a:noFill/>
          <a:ln w="0">
            <a:noFill/>
          </a:ln>
        </p:spPr>
        <p:style>
          <a:lnRef idx="0"/>
          <a:fillRef idx="0"/>
          <a:effectRef idx="0"/>
          <a:fontRef idx="minor"/>
        </p:style>
        <p:txBody>
          <a:bodyPr lIns="90000" rIns="90000" tIns="45000" bIns="45000" anchor="t">
            <a:noAutofit/>
          </a:bodyPr>
          <a:p>
            <a:pPr>
              <a:lnSpc>
                <a:spcPct val="100000"/>
              </a:lnSpc>
            </a:pPr>
            <a:endParaRPr b="0" lang="en-GB" sz="1800" spc="-1" strike="noStrike">
              <a:solidFill>
                <a:srgbClr val="000000"/>
              </a:solidFill>
              <a:latin typeface="Arial"/>
              <a:ea typeface="DejaVu Sans"/>
            </a:endParaRPr>
          </a:p>
        </p:txBody>
      </p:sp>
      <p:sp>
        <p:nvSpPr>
          <p:cNvPr id="49" name="PlaceHolder 1"/>
          <p:cNvSpPr>
            <a:spLocks noGrp="1"/>
          </p:cNvSpPr>
          <p:nvPr>
            <p:ph type="title"/>
          </p:nvPr>
        </p:nvSpPr>
        <p:spPr>
          <a:xfrm>
            <a:off x="326520" y="272880"/>
            <a:ext cx="8486280" cy="865080"/>
          </a:xfrm>
          <a:prstGeom prst="rect">
            <a:avLst/>
          </a:prstGeom>
          <a:noFill/>
          <a:ln w="0">
            <a:noFill/>
          </a:ln>
        </p:spPr>
        <p:txBody>
          <a:bodyPr lIns="0" rIns="0" tIns="0" bIns="0" anchor="ctr">
            <a:noAutofit/>
          </a:bodyPr>
          <a:p>
            <a:pPr indent="0">
              <a:buNone/>
            </a:pPr>
            <a:r>
              <a:rPr b="0" lang="en-GB" sz="1800" spc="-1" strike="noStrike">
                <a:solidFill>
                  <a:srgbClr val="000000"/>
                </a:solidFill>
                <a:latin typeface="Arial"/>
              </a:rPr>
              <a:t>Click to edit the title text format</a:t>
            </a:r>
            <a:endParaRPr b="0" lang="en-GB" sz="1800" spc="-1" strike="noStrike">
              <a:solidFill>
                <a:srgbClr val="000000"/>
              </a:solidFill>
              <a:latin typeface="Arial"/>
            </a:endParaRPr>
          </a:p>
        </p:txBody>
      </p:sp>
      <p:sp>
        <p:nvSpPr>
          <p:cNvPr id="50"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000000"/>
              </a:buClr>
              <a:buSzPct val="45000"/>
              <a:buFont typeface="Wingdings" charset="2"/>
              <a:buChar char=""/>
            </a:pPr>
            <a:r>
              <a:rPr b="0" lang="en-GB" sz="1800" spc="-1" strike="noStrike">
                <a:solidFill>
                  <a:srgbClr val="000000"/>
                </a:solidFill>
                <a:latin typeface="Arial"/>
              </a:rPr>
              <a:t>Click to edit the outline text format</a:t>
            </a:r>
            <a:endParaRPr b="0" lang="en-GB" sz="1800" spc="-1" strike="noStrike">
              <a:solidFill>
                <a:srgbClr val="000000"/>
              </a:solidFill>
              <a:latin typeface="Arial"/>
            </a:endParaRPr>
          </a:p>
          <a:p>
            <a:pPr lvl="1" marL="864000" indent="-324000">
              <a:spcBef>
                <a:spcPts val="1134"/>
              </a:spcBef>
              <a:buClr>
                <a:srgbClr val="000000"/>
              </a:buClr>
              <a:buSzPct val="75000"/>
              <a:buFont typeface="Symbol" charset="2"/>
              <a:buChar char=""/>
            </a:pPr>
            <a:r>
              <a:rPr b="0" lang="en-GB" sz="1800" spc="-1" strike="noStrike">
                <a:solidFill>
                  <a:srgbClr val="000000"/>
                </a:solidFill>
                <a:latin typeface="Arial"/>
              </a:rPr>
              <a:t>Second Outline Level</a:t>
            </a:r>
            <a:endParaRPr b="0" lang="en-GB" sz="1800" spc="-1" strike="noStrike">
              <a:solidFill>
                <a:srgbClr val="000000"/>
              </a:solidFill>
              <a:latin typeface="Arial"/>
            </a:endParaRPr>
          </a:p>
          <a:p>
            <a:pPr lvl="2" marL="1296000" indent="-288000">
              <a:spcBef>
                <a:spcPts val="850"/>
              </a:spcBef>
              <a:buClr>
                <a:srgbClr val="000000"/>
              </a:buClr>
              <a:buSzPct val="45000"/>
              <a:buFont typeface="Wingdings" charset="2"/>
              <a:buChar char=""/>
            </a:pPr>
            <a:r>
              <a:rPr b="0" lang="en-GB" sz="1800" spc="-1" strike="noStrike">
                <a:solidFill>
                  <a:srgbClr val="000000"/>
                </a:solidFill>
                <a:latin typeface="Arial"/>
              </a:rPr>
              <a:t>Third Outline Level</a:t>
            </a:r>
            <a:endParaRPr b="0" lang="en-GB" sz="1800" spc="-1" strike="noStrike">
              <a:solidFill>
                <a:srgbClr val="000000"/>
              </a:solidFill>
              <a:latin typeface="Arial"/>
            </a:endParaRPr>
          </a:p>
          <a:p>
            <a:pPr lvl="3" marL="1728000" indent="-216000">
              <a:spcBef>
                <a:spcPts val="567"/>
              </a:spcBef>
              <a:buClr>
                <a:srgbClr val="000000"/>
              </a:buClr>
              <a:buSzPct val="75000"/>
              <a:buFont typeface="Symbol" charset="2"/>
              <a:buChar char=""/>
            </a:pPr>
            <a:r>
              <a:rPr b="0" lang="en-GB" sz="1800" spc="-1" strike="noStrike">
                <a:solidFill>
                  <a:srgbClr val="000000"/>
                </a:solidFill>
                <a:latin typeface="Arial"/>
              </a:rPr>
              <a:t>Fourth Outline Level</a:t>
            </a:r>
            <a:endParaRPr b="0" lang="en-GB" sz="1800" spc="-1" strike="noStrike">
              <a:solidFill>
                <a:srgbClr val="000000"/>
              </a:solidFill>
              <a:latin typeface="Arial"/>
            </a:endParaRPr>
          </a:p>
          <a:p>
            <a:pPr lvl="4" marL="2160000" indent="-216000">
              <a:spcBef>
                <a:spcPts val="283"/>
              </a:spcBef>
              <a:buClr>
                <a:srgbClr val="000000"/>
              </a:buClr>
              <a:buSzPct val="45000"/>
              <a:buFont typeface="Wingdings" charset="2"/>
              <a:buChar char=""/>
            </a:pPr>
            <a:r>
              <a:rPr b="0" lang="en-GB" sz="1800" spc="-1" strike="noStrike">
                <a:solidFill>
                  <a:srgbClr val="000000"/>
                </a:solidFill>
                <a:latin typeface="Arial"/>
              </a:rPr>
              <a:t>Fifth Outline Level</a:t>
            </a:r>
            <a:endParaRPr b="0" lang="en-GB" sz="1800" spc="-1" strike="noStrike">
              <a:solidFill>
                <a:srgbClr val="000000"/>
              </a:solidFill>
              <a:latin typeface="Arial"/>
            </a:endParaRPr>
          </a:p>
          <a:p>
            <a:pPr lvl="5" marL="2592000" indent="-216000">
              <a:spcBef>
                <a:spcPts val="283"/>
              </a:spcBef>
              <a:buClr>
                <a:srgbClr val="000000"/>
              </a:buClr>
              <a:buSzPct val="45000"/>
              <a:buFont typeface="Wingdings" charset="2"/>
              <a:buChar char=""/>
            </a:pPr>
            <a:r>
              <a:rPr b="0" lang="en-GB" sz="1800" spc="-1" strike="noStrike">
                <a:solidFill>
                  <a:srgbClr val="000000"/>
                </a:solidFill>
                <a:latin typeface="Arial"/>
              </a:rPr>
              <a:t>Sixth Outline Level</a:t>
            </a:r>
            <a:endParaRPr b="0" lang="en-GB" sz="1800" spc="-1" strike="noStrike">
              <a:solidFill>
                <a:srgbClr val="000000"/>
              </a:solidFill>
              <a:latin typeface="Arial"/>
            </a:endParaRPr>
          </a:p>
          <a:p>
            <a:pPr lvl="6" marL="3024000" indent="-216000">
              <a:spcBef>
                <a:spcPts val="283"/>
              </a:spcBef>
              <a:buClr>
                <a:srgbClr val="000000"/>
              </a:buClr>
              <a:buSzPct val="45000"/>
              <a:buFont typeface="Wingdings" charset="2"/>
              <a:buChar char=""/>
            </a:pPr>
            <a:r>
              <a:rPr b="0" lang="en-GB" sz="1800" spc="-1" strike="noStrike">
                <a:solidFill>
                  <a:srgbClr val="000000"/>
                </a:solidFill>
                <a:latin typeface="Arial"/>
              </a:rPr>
              <a:t>Seventh Outline Level</a:t>
            </a:r>
            <a:endParaRPr b="0" lang="en-GB" sz="1800" spc="-1" strike="noStrike">
              <a:solidFill>
                <a:srgbClr val="000000"/>
              </a:solidFill>
              <a:latin typeface="Arial"/>
            </a:endParaRPr>
          </a:p>
        </p:txBody>
      </p:sp>
      <p:sp>
        <p:nvSpPr>
          <p:cNvPr id="51" name="PlaceHolder 3"/>
          <p:cNvSpPr>
            <a:spLocks noGrp="1"/>
          </p:cNvSpPr>
          <p:nvPr>
            <p:ph type="ftr" idx="4"/>
          </p:nvPr>
        </p:nvSpPr>
        <p:spPr>
          <a:xfrm>
            <a:off x="3123000" y="6248160"/>
            <a:ext cx="2893680" cy="467640"/>
          </a:xfrm>
          <a:prstGeom prst="rect">
            <a:avLst/>
          </a:prstGeom>
          <a:noFill/>
          <a:ln w="0">
            <a:noFill/>
          </a:ln>
        </p:spPr>
        <p:txBody>
          <a:bodyPr lIns="0" rIns="0" tIns="0" bIns="0" anchor="b">
            <a:noAutofit/>
          </a:bodyPr>
          <a:lstStyle>
            <a:lvl1pPr indent="0" algn="ctr">
              <a:lnSpc>
                <a:spcPct val="100000"/>
              </a:lnSpc>
              <a:buNone/>
              <a:tabLst>
                <a:tab algn="l" pos="0"/>
              </a:tabLst>
              <a:defRPr b="0" lang="en-GB" sz="1400" spc="-1" strike="noStrike">
                <a:solidFill>
                  <a:srgbClr val="000000"/>
                </a:solidFill>
                <a:latin typeface="Times New Roman"/>
              </a:defRPr>
            </a:lvl1pPr>
          </a:lstStyle>
          <a:p>
            <a:pPr indent="0" algn="ctr">
              <a:lnSpc>
                <a:spcPct val="100000"/>
              </a:lnSpc>
              <a:buNone/>
              <a:tabLst>
                <a:tab algn="l" pos="0"/>
              </a:tabLst>
            </a:pPr>
            <a:r>
              <a:rPr b="0" lang="en-GB" sz="1400" spc="-1" strike="noStrike">
                <a:solidFill>
                  <a:srgbClr val="000000"/>
                </a:solidFill>
                <a:latin typeface="Times New Roman"/>
              </a:rPr>
              <a:t>&lt;footer&gt;</a:t>
            </a:r>
            <a:endParaRPr b="0" lang="en-GB" sz="1400" spc="-1" strike="noStrike">
              <a:solidFill>
                <a:srgbClr val="000000"/>
              </a:solidFill>
              <a:latin typeface="Times New Roman"/>
            </a:endParaRPr>
          </a:p>
        </p:txBody>
      </p:sp>
      <p:sp>
        <p:nvSpPr>
          <p:cNvPr id="52" name="PlaceHolder 4"/>
          <p:cNvSpPr>
            <a:spLocks noGrp="1"/>
          </p:cNvSpPr>
          <p:nvPr>
            <p:ph type="sldNum" idx="5"/>
          </p:nvPr>
        </p:nvSpPr>
        <p:spPr>
          <a:xfrm>
            <a:off x="6555960" y="6248160"/>
            <a:ext cx="2125440" cy="467640"/>
          </a:xfrm>
          <a:prstGeom prst="rect">
            <a:avLst/>
          </a:prstGeom>
          <a:noFill/>
          <a:ln w="0">
            <a:noFill/>
          </a:ln>
        </p:spPr>
        <p:txBody>
          <a:bodyPr lIns="0" rIns="0" tIns="0" bIns="0" anchor="b">
            <a:noAutofit/>
          </a:bodyPr>
          <a:lstStyle>
            <a:lvl1pPr indent="0" algn="r">
              <a:lnSpc>
                <a:spcPct val="100000"/>
              </a:lnSpc>
              <a:buNone/>
              <a:tabLst>
                <a:tab algn="l" pos="0"/>
              </a:tabLst>
              <a:defRPr b="0" lang="en-GB" sz="1400" spc="-1" strike="noStrike">
                <a:solidFill>
                  <a:srgbClr val="000000"/>
                </a:solidFill>
                <a:latin typeface="Times New Roman"/>
              </a:defRPr>
            </a:lvl1pPr>
          </a:lstStyle>
          <a:p>
            <a:pPr indent="0" algn="r">
              <a:lnSpc>
                <a:spcPct val="100000"/>
              </a:lnSpc>
              <a:buNone/>
              <a:tabLst>
                <a:tab algn="l" pos="0"/>
              </a:tabLst>
            </a:pPr>
            <a:fld id="{9A06DD77-0C8B-4F11-BB2C-6298B7AFD774}" type="slidenum">
              <a:rPr b="0" lang="en-GB" sz="1400" spc="-1" strike="noStrike">
                <a:solidFill>
                  <a:srgbClr val="000000"/>
                </a:solidFill>
                <a:latin typeface="Times New Roman"/>
              </a:rPr>
              <a:t>&lt;number&gt;</a:t>
            </a:fld>
            <a:endParaRPr b="0" lang="en-GB" sz="1400" spc="-1" strike="noStrike">
              <a:solidFill>
                <a:srgbClr val="000000"/>
              </a:solidFill>
              <a:latin typeface="Times New Roman"/>
            </a:endParaRPr>
          </a:p>
        </p:txBody>
      </p:sp>
      <p:sp>
        <p:nvSpPr>
          <p:cNvPr id="53" name="PlaceHolder 5"/>
          <p:cNvSpPr>
            <a:spLocks noGrp="1"/>
          </p:cNvSpPr>
          <p:nvPr>
            <p:ph type="dt" idx="6"/>
          </p:nvPr>
        </p:nvSpPr>
        <p:spPr>
          <a:xfrm>
            <a:off x="424440" y="6248160"/>
            <a:ext cx="2125440" cy="467640"/>
          </a:xfrm>
          <a:prstGeom prst="rect">
            <a:avLst/>
          </a:prstGeom>
          <a:noFill/>
          <a:ln w="0">
            <a:noFill/>
          </a:ln>
        </p:spPr>
        <p:txBody>
          <a:bodyPr lIns="0" rIns="0" tIns="0" bIns="0" anchor="b">
            <a:noAutofit/>
          </a:bodyPr>
          <a:lstStyle>
            <a:lvl1pPr indent="0">
              <a:buNone/>
              <a:defRPr b="0" lang="en-GB" sz="1400" spc="-1" strike="noStrike">
                <a:solidFill>
                  <a:srgbClr val="000000"/>
                </a:solidFill>
                <a:latin typeface="Times New Roman"/>
              </a:defRPr>
            </a:lvl1pPr>
          </a:lstStyle>
          <a:p>
            <a:pPr indent="0">
              <a:buNone/>
            </a:pPr>
            <a:r>
              <a:rPr b="0" lang="en-GB" sz="1400" spc="-1" strike="noStrike">
                <a:solidFill>
                  <a:srgbClr val="000000"/>
                </a:solidFill>
                <a:latin typeface="Times New Roman"/>
              </a:rPr>
              <a:t>&lt;date/time&gt;</a:t>
            </a:r>
            <a:endParaRPr b="0" lang="en-GB" sz="1400" spc="-1" strike="noStrike">
              <a:solidFill>
                <a:srgbClr val="000000"/>
              </a:solidFill>
              <a:latin typeface="Times New Roman"/>
            </a:endParaRPr>
          </a:p>
        </p:txBody>
      </p:sp>
    </p:spTree>
  </p:cSld>
  <p:clrMap bg1="lt1" bg2="lt2" tx1="dk1" tx2="dk2" accent1="accent1" accent2="accent2" accent3="accent3" accent4="accent4" accent5="accent5" accent6="accent6" hlink="hlink" folHlink="folHlink"/>
  <p:sldLayoutIdLst>
    <p:sldLayoutId id="2147483651" r:id="rId2"/>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grpSp>
        <p:nvGrpSpPr>
          <p:cNvPr id="56" name=""/>
          <p:cNvGrpSpPr/>
          <p:nvPr/>
        </p:nvGrpSpPr>
        <p:grpSpPr>
          <a:xfrm>
            <a:off x="0" y="0"/>
            <a:ext cx="9140040" cy="4972320"/>
            <a:chOff x="0" y="0"/>
            <a:chExt cx="9140040" cy="4972320"/>
          </a:xfrm>
        </p:grpSpPr>
        <p:sp>
          <p:nvSpPr>
            <p:cNvPr id="57" name=""/>
            <p:cNvSpPr/>
            <p:nvPr/>
          </p:nvSpPr>
          <p:spPr>
            <a:xfrm>
              <a:off x="0" y="0"/>
              <a:ext cx="9140040" cy="4972320"/>
            </a:xfrm>
            <a:prstGeom prst="rect">
              <a:avLst/>
            </a:prstGeom>
            <a:solidFill>
              <a:srgbClr val="e9ecef"/>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58" name=""/>
            <p:cNvSpPr/>
            <p:nvPr/>
          </p:nvSpPr>
          <p:spPr>
            <a:xfrm>
              <a:off x="0" y="0"/>
              <a:ext cx="9140040" cy="4972320"/>
            </a:xfrm>
            <a:prstGeom prst="rect">
              <a:avLst/>
            </a:prstGeom>
            <a:solidFill>
              <a:srgbClr val="e9ecef"/>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59" name=""/>
            <p:cNvSpPr/>
            <p:nvPr/>
          </p:nvSpPr>
          <p:spPr>
            <a:xfrm>
              <a:off x="0" y="1548360"/>
              <a:ext cx="1405440" cy="769680"/>
            </a:xfrm>
            <a:prstGeom prst="rect">
              <a:avLst/>
            </a:prstGeom>
            <a:solidFill>
              <a:srgbClr val="343a40">
                <a:alpha val="20000"/>
              </a:srgbClr>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ffffff"/>
                </a:solidFill>
                <a:latin typeface="Noto Sans"/>
                <a:ea typeface="DejaVu Sans"/>
              </a:endParaRPr>
            </a:p>
          </p:txBody>
        </p:sp>
        <p:sp>
          <p:nvSpPr>
            <p:cNvPr id="60" name=""/>
            <p:cNvSpPr/>
            <p:nvPr/>
          </p:nvSpPr>
          <p:spPr>
            <a:xfrm>
              <a:off x="829440" y="2322720"/>
              <a:ext cx="1156680" cy="2207160"/>
            </a:xfrm>
            <a:prstGeom prst="rect">
              <a:avLst/>
            </a:prstGeom>
            <a:solidFill>
              <a:srgbClr val="ced4da"/>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61" name=""/>
            <p:cNvSpPr/>
            <p:nvPr/>
          </p:nvSpPr>
          <p:spPr>
            <a:xfrm>
              <a:off x="1990800" y="663480"/>
              <a:ext cx="1156680" cy="2207520"/>
            </a:xfrm>
            <a:prstGeom prst="rect">
              <a:avLst/>
            </a:prstGeom>
            <a:solidFill>
              <a:srgbClr val="dee2e6"/>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62" name=""/>
            <p:cNvSpPr/>
            <p:nvPr/>
          </p:nvSpPr>
          <p:spPr>
            <a:xfrm>
              <a:off x="3152160" y="1437840"/>
              <a:ext cx="326880" cy="437760"/>
            </a:xfrm>
            <a:prstGeom prst="rect">
              <a:avLst/>
            </a:prstGeom>
            <a:solidFill>
              <a:srgbClr val="adb5bd"/>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63" name=""/>
            <p:cNvSpPr/>
            <p:nvPr/>
          </p:nvSpPr>
          <p:spPr>
            <a:xfrm>
              <a:off x="3815640" y="0"/>
              <a:ext cx="1322640" cy="1101240"/>
            </a:xfrm>
            <a:prstGeom prst="rect">
              <a:avLst/>
            </a:prstGeom>
            <a:solidFill>
              <a:srgbClr val="6c757d"/>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ffffff"/>
                </a:solidFill>
                <a:latin typeface="Noto Sans"/>
                <a:ea typeface="DejaVu Sans"/>
              </a:endParaRPr>
            </a:p>
          </p:txBody>
        </p:sp>
        <p:sp>
          <p:nvSpPr>
            <p:cNvPr id="64" name=""/>
            <p:cNvSpPr/>
            <p:nvPr/>
          </p:nvSpPr>
          <p:spPr>
            <a:xfrm>
              <a:off x="4230360" y="1105920"/>
              <a:ext cx="907920" cy="548280"/>
            </a:xfrm>
            <a:prstGeom prst="rect">
              <a:avLst/>
            </a:prstGeom>
            <a:solidFill>
              <a:srgbClr val="dee2e6"/>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65" name=""/>
            <p:cNvSpPr/>
            <p:nvPr/>
          </p:nvSpPr>
          <p:spPr>
            <a:xfrm>
              <a:off x="3152160" y="2101320"/>
              <a:ext cx="2815560" cy="1212120"/>
            </a:xfrm>
            <a:prstGeom prst="rect">
              <a:avLst/>
            </a:prstGeom>
            <a:solidFill>
              <a:srgbClr val="ced4da"/>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66" name=""/>
            <p:cNvSpPr/>
            <p:nvPr/>
          </p:nvSpPr>
          <p:spPr>
            <a:xfrm>
              <a:off x="3732840" y="3318120"/>
              <a:ext cx="1322280" cy="1211760"/>
            </a:xfrm>
            <a:prstGeom prst="rect">
              <a:avLst/>
            </a:prstGeom>
            <a:solidFill>
              <a:srgbClr val="adb5bd"/>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67" name=""/>
            <p:cNvSpPr/>
            <p:nvPr/>
          </p:nvSpPr>
          <p:spPr>
            <a:xfrm>
              <a:off x="5972400" y="1769760"/>
              <a:ext cx="1405440" cy="548280"/>
            </a:xfrm>
            <a:prstGeom prst="rect">
              <a:avLst/>
            </a:prstGeom>
            <a:solidFill>
              <a:srgbClr val="b2b2b2">
                <a:alpha val="65000"/>
              </a:srgbClr>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68" name=""/>
            <p:cNvSpPr/>
            <p:nvPr/>
          </p:nvSpPr>
          <p:spPr>
            <a:xfrm>
              <a:off x="6635880" y="2322720"/>
              <a:ext cx="1322640" cy="1986120"/>
            </a:xfrm>
            <a:prstGeom prst="rect">
              <a:avLst/>
            </a:prstGeom>
            <a:solidFill>
              <a:srgbClr val="b2b2b2">
                <a:alpha val="35000"/>
              </a:srgbClr>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69" name=""/>
            <p:cNvSpPr/>
            <p:nvPr/>
          </p:nvSpPr>
          <p:spPr>
            <a:xfrm>
              <a:off x="2488320" y="2875680"/>
              <a:ext cx="493200" cy="990720"/>
            </a:xfrm>
            <a:prstGeom prst="rect">
              <a:avLst/>
            </a:prstGeom>
            <a:solidFill>
              <a:srgbClr val="f4f4f9"/>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70" name=""/>
            <p:cNvSpPr/>
            <p:nvPr/>
          </p:nvSpPr>
          <p:spPr>
            <a:xfrm>
              <a:off x="7797240" y="0"/>
              <a:ext cx="1342800" cy="1765080"/>
            </a:xfrm>
            <a:prstGeom prst="rect">
              <a:avLst/>
            </a:prstGeom>
            <a:solidFill>
              <a:srgbClr val="dddddd"/>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71" name=""/>
            <p:cNvSpPr/>
            <p:nvPr/>
          </p:nvSpPr>
          <p:spPr>
            <a:xfrm>
              <a:off x="6138360" y="0"/>
              <a:ext cx="244080" cy="1211760"/>
            </a:xfrm>
            <a:prstGeom prst="rect">
              <a:avLst/>
            </a:prstGeom>
            <a:solidFill>
              <a:srgbClr val="2f4550">
                <a:alpha val="50000"/>
              </a:srgbClr>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ffffff"/>
                </a:solidFill>
                <a:latin typeface="Noto Sans"/>
                <a:ea typeface="DejaVu Sans"/>
              </a:endParaRPr>
            </a:p>
          </p:txBody>
        </p:sp>
        <p:sp>
          <p:nvSpPr>
            <p:cNvPr id="72" name=""/>
            <p:cNvSpPr/>
            <p:nvPr/>
          </p:nvSpPr>
          <p:spPr>
            <a:xfrm>
              <a:off x="1410120" y="0"/>
              <a:ext cx="161280" cy="1101240"/>
            </a:xfrm>
            <a:prstGeom prst="rect">
              <a:avLst/>
            </a:prstGeom>
            <a:solidFill>
              <a:srgbClr val="808080"/>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ffffff"/>
                </a:solidFill>
                <a:latin typeface="Noto Sans"/>
                <a:ea typeface="DejaVu Sans"/>
              </a:endParaRPr>
            </a:p>
          </p:txBody>
        </p:sp>
        <p:sp>
          <p:nvSpPr>
            <p:cNvPr id="73" name=""/>
            <p:cNvSpPr/>
            <p:nvPr/>
          </p:nvSpPr>
          <p:spPr>
            <a:xfrm>
              <a:off x="0" y="3649680"/>
              <a:ext cx="327240" cy="1322640"/>
            </a:xfrm>
            <a:prstGeom prst="rect">
              <a:avLst/>
            </a:prstGeom>
            <a:solidFill>
              <a:srgbClr val="f4f4f9"/>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74" name=""/>
            <p:cNvSpPr/>
            <p:nvPr/>
          </p:nvSpPr>
          <p:spPr>
            <a:xfrm>
              <a:off x="8709840" y="3096720"/>
              <a:ext cx="326880" cy="1875600"/>
            </a:xfrm>
            <a:prstGeom prst="rect">
              <a:avLst/>
            </a:prstGeom>
            <a:solidFill>
              <a:srgbClr val="b2b2b2"/>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75" name=""/>
            <p:cNvSpPr/>
            <p:nvPr/>
          </p:nvSpPr>
          <p:spPr>
            <a:xfrm>
              <a:off x="7963200" y="2211840"/>
              <a:ext cx="326880" cy="437760"/>
            </a:xfrm>
            <a:prstGeom prst="rect">
              <a:avLst/>
            </a:prstGeom>
            <a:solidFill>
              <a:srgbClr val="adb5bd"/>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grpSp>
      <p:sp>
        <p:nvSpPr>
          <p:cNvPr id="76" name=""/>
          <p:cNvSpPr/>
          <p:nvPr/>
        </p:nvSpPr>
        <p:spPr>
          <a:xfrm>
            <a:off x="424440" y="565920"/>
            <a:ext cx="8290080" cy="4393080"/>
          </a:xfrm>
          <a:prstGeom prst="rect">
            <a:avLst/>
          </a:prstGeom>
          <a:noFill/>
          <a:ln w="0">
            <a:noFill/>
          </a:ln>
        </p:spPr>
        <p:style>
          <a:lnRef idx="0"/>
          <a:fillRef idx="0"/>
          <a:effectRef idx="0"/>
          <a:fontRef idx="minor"/>
        </p:style>
        <p:txBody>
          <a:bodyPr lIns="90000" rIns="90000" tIns="45000" bIns="45000" anchor="t">
            <a:noAutofit/>
          </a:bodyPr>
          <a:p>
            <a:pPr>
              <a:lnSpc>
                <a:spcPct val="100000"/>
              </a:lnSpc>
            </a:pPr>
            <a:endParaRPr b="0" lang="en-GB" sz="1800" spc="-1" strike="noStrike">
              <a:solidFill>
                <a:srgbClr val="000000"/>
              </a:solidFill>
              <a:latin typeface="Arial"/>
              <a:ea typeface="DejaVu Sans"/>
            </a:endParaRPr>
          </a:p>
        </p:txBody>
      </p:sp>
      <p:sp>
        <p:nvSpPr>
          <p:cNvPr id="77" name="PlaceHolder 1"/>
          <p:cNvSpPr>
            <a:spLocks noGrp="1"/>
          </p:cNvSpPr>
          <p:nvPr>
            <p:ph type="title"/>
          </p:nvPr>
        </p:nvSpPr>
        <p:spPr>
          <a:xfrm>
            <a:off x="326520" y="272880"/>
            <a:ext cx="8486280" cy="865080"/>
          </a:xfrm>
          <a:prstGeom prst="rect">
            <a:avLst/>
          </a:prstGeom>
          <a:noFill/>
          <a:ln w="0">
            <a:noFill/>
          </a:ln>
        </p:spPr>
        <p:txBody>
          <a:bodyPr lIns="0" rIns="0" tIns="0" bIns="0" anchor="ctr">
            <a:noAutofit/>
          </a:bodyPr>
          <a:p>
            <a:pPr indent="0">
              <a:buNone/>
            </a:pPr>
            <a:r>
              <a:rPr b="0" lang="en-GB" sz="1800" spc="-1" strike="noStrike">
                <a:solidFill>
                  <a:srgbClr val="000000"/>
                </a:solidFill>
                <a:latin typeface="Arial"/>
              </a:rPr>
              <a:t>Click to edit the title text format</a:t>
            </a:r>
            <a:endParaRPr b="0" lang="en-GB" sz="1800" spc="-1" strike="noStrike">
              <a:solidFill>
                <a:srgbClr val="000000"/>
              </a:solidFill>
              <a:latin typeface="Arial"/>
            </a:endParaRPr>
          </a:p>
        </p:txBody>
      </p:sp>
      <p:sp>
        <p:nvSpPr>
          <p:cNvPr id="78" name="PlaceHolder 2"/>
          <p:cNvSpPr>
            <a:spLocks noGrp="1"/>
          </p:cNvSpPr>
          <p:nvPr>
            <p:ph type="ftr" idx="7"/>
          </p:nvPr>
        </p:nvSpPr>
        <p:spPr>
          <a:xfrm>
            <a:off x="3123000" y="6248160"/>
            <a:ext cx="2893680" cy="467640"/>
          </a:xfrm>
          <a:prstGeom prst="rect">
            <a:avLst/>
          </a:prstGeom>
          <a:noFill/>
          <a:ln w="0">
            <a:noFill/>
          </a:ln>
        </p:spPr>
        <p:txBody>
          <a:bodyPr lIns="0" rIns="0" tIns="0" bIns="0" anchor="b">
            <a:noAutofit/>
          </a:bodyPr>
          <a:lstStyle>
            <a:lvl1pPr indent="0" algn="ctr">
              <a:lnSpc>
                <a:spcPct val="100000"/>
              </a:lnSpc>
              <a:buNone/>
              <a:tabLst>
                <a:tab algn="l" pos="0"/>
              </a:tabLst>
              <a:defRPr b="0" lang="en-GB" sz="1400" spc="-1" strike="noStrike">
                <a:solidFill>
                  <a:srgbClr val="000000"/>
                </a:solidFill>
                <a:latin typeface="Times New Roman"/>
              </a:defRPr>
            </a:lvl1pPr>
          </a:lstStyle>
          <a:p>
            <a:pPr indent="0" algn="ctr">
              <a:lnSpc>
                <a:spcPct val="100000"/>
              </a:lnSpc>
              <a:buNone/>
              <a:tabLst>
                <a:tab algn="l" pos="0"/>
              </a:tabLst>
            </a:pPr>
            <a:r>
              <a:rPr b="0" lang="en-GB" sz="1400" spc="-1" strike="noStrike">
                <a:solidFill>
                  <a:srgbClr val="000000"/>
                </a:solidFill>
                <a:latin typeface="Times New Roman"/>
              </a:rPr>
              <a:t>&lt;footer&gt;</a:t>
            </a:r>
            <a:endParaRPr b="0" lang="en-GB" sz="1400" spc="-1" strike="noStrike">
              <a:solidFill>
                <a:srgbClr val="000000"/>
              </a:solidFill>
              <a:latin typeface="Times New Roman"/>
            </a:endParaRPr>
          </a:p>
        </p:txBody>
      </p:sp>
      <p:sp>
        <p:nvSpPr>
          <p:cNvPr id="79" name="PlaceHolder 3"/>
          <p:cNvSpPr>
            <a:spLocks noGrp="1"/>
          </p:cNvSpPr>
          <p:nvPr>
            <p:ph type="sldNum" idx="8"/>
          </p:nvPr>
        </p:nvSpPr>
        <p:spPr>
          <a:xfrm>
            <a:off x="6555960" y="6248160"/>
            <a:ext cx="2125440" cy="467640"/>
          </a:xfrm>
          <a:prstGeom prst="rect">
            <a:avLst/>
          </a:prstGeom>
          <a:noFill/>
          <a:ln w="0">
            <a:noFill/>
          </a:ln>
        </p:spPr>
        <p:txBody>
          <a:bodyPr lIns="0" rIns="0" tIns="0" bIns="0" anchor="b">
            <a:noAutofit/>
          </a:bodyPr>
          <a:lstStyle>
            <a:lvl1pPr indent="0" algn="r">
              <a:lnSpc>
                <a:spcPct val="100000"/>
              </a:lnSpc>
              <a:buNone/>
              <a:tabLst>
                <a:tab algn="l" pos="0"/>
              </a:tabLst>
              <a:defRPr b="0" lang="en-GB" sz="1400" spc="-1" strike="noStrike">
                <a:solidFill>
                  <a:srgbClr val="000000"/>
                </a:solidFill>
                <a:latin typeface="Times New Roman"/>
              </a:defRPr>
            </a:lvl1pPr>
          </a:lstStyle>
          <a:p>
            <a:pPr indent="0" algn="r">
              <a:lnSpc>
                <a:spcPct val="100000"/>
              </a:lnSpc>
              <a:buNone/>
              <a:tabLst>
                <a:tab algn="l" pos="0"/>
              </a:tabLst>
            </a:pPr>
            <a:fld id="{F03449B6-2531-4E9F-B84E-8C8398B9085A}" type="slidenum">
              <a:rPr b="0" lang="en-GB" sz="1400" spc="-1" strike="noStrike">
                <a:solidFill>
                  <a:srgbClr val="000000"/>
                </a:solidFill>
                <a:latin typeface="Times New Roman"/>
              </a:rPr>
              <a:t>&lt;number&gt;</a:t>
            </a:fld>
            <a:endParaRPr b="0" lang="en-GB" sz="1400" spc="-1" strike="noStrike">
              <a:solidFill>
                <a:srgbClr val="000000"/>
              </a:solidFill>
              <a:latin typeface="Times New Roman"/>
            </a:endParaRPr>
          </a:p>
        </p:txBody>
      </p:sp>
      <p:sp>
        <p:nvSpPr>
          <p:cNvPr id="80" name="PlaceHolder 4"/>
          <p:cNvSpPr>
            <a:spLocks noGrp="1"/>
          </p:cNvSpPr>
          <p:nvPr>
            <p:ph type="dt" idx="9"/>
          </p:nvPr>
        </p:nvSpPr>
        <p:spPr>
          <a:xfrm>
            <a:off x="424440" y="6248160"/>
            <a:ext cx="2125440" cy="467640"/>
          </a:xfrm>
          <a:prstGeom prst="rect">
            <a:avLst/>
          </a:prstGeom>
          <a:noFill/>
          <a:ln w="0">
            <a:noFill/>
          </a:ln>
        </p:spPr>
        <p:txBody>
          <a:bodyPr lIns="0" rIns="0" tIns="0" bIns="0" anchor="b">
            <a:noAutofit/>
          </a:bodyPr>
          <a:lstStyle>
            <a:lvl1pPr indent="0">
              <a:buNone/>
              <a:defRPr b="0" lang="en-GB" sz="1400" spc="-1" strike="noStrike">
                <a:solidFill>
                  <a:srgbClr val="000000"/>
                </a:solidFill>
                <a:latin typeface="Times New Roman"/>
              </a:defRPr>
            </a:lvl1pPr>
          </a:lstStyle>
          <a:p>
            <a:pPr indent="0">
              <a:buNone/>
            </a:pPr>
            <a:r>
              <a:rPr b="0" lang="en-GB" sz="1400" spc="-1" strike="noStrike">
                <a:solidFill>
                  <a:srgbClr val="000000"/>
                </a:solidFill>
                <a:latin typeface="Times New Roman"/>
              </a:rPr>
              <a:t>&lt;date/time&gt;</a:t>
            </a:r>
            <a:endParaRPr b="0" lang="en-GB" sz="1400" spc="-1" strike="noStrike">
              <a:solidFill>
                <a:srgbClr val="000000"/>
              </a:solidFill>
              <a:latin typeface="Times New Roman"/>
            </a:endParaRPr>
          </a:p>
        </p:txBody>
      </p:sp>
      <p:sp>
        <p:nvSpPr>
          <p:cNvPr id="81" name="PlaceHolder 5"/>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000000"/>
              </a:buClr>
              <a:buSzPct val="45000"/>
              <a:buFont typeface="Wingdings" charset="2"/>
              <a:buChar char=""/>
            </a:pPr>
            <a:r>
              <a:rPr b="0" lang="en-GB" sz="3200" spc="-1" strike="noStrike">
                <a:solidFill>
                  <a:srgbClr val="000000"/>
                </a:solidFill>
                <a:latin typeface="Arial"/>
              </a:rPr>
              <a:t>Click to edit the outline text format</a:t>
            </a:r>
            <a:endParaRPr b="0" lang="en-GB" sz="3200" spc="-1" strike="noStrike">
              <a:solidFill>
                <a:srgbClr val="000000"/>
              </a:solidFill>
              <a:latin typeface="Arial"/>
            </a:endParaRPr>
          </a:p>
          <a:p>
            <a:pPr lvl="1" marL="864000" indent="-324000">
              <a:spcBef>
                <a:spcPts val="1134"/>
              </a:spcBef>
              <a:buClr>
                <a:srgbClr val="000000"/>
              </a:buClr>
              <a:buSzPct val="75000"/>
              <a:buFont typeface="Symbol" charset="2"/>
              <a:buChar char=""/>
            </a:pPr>
            <a:r>
              <a:rPr b="0" lang="en-GB" sz="2800" spc="-1" strike="noStrike">
                <a:solidFill>
                  <a:srgbClr val="000000"/>
                </a:solidFill>
                <a:latin typeface="Arial"/>
              </a:rPr>
              <a:t>Second Outline Level</a:t>
            </a:r>
            <a:endParaRPr b="0" lang="en-GB" sz="2800" spc="-1" strike="noStrike">
              <a:solidFill>
                <a:srgbClr val="000000"/>
              </a:solidFill>
              <a:latin typeface="Arial"/>
            </a:endParaRPr>
          </a:p>
          <a:p>
            <a:pPr lvl="2" marL="1296000" indent="-288000">
              <a:spcBef>
                <a:spcPts val="850"/>
              </a:spcBef>
              <a:buClr>
                <a:srgbClr val="000000"/>
              </a:buClr>
              <a:buSzPct val="45000"/>
              <a:buFont typeface="Wingdings" charset="2"/>
              <a:buChar char=""/>
            </a:pPr>
            <a:r>
              <a:rPr b="0" lang="en-GB" sz="2400" spc="-1" strike="noStrike">
                <a:solidFill>
                  <a:srgbClr val="000000"/>
                </a:solidFill>
                <a:latin typeface="Arial"/>
              </a:rPr>
              <a:t>Third Outline Level</a:t>
            </a:r>
            <a:endParaRPr b="0" lang="en-GB" sz="2400" spc="-1" strike="noStrike">
              <a:solidFill>
                <a:srgbClr val="000000"/>
              </a:solidFill>
              <a:latin typeface="Arial"/>
            </a:endParaRPr>
          </a:p>
          <a:p>
            <a:pPr lvl="3" marL="1728000" indent="-216000">
              <a:spcBef>
                <a:spcPts val="567"/>
              </a:spcBef>
              <a:buClr>
                <a:srgbClr val="000000"/>
              </a:buClr>
              <a:buSzPct val="75000"/>
              <a:buFont typeface="Symbol" charset="2"/>
              <a:buChar char=""/>
            </a:pPr>
            <a:r>
              <a:rPr b="0" lang="en-GB" sz="2000" spc="-1" strike="noStrike">
                <a:solidFill>
                  <a:srgbClr val="000000"/>
                </a:solidFill>
                <a:latin typeface="Arial"/>
              </a:rPr>
              <a:t>Fourth Outline Level</a:t>
            </a:r>
            <a:endParaRPr b="0" lang="en-GB" sz="2000" spc="-1" strike="noStrike">
              <a:solidFill>
                <a:srgbClr val="000000"/>
              </a:solidFill>
              <a:latin typeface="Arial"/>
            </a:endParaRPr>
          </a:p>
          <a:p>
            <a:pPr lvl="4" marL="2160000" indent="-216000">
              <a:spcBef>
                <a:spcPts val="283"/>
              </a:spcBef>
              <a:buClr>
                <a:srgbClr val="000000"/>
              </a:buClr>
              <a:buSzPct val="45000"/>
              <a:buFont typeface="Wingdings" charset="2"/>
              <a:buChar char=""/>
            </a:pPr>
            <a:r>
              <a:rPr b="0" lang="en-GB" sz="2000" spc="-1" strike="noStrike">
                <a:solidFill>
                  <a:srgbClr val="000000"/>
                </a:solidFill>
                <a:latin typeface="Arial"/>
              </a:rPr>
              <a:t>Fifth Outline Level</a:t>
            </a:r>
            <a:endParaRPr b="0" lang="en-GB" sz="2000" spc="-1" strike="noStrike">
              <a:solidFill>
                <a:srgbClr val="000000"/>
              </a:solidFill>
              <a:latin typeface="Arial"/>
            </a:endParaRPr>
          </a:p>
          <a:p>
            <a:pPr lvl="5" marL="2592000" indent="-216000">
              <a:spcBef>
                <a:spcPts val="283"/>
              </a:spcBef>
              <a:buClr>
                <a:srgbClr val="000000"/>
              </a:buClr>
              <a:buSzPct val="45000"/>
              <a:buFont typeface="Wingdings" charset="2"/>
              <a:buChar char=""/>
            </a:pPr>
            <a:r>
              <a:rPr b="0" lang="en-GB" sz="2000" spc="-1" strike="noStrike">
                <a:solidFill>
                  <a:srgbClr val="000000"/>
                </a:solidFill>
                <a:latin typeface="Arial"/>
              </a:rPr>
              <a:t>Sixth Outline Level</a:t>
            </a:r>
            <a:endParaRPr b="0" lang="en-GB" sz="2000" spc="-1" strike="noStrike">
              <a:solidFill>
                <a:srgbClr val="000000"/>
              </a:solidFill>
              <a:latin typeface="Arial"/>
            </a:endParaRPr>
          </a:p>
          <a:p>
            <a:pPr lvl="6" marL="3024000" indent="-216000">
              <a:spcBef>
                <a:spcPts val="283"/>
              </a:spcBef>
              <a:buClr>
                <a:srgbClr val="000000"/>
              </a:buClr>
              <a:buSzPct val="45000"/>
              <a:buFont typeface="Wingdings" charset="2"/>
              <a:buChar char=""/>
            </a:pPr>
            <a:r>
              <a:rPr b="0" lang="en-GB" sz="2000" spc="-1" strike="noStrike">
                <a:solidFill>
                  <a:srgbClr val="000000"/>
                </a:solidFill>
                <a:latin typeface="Arial"/>
              </a:rPr>
              <a:t>Seventh Outline Level</a:t>
            </a:r>
            <a:endParaRPr b="0" lang="en-GB" sz="2000" spc="-1" strike="noStrike">
              <a:solidFill>
                <a:srgbClr val="000000"/>
              </a:solidFill>
              <a:latin typeface="Arial"/>
            </a:endParaRPr>
          </a:p>
        </p:txBody>
      </p:sp>
    </p:spTree>
  </p:cSld>
  <p:clrMap bg1="lt1" bg2="lt2" tx1="dk1" tx2="dk2" accent1="accent1" accent2="accent2" accent3="accent3" accent4="accent4" accent5="accent5" accent6="accent6" hlink="hlink" folHlink="folHlink"/>
  <p:sldLayoutIdLst>
    <p:sldLayoutId id="2147483653" r:id="rId2"/>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84" name=""/>
          <p:cNvSpPr/>
          <p:nvPr/>
        </p:nvSpPr>
        <p:spPr>
          <a:xfrm>
            <a:off x="360" y="6531120"/>
            <a:ext cx="9139320" cy="321840"/>
          </a:xfrm>
          <a:prstGeom prst="rect">
            <a:avLst/>
          </a:prstGeom>
          <a:solidFill>
            <a:srgbClr val="650953"/>
          </a:solidFill>
          <a:ln w="0">
            <a:solidFill>
              <a:srgbClr val="3465a4"/>
            </a:solidFill>
          </a:ln>
        </p:spPr>
        <p:style>
          <a:lnRef idx="0"/>
          <a:fillRef idx="0"/>
          <a:effectRef idx="0"/>
          <a:fontRef idx="minor"/>
        </p:style>
        <p:txBody>
          <a:bodyPr lIns="90000" rIns="90000" tIns="45000" bIns="45000" anchor="t">
            <a:spAutoFit/>
          </a:bodyPr>
          <a:p>
            <a:pPr>
              <a:lnSpc>
                <a:spcPct val="100000"/>
              </a:lnSpc>
            </a:pPr>
            <a:endParaRPr b="0" lang="en-GB" sz="1800" spc="-1" strike="noStrike">
              <a:solidFill>
                <a:srgbClr val="ffffff"/>
              </a:solidFill>
              <a:latin typeface="Arial"/>
              <a:ea typeface="DejaVu Sans"/>
            </a:endParaRPr>
          </a:p>
        </p:txBody>
      </p:sp>
      <p:sp>
        <p:nvSpPr>
          <p:cNvPr id="85" name=""/>
          <p:cNvSpPr/>
          <p:nvPr/>
        </p:nvSpPr>
        <p:spPr>
          <a:xfrm>
            <a:off x="360" y="0"/>
            <a:ext cx="9139320" cy="1465200"/>
          </a:xfrm>
          <a:prstGeom prst="rect">
            <a:avLst/>
          </a:prstGeom>
          <a:solidFill>
            <a:srgbClr val="650953"/>
          </a:solidFill>
          <a:ln w="0">
            <a:solidFill>
              <a:srgbClr val="3465a4"/>
            </a:solidFill>
          </a:ln>
        </p:spPr>
        <p:style>
          <a:lnRef idx="0"/>
          <a:fillRef idx="0"/>
          <a:effectRef idx="0"/>
          <a:fontRef idx="minor"/>
        </p:style>
        <p:txBody>
          <a:bodyPr lIns="90000" rIns="90000" tIns="45000" bIns="45000" anchor="t">
            <a:spAutoFit/>
          </a:bodyPr>
          <a:p>
            <a:pPr>
              <a:lnSpc>
                <a:spcPct val="100000"/>
              </a:lnSpc>
            </a:pPr>
            <a:endParaRPr b="0" lang="en-GB" sz="1800" spc="-1" strike="noStrike">
              <a:solidFill>
                <a:srgbClr val="ffffff"/>
              </a:solidFill>
              <a:latin typeface="Arial"/>
              <a:ea typeface="DejaVu Sans"/>
            </a:endParaRPr>
          </a:p>
        </p:txBody>
      </p:sp>
      <p:sp>
        <p:nvSpPr>
          <p:cNvPr id="86" name=""/>
          <p:cNvSpPr/>
          <p:nvPr/>
        </p:nvSpPr>
        <p:spPr>
          <a:xfrm>
            <a:off x="326520" y="1796040"/>
            <a:ext cx="8486280" cy="4567320"/>
          </a:xfrm>
          <a:prstGeom prst="rect">
            <a:avLst/>
          </a:prstGeom>
          <a:noFill/>
          <a:ln w="0">
            <a:noFill/>
          </a:ln>
        </p:spPr>
        <p:style>
          <a:lnRef idx="0"/>
          <a:fillRef idx="0"/>
          <a:effectRef idx="0"/>
          <a:fontRef idx="minor"/>
        </p:style>
        <p:txBody>
          <a:bodyPr lIns="90000" rIns="90000" tIns="45000" bIns="45000" anchor="t">
            <a:noAutofit/>
          </a:bodyPr>
          <a:p>
            <a:pPr>
              <a:lnSpc>
                <a:spcPct val="100000"/>
              </a:lnSpc>
            </a:pPr>
            <a:endParaRPr b="0" lang="en-GB" sz="1800" spc="-1" strike="noStrike">
              <a:solidFill>
                <a:srgbClr val="000000"/>
              </a:solidFill>
              <a:latin typeface="Arial"/>
              <a:ea typeface="DejaVu Sans"/>
            </a:endParaRPr>
          </a:p>
        </p:txBody>
      </p:sp>
      <p:sp>
        <p:nvSpPr>
          <p:cNvPr id="87" name=""/>
          <p:cNvSpPr/>
          <p:nvPr/>
        </p:nvSpPr>
        <p:spPr>
          <a:xfrm>
            <a:off x="8449920" y="6258960"/>
            <a:ext cx="403560" cy="539640"/>
          </a:xfrm>
          <a:prstGeom prst="ellipse">
            <a:avLst/>
          </a:prstGeom>
          <a:solidFill>
            <a:srgbClr val="1abc9c"/>
          </a:solidFill>
          <a:ln w="0">
            <a:solidFill>
              <a:srgbClr val="1abc9c"/>
            </a:solidFill>
          </a:ln>
        </p:spPr>
        <p:style>
          <a:lnRef idx="0"/>
          <a:fillRef idx="0"/>
          <a:effectRef idx="0"/>
          <a:fontRef idx="minor"/>
        </p:style>
        <p:txBody>
          <a:bodyPr lIns="90000" rIns="90000" tIns="45000" bIns="45000" anchor="t">
            <a:spAutoFit/>
          </a:bodyPr>
          <a:p>
            <a:pPr>
              <a:lnSpc>
                <a:spcPct val="100000"/>
              </a:lnSpc>
            </a:pPr>
            <a:endParaRPr b="0" lang="en-GB" sz="1800" spc="-1" strike="noStrike">
              <a:solidFill>
                <a:srgbClr val="ffffff"/>
              </a:solidFill>
              <a:latin typeface="Arial"/>
              <a:ea typeface="DejaVu Sans"/>
            </a:endParaRPr>
          </a:p>
        </p:txBody>
      </p:sp>
      <p:pic>
        <p:nvPicPr>
          <p:cNvPr id="88" name="" descr=""/>
          <p:cNvPicPr/>
          <p:nvPr/>
        </p:nvPicPr>
        <p:blipFill>
          <a:blip r:embed="rId2"/>
          <a:stretch/>
        </p:blipFill>
        <p:spPr>
          <a:xfrm>
            <a:off x="8136720" y="272880"/>
            <a:ext cx="1002960" cy="1002960"/>
          </a:xfrm>
          <a:prstGeom prst="rect">
            <a:avLst/>
          </a:prstGeom>
          <a:ln w="0">
            <a:noFill/>
          </a:ln>
        </p:spPr>
      </p:pic>
      <p:sp>
        <p:nvSpPr>
          <p:cNvPr id="89" name=""/>
          <p:cNvSpPr/>
          <p:nvPr/>
        </p:nvSpPr>
        <p:spPr>
          <a:xfrm>
            <a:off x="3102480" y="6531480"/>
            <a:ext cx="2934360" cy="321840"/>
          </a:xfrm>
          <a:prstGeom prst="rect">
            <a:avLst/>
          </a:prstGeom>
          <a:noFill/>
          <a:ln w="72000">
            <a:noFill/>
          </a:ln>
        </p:spPr>
        <p:style>
          <a:lnRef idx="0"/>
          <a:fillRef idx="0"/>
          <a:effectRef idx="0"/>
          <a:fontRef idx="minor"/>
        </p:style>
        <p:txBody>
          <a:bodyPr lIns="0" rIns="0" tIns="0" bIns="0" anchor="t">
            <a:noAutofit/>
          </a:bodyPr>
          <a:p>
            <a:pPr algn="ctr">
              <a:lnSpc>
                <a:spcPct val="100000"/>
              </a:lnSpc>
            </a:pPr>
            <a:r>
              <a:rPr b="1" lang="en-GB" sz="1800" spc="-1" strike="noStrike">
                <a:solidFill>
                  <a:srgbClr val="ffffff"/>
                </a:solidFill>
                <a:latin typeface="Noto Sans"/>
                <a:ea typeface="DejaVu Sans"/>
              </a:rPr>
              <a:t>19</a:t>
            </a:r>
            <a:r>
              <a:rPr b="1" lang="en-GB" sz="1800" spc="-1" strike="noStrike" baseline="33000">
                <a:solidFill>
                  <a:srgbClr val="ffffff"/>
                </a:solidFill>
                <a:latin typeface="Noto Sans"/>
                <a:ea typeface="DejaVu Sans"/>
              </a:rPr>
              <a:t>th</a:t>
            </a:r>
            <a:r>
              <a:rPr b="1" lang="en-GB" sz="1800" spc="-1" strike="noStrike">
                <a:solidFill>
                  <a:srgbClr val="ffffff"/>
                </a:solidFill>
                <a:latin typeface="Noto Sans"/>
                <a:ea typeface="DejaVu Sans"/>
              </a:rPr>
              <a:t> March 2026</a:t>
            </a:r>
            <a:endParaRPr b="0" lang="en-GB" sz="1800" spc="-1" strike="noStrike">
              <a:solidFill>
                <a:srgbClr val="ffffff"/>
              </a:solidFill>
              <a:latin typeface="Arial"/>
            </a:endParaRPr>
          </a:p>
        </p:txBody>
      </p:sp>
      <p:sp>
        <p:nvSpPr>
          <p:cNvPr id="90" name=""/>
          <p:cNvSpPr/>
          <p:nvPr/>
        </p:nvSpPr>
        <p:spPr>
          <a:xfrm>
            <a:off x="326880" y="6531480"/>
            <a:ext cx="2607840" cy="321840"/>
          </a:xfrm>
          <a:prstGeom prst="rect">
            <a:avLst/>
          </a:prstGeom>
          <a:noFill/>
          <a:ln w="72000">
            <a:noFill/>
          </a:ln>
        </p:spPr>
        <p:style>
          <a:lnRef idx="0"/>
          <a:fillRef idx="0"/>
          <a:effectRef idx="0"/>
          <a:fontRef idx="minor"/>
        </p:style>
        <p:txBody>
          <a:bodyPr lIns="0" rIns="0" tIns="0" bIns="0" anchor="t">
            <a:noAutofit/>
          </a:bodyPr>
          <a:p>
            <a:pPr>
              <a:lnSpc>
                <a:spcPct val="100000"/>
              </a:lnSpc>
            </a:pPr>
            <a:r>
              <a:rPr b="1" lang="en-GB" sz="1800" spc="-1" strike="noStrike">
                <a:solidFill>
                  <a:srgbClr val="ffffff"/>
                </a:solidFill>
                <a:latin typeface="Noto Sans"/>
                <a:ea typeface="DejaVu Sans"/>
              </a:rPr>
              <a:t>Lent 2026</a:t>
            </a:r>
            <a:endParaRPr b="0" lang="en-GB" sz="1800" spc="-1" strike="noStrike">
              <a:solidFill>
                <a:srgbClr val="ffffff"/>
              </a:solidFill>
              <a:latin typeface="Arial"/>
            </a:endParaRPr>
          </a:p>
        </p:txBody>
      </p:sp>
      <p:sp>
        <p:nvSpPr>
          <p:cNvPr id="91" name=""/>
          <p:cNvSpPr/>
          <p:nvPr/>
        </p:nvSpPr>
        <p:spPr>
          <a:xfrm>
            <a:off x="8327880" y="6259320"/>
            <a:ext cx="648360" cy="539640"/>
          </a:xfrm>
          <a:prstGeom prst="rect">
            <a:avLst/>
          </a:prstGeom>
          <a:noFill/>
          <a:ln w="72000">
            <a:noFill/>
          </a:ln>
        </p:spPr>
        <p:style>
          <a:lnRef idx="0"/>
          <a:fillRef idx="0"/>
          <a:effectRef idx="0"/>
          <a:fontRef idx="minor"/>
        </p:style>
        <p:txBody>
          <a:bodyPr lIns="0" rIns="0" tIns="0" bIns="0" anchor="ctr">
            <a:noAutofit/>
          </a:bodyPr>
          <a:p>
            <a:pPr algn="ctr">
              <a:lnSpc>
                <a:spcPct val="100000"/>
              </a:lnSpc>
            </a:pPr>
            <a:fld id="{8CC20161-929F-40A1-B584-039C2E75E39F}" type="slidenum">
              <a:rPr b="1" lang="en-GB" sz="1400" spc="-1" strike="noStrike">
                <a:solidFill>
                  <a:srgbClr val="ffffff"/>
                </a:solidFill>
                <a:latin typeface="Noto Sans"/>
                <a:ea typeface="DejaVu Sans"/>
              </a:rPr>
              <a:t>&lt;number&gt;</a:t>
            </a:fld>
            <a:endParaRPr b="0" lang="en-GB" sz="1400" spc="-1" strike="noStrike">
              <a:solidFill>
                <a:srgbClr val="ffffff"/>
              </a:solidFill>
              <a:latin typeface="Arial"/>
            </a:endParaRPr>
          </a:p>
        </p:txBody>
      </p:sp>
      <p:sp>
        <p:nvSpPr>
          <p:cNvPr id="92" name="PlaceHolder 1"/>
          <p:cNvSpPr>
            <a:spLocks noGrp="1"/>
          </p:cNvSpPr>
          <p:nvPr>
            <p:ph type="title"/>
          </p:nvPr>
        </p:nvSpPr>
        <p:spPr>
          <a:xfrm>
            <a:off x="326520" y="272880"/>
            <a:ext cx="8486280" cy="865080"/>
          </a:xfrm>
          <a:prstGeom prst="rect">
            <a:avLst/>
          </a:prstGeom>
          <a:noFill/>
          <a:ln w="0">
            <a:noFill/>
          </a:ln>
        </p:spPr>
        <p:txBody>
          <a:bodyPr lIns="0" rIns="0" tIns="0" bIns="0" anchor="ctr">
            <a:noAutofit/>
          </a:bodyPr>
          <a:p>
            <a:pPr indent="0">
              <a:buNone/>
            </a:pPr>
            <a:r>
              <a:rPr b="0" lang="en-GB" sz="1800" spc="-1" strike="noStrike">
                <a:solidFill>
                  <a:srgbClr val="ffffff"/>
                </a:solidFill>
                <a:latin typeface="Arial"/>
              </a:rPr>
              <a:t>Click to edit the title text format</a:t>
            </a:r>
            <a:endParaRPr b="0" lang="en-GB" sz="1800" spc="-1" strike="noStrike">
              <a:solidFill>
                <a:srgbClr val="ffffff"/>
              </a:solidFill>
              <a:latin typeface="Arial"/>
            </a:endParaRPr>
          </a:p>
        </p:txBody>
      </p:sp>
      <p:sp>
        <p:nvSpPr>
          <p:cNvPr id="9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GB" sz="1800" spc="-1" strike="noStrike">
                <a:solidFill>
                  <a:srgbClr val="ffffff"/>
                </a:solidFill>
                <a:latin typeface="Arial"/>
              </a:rPr>
              <a:t>Click to edit the outline text format</a:t>
            </a:r>
            <a:endParaRPr b="0" lang="en-GB" sz="1800" spc="-1" strike="noStrike">
              <a:solidFill>
                <a:srgbClr val="ffffff"/>
              </a:solidFill>
              <a:latin typeface="Arial"/>
            </a:endParaRPr>
          </a:p>
          <a:p>
            <a:pPr lvl="1" marL="864000" indent="-324000">
              <a:spcBef>
                <a:spcPts val="1134"/>
              </a:spcBef>
              <a:buClr>
                <a:srgbClr val="ffffff"/>
              </a:buClr>
              <a:buSzPct val="75000"/>
              <a:buFont typeface="Symbol" charset="2"/>
              <a:buChar char=""/>
            </a:pPr>
            <a:r>
              <a:rPr b="0" lang="en-GB" sz="1800" spc="-1" strike="noStrike">
                <a:solidFill>
                  <a:srgbClr val="ffffff"/>
                </a:solidFill>
                <a:latin typeface="Arial"/>
              </a:rPr>
              <a:t>Second Outline Level</a:t>
            </a:r>
            <a:endParaRPr b="0" lang="en-GB" sz="1800" spc="-1" strike="noStrike">
              <a:solidFill>
                <a:srgbClr val="ffffff"/>
              </a:solidFill>
              <a:latin typeface="Arial"/>
            </a:endParaRPr>
          </a:p>
          <a:p>
            <a:pPr lvl="2" marL="1296000" indent="-288000">
              <a:spcBef>
                <a:spcPts val="850"/>
              </a:spcBef>
              <a:buClr>
                <a:srgbClr val="ffffff"/>
              </a:buClr>
              <a:buSzPct val="45000"/>
              <a:buFont typeface="Wingdings" charset="2"/>
              <a:buChar char=""/>
            </a:pPr>
            <a:r>
              <a:rPr b="0" lang="en-GB" sz="1800" spc="-1" strike="noStrike">
                <a:solidFill>
                  <a:srgbClr val="ffffff"/>
                </a:solidFill>
                <a:latin typeface="Arial"/>
              </a:rPr>
              <a:t>Third Outline Level</a:t>
            </a:r>
            <a:endParaRPr b="0" lang="en-GB" sz="1800" spc="-1" strike="noStrike">
              <a:solidFill>
                <a:srgbClr val="ffffff"/>
              </a:solidFill>
              <a:latin typeface="Arial"/>
            </a:endParaRPr>
          </a:p>
          <a:p>
            <a:pPr lvl="3" marL="1728000" indent="-216000">
              <a:spcBef>
                <a:spcPts val="567"/>
              </a:spcBef>
              <a:buClr>
                <a:srgbClr val="ffffff"/>
              </a:buClr>
              <a:buSzPct val="75000"/>
              <a:buFont typeface="Symbol" charset="2"/>
              <a:buChar char=""/>
            </a:pPr>
            <a:r>
              <a:rPr b="0" lang="en-GB" sz="1800" spc="-1" strike="noStrike">
                <a:solidFill>
                  <a:srgbClr val="ffffff"/>
                </a:solidFill>
                <a:latin typeface="Arial"/>
              </a:rPr>
              <a:t>Fourth Outline Level</a:t>
            </a:r>
            <a:endParaRPr b="0" lang="en-GB" sz="1800" spc="-1" strike="noStrike">
              <a:solidFill>
                <a:srgbClr val="ffffff"/>
              </a:solidFill>
              <a:latin typeface="Arial"/>
            </a:endParaRPr>
          </a:p>
          <a:p>
            <a:pPr lvl="4" marL="2160000" indent="-216000">
              <a:spcBef>
                <a:spcPts val="283"/>
              </a:spcBef>
              <a:buClr>
                <a:srgbClr val="ffffff"/>
              </a:buClr>
              <a:buSzPct val="45000"/>
              <a:buFont typeface="Wingdings" charset="2"/>
              <a:buChar char=""/>
            </a:pPr>
            <a:r>
              <a:rPr b="0" lang="en-GB" sz="1800" spc="-1" strike="noStrike">
                <a:solidFill>
                  <a:srgbClr val="ffffff"/>
                </a:solidFill>
                <a:latin typeface="Arial"/>
              </a:rPr>
              <a:t>Fifth Outline Level</a:t>
            </a:r>
            <a:endParaRPr b="0" lang="en-GB" sz="1800" spc="-1" strike="noStrike">
              <a:solidFill>
                <a:srgbClr val="ffffff"/>
              </a:solidFill>
              <a:latin typeface="Arial"/>
            </a:endParaRPr>
          </a:p>
          <a:p>
            <a:pPr lvl="5" marL="2592000" indent="-216000">
              <a:spcBef>
                <a:spcPts val="283"/>
              </a:spcBef>
              <a:buClr>
                <a:srgbClr val="ffffff"/>
              </a:buClr>
              <a:buSzPct val="45000"/>
              <a:buFont typeface="Wingdings" charset="2"/>
              <a:buChar char=""/>
            </a:pPr>
            <a:r>
              <a:rPr b="0" lang="en-GB" sz="1800" spc="-1" strike="noStrike">
                <a:solidFill>
                  <a:srgbClr val="ffffff"/>
                </a:solidFill>
                <a:latin typeface="Arial"/>
              </a:rPr>
              <a:t>Sixth Outline Level</a:t>
            </a:r>
            <a:endParaRPr b="0" lang="en-GB" sz="1800" spc="-1" strike="noStrike">
              <a:solidFill>
                <a:srgbClr val="ffffff"/>
              </a:solidFill>
              <a:latin typeface="Arial"/>
            </a:endParaRPr>
          </a:p>
          <a:p>
            <a:pPr lvl="6" marL="3024000" indent="-216000">
              <a:spcBef>
                <a:spcPts val="283"/>
              </a:spcBef>
              <a:buClr>
                <a:srgbClr val="ffffff"/>
              </a:buClr>
              <a:buSzPct val="45000"/>
              <a:buFont typeface="Wingdings" charset="2"/>
              <a:buChar char=""/>
            </a:pPr>
            <a:r>
              <a:rPr b="0" lang="en-GB" sz="1800" spc="-1" strike="noStrike">
                <a:solidFill>
                  <a:srgbClr val="ffffff"/>
                </a:solidFill>
                <a:latin typeface="Arial"/>
              </a:rPr>
              <a:t>Seventh Outline Level</a:t>
            </a:r>
            <a:endParaRPr b="0" lang="en-GB" sz="1800" spc="-1" strike="noStrike">
              <a:solidFill>
                <a:srgbClr val="ffffff"/>
              </a:solidFill>
              <a:latin typeface="Arial"/>
            </a:endParaRPr>
          </a:p>
        </p:txBody>
      </p:sp>
    </p:spTree>
  </p:cSld>
  <p:clrMap bg1="lt1" bg2="lt2" tx1="dk1"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96" name=""/>
          <p:cNvSpPr/>
          <p:nvPr/>
        </p:nvSpPr>
        <p:spPr>
          <a:xfrm>
            <a:off x="360" y="6531120"/>
            <a:ext cx="9139320" cy="321840"/>
          </a:xfrm>
          <a:prstGeom prst="rect">
            <a:avLst/>
          </a:prstGeom>
          <a:solidFill>
            <a:srgbClr val="650953"/>
          </a:solidFill>
          <a:ln w="0">
            <a:solidFill>
              <a:srgbClr val="3465a4"/>
            </a:solidFill>
          </a:ln>
        </p:spPr>
        <p:style>
          <a:lnRef idx="0"/>
          <a:fillRef idx="0"/>
          <a:effectRef idx="0"/>
          <a:fontRef idx="minor"/>
        </p:style>
        <p:txBody>
          <a:bodyPr lIns="90000" rIns="90000" tIns="45000" bIns="45000" anchor="t">
            <a:spAutoFit/>
          </a:bodyPr>
          <a:p>
            <a:pPr>
              <a:lnSpc>
                <a:spcPct val="100000"/>
              </a:lnSpc>
            </a:pPr>
            <a:endParaRPr b="0" lang="en-GB" sz="1800" spc="-1" strike="noStrike">
              <a:solidFill>
                <a:srgbClr val="ffffff"/>
              </a:solidFill>
              <a:latin typeface="Arial"/>
              <a:ea typeface="DejaVu Sans"/>
            </a:endParaRPr>
          </a:p>
        </p:txBody>
      </p:sp>
      <p:sp>
        <p:nvSpPr>
          <p:cNvPr id="97" name=""/>
          <p:cNvSpPr/>
          <p:nvPr/>
        </p:nvSpPr>
        <p:spPr>
          <a:xfrm>
            <a:off x="360" y="0"/>
            <a:ext cx="9139320" cy="1465200"/>
          </a:xfrm>
          <a:prstGeom prst="rect">
            <a:avLst/>
          </a:prstGeom>
          <a:solidFill>
            <a:srgbClr val="650953"/>
          </a:solidFill>
          <a:ln w="0">
            <a:solidFill>
              <a:srgbClr val="3465a4"/>
            </a:solidFill>
          </a:ln>
        </p:spPr>
        <p:style>
          <a:lnRef idx="0"/>
          <a:fillRef idx="0"/>
          <a:effectRef idx="0"/>
          <a:fontRef idx="minor"/>
        </p:style>
        <p:txBody>
          <a:bodyPr lIns="90000" rIns="90000" tIns="45000" bIns="45000" anchor="t">
            <a:spAutoFit/>
          </a:bodyPr>
          <a:p>
            <a:pPr>
              <a:lnSpc>
                <a:spcPct val="100000"/>
              </a:lnSpc>
            </a:pPr>
            <a:endParaRPr b="0" lang="en-GB" sz="1800" spc="-1" strike="noStrike">
              <a:solidFill>
                <a:srgbClr val="ffffff"/>
              </a:solidFill>
              <a:latin typeface="Arial"/>
              <a:ea typeface="DejaVu Sans"/>
            </a:endParaRPr>
          </a:p>
        </p:txBody>
      </p:sp>
      <p:sp>
        <p:nvSpPr>
          <p:cNvPr id="98" name=""/>
          <p:cNvSpPr/>
          <p:nvPr/>
        </p:nvSpPr>
        <p:spPr>
          <a:xfrm>
            <a:off x="326520" y="1796040"/>
            <a:ext cx="8486280" cy="4567320"/>
          </a:xfrm>
          <a:prstGeom prst="rect">
            <a:avLst/>
          </a:prstGeom>
          <a:noFill/>
          <a:ln w="0">
            <a:noFill/>
          </a:ln>
        </p:spPr>
        <p:style>
          <a:lnRef idx="0"/>
          <a:fillRef idx="0"/>
          <a:effectRef idx="0"/>
          <a:fontRef idx="minor"/>
        </p:style>
        <p:txBody>
          <a:bodyPr lIns="90000" rIns="90000" tIns="45000" bIns="45000" anchor="t">
            <a:noAutofit/>
          </a:bodyPr>
          <a:p>
            <a:pPr>
              <a:lnSpc>
                <a:spcPct val="100000"/>
              </a:lnSpc>
            </a:pPr>
            <a:endParaRPr b="0" lang="en-GB" sz="1800" spc="-1" strike="noStrike">
              <a:solidFill>
                <a:srgbClr val="000000"/>
              </a:solidFill>
              <a:latin typeface="Arial"/>
              <a:ea typeface="DejaVu Sans"/>
            </a:endParaRPr>
          </a:p>
        </p:txBody>
      </p:sp>
      <p:sp>
        <p:nvSpPr>
          <p:cNvPr id="99" name=""/>
          <p:cNvSpPr/>
          <p:nvPr/>
        </p:nvSpPr>
        <p:spPr>
          <a:xfrm>
            <a:off x="8449920" y="6258960"/>
            <a:ext cx="403560" cy="539640"/>
          </a:xfrm>
          <a:prstGeom prst="ellipse">
            <a:avLst/>
          </a:prstGeom>
          <a:solidFill>
            <a:srgbClr val="1abc9c"/>
          </a:solidFill>
          <a:ln w="0">
            <a:solidFill>
              <a:srgbClr val="1abc9c"/>
            </a:solidFill>
          </a:ln>
        </p:spPr>
        <p:style>
          <a:lnRef idx="0"/>
          <a:fillRef idx="0"/>
          <a:effectRef idx="0"/>
          <a:fontRef idx="minor"/>
        </p:style>
        <p:txBody>
          <a:bodyPr lIns="90000" rIns="90000" tIns="45000" bIns="45000" anchor="t">
            <a:spAutoFit/>
          </a:bodyPr>
          <a:p>
            <a:pPr>
              <a:lnSpc>
                <a:spcPct val="100000"/>
              </a:lnSpc>
            </a:pPr>
            <a:endParaRPr b="0" lang="en-GB" sz="1800" spc="-1" strike="noStrike">
              <a:solidFill>
                <a:srgbClr val="ffffff"/>
              </a:solidFill>
              <a:latin typeface="Arial"/>
              <a:ea typeface="DejaVu Sans"/>
            </a:endParaRPr>
          </a:p>
        </p:txBody>
      </p:sp>
      <p:pic>
        <p:nvPicPr>
          <p:cNvPr id="100" name="" descr=""/>
          <p:cNvPicPr/>
          <p:nvPr/>
        </p:nvPicPr>
        <p:blipFill>
          <a:blip r:embed="rId2"/>
          <a:stretch/>
        </p:blipFill>
        <p:spPr>
          <a:xfrm>
            <a:off x="8136720" y="272880"/>
            <a:ext cx="1002960" cy="1002960"/>
          </a:xfrm>
          <a:prstGeom prst="rect">
            <a:avLst/>
          </a:prstGeom>
          <a:ln w="0">
            <a:noFill/>
          </a:ln>
        </p:spPr>
      </p:pic>
      <p:sp>
        <p:nvSpPr>
          <p:cNvPr id="101" name=""/>
          <p:cNvSpPr/>
          <p:nvPr/>
        </p:nvSpPr>
        <p:spPr>
          <a:xfrm>
            <a:off x="3102480" y="6531480"/>
            <a:ext cx="2934360" cy="321840"/>
          </a:xfrm>
          <a:prstGeom prst="rect">
            <a:avLst/>
          </a:prstGeom>
          <a:noFill/>
          <a:ln w="72000">
            <a:noFill/>
          </a:ln>
        </p:spPr>
        <p:style>
          <a:lnRef idx="0"/>
          <a:fillRef idx="0"/>
          <a:effectRef idx="0"/>
          <a:fontRef idx="minor"/>
        </p:style>
        <p:txBody>
          <a:bodyPr lIns="0" rIns="0" tIns="0" bIns="0" anchor="t">
            <a:noAutofit/>
          </a:bodyPr>
          <a:p>
            <a:pPr algn="ctr">
              <a:lnSpc>
                <a:spcPct val="100000"/>
              </a:lnSpc>
            </a:pPr>
            <a:r>
              <a:rPr b="1" lang="en-GB" sz="1800" spc="-1" strike="noStrike">
                <a:solidFill>
                  <a:srgbClr val="ffffff"/>
                </a:solidFill>
                <a:latin typeface="Noto Sans"/>
                <a:ea typeface="DejaVu Sans"/>
              </a:rPr>
              <a:t>19</a:t>
            </a:r>
            <a:r>
              <a:rPr b="1" lang="en-GB" sz="1800" spc="-1" strike="noStrike" baseline="33000">
                <a:solidFill>
                  <a:srgbClr val="ffffff"/>
                </a:solidFill>
                <a:latin typeface="Noto Sans"/>
                <a:ea typeface="DejaVu Sans"/>
              </a:rPr>
              <a:t>th</a:t>
            </a:r>
            <a:r>
              <a:rPr b="1" lang="en-GB" sz="1800" spc="-1" strike="noStrike">
                <a:solidFill>
                  <a:srgbClr val="ffffff"/>
                </a:solidFill>
                <a:latin typeface="Noto Sans"/>
                <a:ea typeface="DejaVu Sans"/>
              </a:rPr>
              <a:t> March 2026</a:t>
            </a:r>
            <a:endParaRPr b="0" lang="en-GB" sz="1800" spc="-1" strike="noStrike">
              <a:solidFill>
                <a:srgbClr val="ffffff"/>
              </a:solidFill>
              <a:latin typeface="Arial"/>
            </a:endParaRPr>
          </a:p>
        </p:txBody>
      </p:sp>
      <p:sp>
        <p:nvSpPr>
          <p:cNvPr id="102" name=""/>
          <p:cNvSpPr/>
          <p:nvPr/>
        </p:nvSpPr>
        <p:spPr>
          <a:xfrm>
            <a:off x="326880" y="6531480"/>
            <a:ext cx="2607840" cy="321840"/>
          </a:xfrm>
          <a:prstGeom prst="rect">
            <a:avLst/>
          </a:prstGeom>
          <a:noFill/>
          <a:ln w="72000">
            <a:noFill/>
          </a:ln>
        </p:spPr>
        <p:style>
          <a:lnRef idx="0"/>
          <a:fillRef idx="0"/>
          <a:effectRef idx="0"/>
          <a:fontRef idx="minor"/>
        </p:style>
        <p:txBody>
          <a:bodyPr lIns="0" rIns="0" tIns="0" bIns="0" anchor="t">
            <a:noAutofit/>
          </a:bodyPr>
          <a:p>
            <a:pPr>
              <a:lnSpc>
                <a:spcPct val="100000"/>
              </a:lnSpc>
            </a:pPr>
            <a:r>
              <a:rPr b="1" lang="en-GB" sz="1800" spc="-1" strike="noStrike">
                <a:solidFill>
                  <a:srgbClr val="ffffff"/>
                </a:solidFill>
                <a:latin typeface="Noto Sans"/>
                <a:ea typeface="DejaVu Sans"/>
              </a:rPr>
              <a:t>Lent 2026</a:t>
            </a:r>
            <a:endParaRPr b="0" lang="en-GB" sz="1800" spc="-1" strike="noStrike">
              <a:solidFill>
                <a:srgbClr val="ffffff"/>
              </a:solidFill>
              <a:latin typeface="Arial"/>
            </a:endParaRPr>
          </a:p>
        </p:txBody>
      </p:sp>
      <p:sp>
        <p:nvSpPr>
          <p:cNvPr id="103" name=""/>
          <p:cNvSpPr/>
          <p:nvPr/>
        </p:nvSpPr>
        <p:spPr>
          <a:xfrm>
            <a:off x="8327880" y="6259320"/>
            <a:ext cx="648360" cy="539640"/>
          </a:xfrm>
          <a:prstGeom prst="rect">
            <a:avLst/>
          </a:prstGeom>
          <a:noFill/>
          <a:ln w="72000">
            <a:noFill/>
          </a:ln>
        </p:spPr>
        <p:style>
          <a:lnRef idx="0"/>
          <a:fillRef idx="0"/>
          <a:effectRef idx="0"/>
          <a:fontRef idx="minor"/>
        </p:style>
        <p:txBody>
          <a:bodyPr lIns="0" rIns="0" tIns="0" bIns="0" anchor="ctr">
            <a:noAutofit/>
          </a:bodyPr>
          <a:p>
            <a:pPr algn="ctr">
              <a:lnSpc>
                <a:spcPct val="100000"/>
              </a:lnSpc>
            </a:pPr>
            <a:fld id="{22C2E279-2571-451D-B34D-5AF772458B96}" type="slidenum">
              <a:rPr b="1" lang="en-GB" sz="1400" spc="-1" strike="noStrike">
                <a:solidFill>
                  <a:srgbClr val="ffffff"/>
                </a:solidFill>
                <a:latin typeface="Noto Sans"/>
                <a:ea typeface="DejaVu Sans"/>
              </a:rPr>
              <a:t>&lt;number&gt;</a:t>
            </a:fld>
            <a:endParaRPr b="0" lang="en-GB" sz="1400" spc="-1" strike="noStrike">
              <a:solidFill>
                <a:srgbClr val="ffffff"/>
              </a:solidFill>
              <a:latin typeface="Arial"/>
            </a:endParaRPr>
          </a:p>
        </p:txBody>
      </p:sp>
      <p:sp>
        <p:nvSpPr>
          <p:cNvPr id="104" name="PlaceHolder 1"/>
          <p:cNvSpPr>
            <a:spLocks noGrp="1"/>
          </p:cNvSpPr>
          <p:nvPr>
            <p:ph type="title"/>
          </p:nvPr>
        </p:nvSpPr>
        <p:spPr>
          <a:xfrm>
            <a:off x="457200" y="273600"/>
            <a:ext cx="8229240" cy="1144800"/>
          </a:xfrm>
          <a:prstGeom prst="rect">
            <a:avLst/>
          </a:prstGeom>
          <a:noFill/>
          <a:ln w="0">
            <a:noFill/>
          </a:ln>
        </p:spPr>
        <p:txBody>
          <a:bodyPr lIns="0" rIns="0" tIns="0" bIns="0" anchor="ctr">
            <a:noAutofit/>
          </a:bodyPr>
          <a:p>
            <a:pPr indent="0" algn="ctr">
              <a:buNone/>
            </a:pPr>
            <a:r>
              <a:rPr b="0" lang="en-GB" sz="4400" spc="-1" strike="noStrike">
                <a:solidFill>
                  <a:srgbClr val="ffffff"/>
                </a:solidFill>
                <a:latin typeface="Arial"/>
              </a:rPr>
              <a:t>Click to edit the title text format</a:t>
            </a:r>
            <a:endParaRPr b="0" lang="en-GB" sz="4400" spc="-1" strike="noStrike">
              <a:solidFill>
                <a:srgbClr val="ffffff"/>
              </a:solidFill>
              <a:latin typeface="Arial"/>
            </a:endParaRPr>
          </a:p>
        </p:txBody>
      </p:sp>
      <p:sp>
        <p:nvSpPr>
          <p:cNvPr id="105"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GB" sz="3200" spc="-1" strike="noStrike">
                <a:solidFill>
                  <a:srgbClr val="ffffff"/>
                </a:solidFill>
                <a:latin typeface="Arial"/>
              </a:rPr>
              <a:t>Click to edit the outline text format</a:t>
            </a:r>
            <a:endParaRPr b="0" lang="en-GB" sz="3200" spc="-1" strike="noStrike">
              <a:solidFill>
                <a:srgbClr val="ffffff"/>
              </a:solidFill>
              <a:latin typeface="Arial"/>
            </a:endParaRPr>
          </a:p>
          <a:p>
            <a:pPr lvl="1" marL="864000" indent="-324000">
              <a:spcBef>
                <a:spcPts val="1134"/>
              </a:spcBef>
              <a:buClr>
                <a:srgbClr val="ffffff"/>
              </a:buClr>
              <a:buSzPct val="75000"/>
              <a:buFont typeface="Symbol" charset="2"/>
              <a:buChar char=""/>
            </a:pPr>
            <a:r>
              <a:rPr b="0" lang="en-GB" sz="2800" spc="-1" strike="noStrike">
                <a:solidFill>
                  <a:srgbClr val="ffffff"/>
                </a:solidFill>
                <a:latin typeface="Arial"/>
              </a:rPr>
              <a:t>Second Outline Level</a:t>
            </a:r>
            <a:endParaRPr b="0" lang="en-GB" sz="2800" spc="-1" strike="noStrike">
              <a:solidFill>
                <a:srgbClr val="ffffff"/>
              </a:solidFill>
              <a:latin typeface="Arial"/>
            </a:endParaRPr>
          </a:p>
          <a:p>
            <a:pPr lvl="2" marL="1296000" indent="-288000">
              <a:spcBef>
                <a:spcPts val="850"/>
              </a:spcBef>
              <a:buClr>
                <a:srgbClr val="ffffff"/>
              </a:buClr>
              <a:buSzPct val="45000"/>
              <a:buFont typeface="Wingdings" charset="2"/>
              <a:buChar char=""/>
            </a:pPr>
            <a:r>
              <a:rPr b="0" lang="en-GB" sz="2400" spc="-1" strike="noStrike">
                <a:solidFill>
                  <a:srgbClr val="ffffff"/>
                </a:solidFill>
                <a:latin typeface="Arial"/>
              </a:rPr>
              <a:t>Third Outline Level</a:t>
            </a:r>
            <a:endParaRPr b="0" lang="en-GB" sz="2400" spc="-1" strike="noStrike">
              <a:solidFill>
                <a:srgbClr val="ffffff"/>
              </a:solidFill>
              <a:latin typeface="Arial"/>
            </a:endParaRPr>
          </a:p>
          <a:p>
            <a:pPr lvl="3" marL="1728000" indent="-216000">
              <a:spcBef>
                <a:spcPts val="567"/>
              </a:spcBef>
              <a:buClr>
                <a:srgbClr val="ffffff"/>
              </a:buClr>
              <a:buSzPct val="75000"/>
              <a:buFont typeface="Symbol" charset="2"/>
              <a:buChar char=""/>
            </a:pPr>
            <a:r>
              <a:rPr b="0" lang="en-GB" sz="2000" spc="-1" strike="noStrike">
                <a:solidFill>
                  <a:srgbClr val="ffffff"/>
                </a:solidFill>
                <a:latin typeface="Arial"/>
              </a:rPr>
              <a:t>Fourth Outline Level</a:t>
            </a:r>
            <a:endParaRPr b="0" lang="en-GB" sz="2000" spc="-1" strike="noStrike">
              <a:solidFill>
                <a:srgbClr val="ffffff"/>
              </a:solidFill>
              <a:latin typeface="Arial"/>
            </a:endParaRPr>
          </a:p>
          <a:p>
            <a:pPr lvl="4" marL="2160000" indent="-216000">
              <a:spcBef>
                <a:spcPts val="283"/>
              </a:spcBef>
              <a:buClr>
                <a:srgbClr val="ffffff"/>
              </a:buClr>
              <a:buSzPct val="45000"/>
              <a:buFont typeface="Wingdings" charset="2"/>
              <a:buChar char=""/>
            </a:pPr>
            <a:r>
              <a:rPr b="0" lang="en-GB" sz="2000" spc="-1" strike="noStrike">
                <a:solidFill>
                  <a:srgbClr val="ffffff"/>
                </a:solidFill>
                <a:latin typeface="Arial"/>
              </a:rPr>
              <a:t>Fifth Outline Level</a:t>
            </a:r>
            <a:endParaRPr b="0" lang="en-GB" sz="2000" spc="-1" strike="noStrike">
              <a:solidFill>
                <a:srgbClr val="ffffff"/>
              </a:solidFill>
              <a:latin typeface="Arial"/>
            </a:endParaRPr>
          </a:p>
          <a:p>
            <a:pPr lvl="5" marL="2592000" indent="-216000">
              <a:spcBef>
                <a:spcPts val="283"/>
              </a:spcBef>
              <a:buClr>
                <a:srgbClr val="ffffff"/>
              </a:buClr>
              <a:buSzPct val="45000"/>
              <a:buFont typeface="Wingdings" charset="2"/>
              <a:buChar char=""/>
            </a:pPr>
            <a:r>
              <a:rPr b="0" lang="en-GB" sz="2000" spc="-1" strike="noStrike">
                <a:solidFill>
                  <a:srgbClr val="ffffff"/>
                </a:solidFill>
                <a:latin typeface="Arial"/>
              </a:rPr>
              <a:t>Sixth Outline Level</a:t>
            </a:r>
            <a:endParaRPr b="0" lang="en-GB" sz="2000" spc="-1" strike="noStrike">
              <a:solidFill>
                <a:srgbClr val="ffffff"/>
              </a:solidFill>
              <a:latin typeface="Arial"/>
            </a:endParaRPr>
          </a:p>
          <a:p>
            <a:pPr lvl="6" marL="3024000" indent="-216000">
              <a:spcBef>
                <a:spcPts val="283"/>
              </a:spcBef>
              <a:buClr>
                <a:srgbClr val="ffffff"/>
              </a:buClr>
              <a:buSzPct val="45000"/>
              <a:buFont typeface="Wingdings" charset="2"/>
              <a:buChar char=""/>
            </a:pPr>
            <a:r>
              <a:rPr b="0" lang="en-GB" sz="2000" spc="-1" strike="noStrike">
                <a:solidFill>
                  <a:srgbClr val="ffffff"/>
                </a:solidFill>
                <a:latin typeface="Arial"/>
              </a:rPr>
              <a:t>Seventh Outline Level</a:t>
            </a:r>
            <a:endParaRPr b="0" lang="en-GB" sz="2000" spc="-1" strike="noStrike">
              <a:solidFill>
                <a:srgbClr val="ffffff"/>
              </a:solidFill>
              <a:latin typeface="Arial"/>
            </a:endParaRPr>
          </a:p>
        </p:txBody>
      </p:sp>
    </p:spTree>
  </p:cSld>
  <p:clrMap bg1="lt1" bg2="lt2" tx1="dk1"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106" name=""/>
          <p:cNvSpPr/>
          <p:nvPr/>
        </p:nvSpPr>
        <p:spPr>
          <a:xfrm>
            <a:off x="360" y="6531120"/>
            <a:ext cx="9139320" cy="321840"/>
          </a:xfrm>
          <a:prstGeom prst="rect">
            <a:avLst/>
          </a:prstGeom>
          <a:solidFill>
            <a:srgbClr val="650953"/>
          </a:solidFill>
          <a:ln w="0">
            <a:solidFill>
              <a:srgbClr val="3465a4"/>
            </a:solidFill>
          </a:ln>
        </p:spPr>
        <p:style>
          <a:lnRef idx="0"/>
          <a:fillRef idx="0"/>
          <a:effectRef idx="0"/>
          <a:fontRef idx="minor"/>
        </p:style>
        <p:txBody>
          <a:bodyPr lIns="90000" rIns="90000" tIns="45000" bIns="45000" anchor="t">
            <a:spAutoFit/>
          </a:bodyPr>
          <a:p>
            <a:pPr>
              <a:lnSpc>
                <a:spcPct val="100000"/>
              </a:lnSpc>
            </a:pPr>
            <a:endParaRPr b="0" lang="en-GB" sz="1800" spc="-1" strike="noStrike">
              <a:solidFill>
                <a:srgbClr val="ffffff"/>
              </a:solidFill>
              <a:latin typeface="Arial"/>
              <a:ea typeface="DejaVu Sans"/>
            </a:endParaRPr>
          </a:p>
        </p:txBody>
      </p:sp>
      <p:sp>
        <p:nvSpPr>
          <p:cNvPr id="107" name=""/>
          <p:cNvSpPr/>
          <p:nvPr/>
        </p:nvSpPr>
        <p:spPr>
          <a:xfrm>
            <a:off x="360" y="0"/>
            <a:ext cx="9139320" cy="1465200"/>
          </a:xfrm>
          <a:prstGeom prst="rect">
            <a:avLst/>
          </a:prstGeom>
          <a:solidFill>
            <a:srgbClr val="650953"/>
          </a:solidFill>
          <a:ln w="0">
            <a:solidFill>
              <a:srgbClr val="3465a4"/>
            </a:solidFill>
          </a:ln>
        </p:spPr>
        <p:style>
          <a:lnRef idx="0"/>
          <a:fillRef idx="0"/>
          <a:effectRef idx="0"/>
          <a:fontRef idx="minor"/>
        </p:style>
        <p:txBody>
          <a:bodyPr lIns="90000" rIns="90000" tIns="45000" bIns="45000" anchor="t">
            <a:spAutoFit/>
          </a:bodyPr>
          <a:p>
            <a:pPr>
              <a:lnSpc>
                <a:spcPct val="100000"/>
              </a:lnSpc>
            </a:pPr>
            <a:endParaRPr b="0" lang="en-GB" sz="1800" spc="-1" strike="noStrike">
              <a:solidFill>
                <a:srgbClr val="ffffff"/>
              </a:solidFill>
              <a:latin typeface="Arial"/>
              <a:ea typeface="DejaVu Sans"/>
            </a:endParaRPr>
          </a:p>
        </p:txBody>
      </p:sp>
      <p:sp>
        <p:nvSpPr>
          <p:cNvPr id="108" name=""/>
          <p:cNvSpPr/>
          <p:nvPr/>
        </p:nvSpPr>
        <p:spPr>
          <a:xfrm>
            <a:off x="326520" y="1796040"/>
            <a:ext cx="8486280" cy="4567320"/>
          </a:xfrm>
          <a:prstGeom prst="rect">
            <a:avLst/>
          </a:prstGeom>
          <a:noFill/>
          <a:ln w="0">
            <a:noFill/>
          </a:ln>
        </p:spPr>
        <p:style>
          <a:lnRef idx="0"/>
          <a:fillRef idx="0"/>
          <a:effectRef idx="0"/>
          <a:fontRef idx="minor"/>
        </p:style>
        <p:txBody>
          <a:bodyPr lIns="90000" rIns="90000" tIns="45000" bIns="45000" anchor="t">
            <a:noAutofit/>
          </a:bodyPr>
          <a:p>
            <a:pPr>
              <a:lnSpc>
                <a:spcPct val="100000"/>
              </a:lnSpc>
            </a:pPr>
            <a:endParaRPr b="0" lang="en-GB" sz="1800" spc="-1" strike="noStrike">
              <a:solidFill>
                <a:srgbClr val="000000"/>
              </a:solidFill>
              <a:latin typeface="Arial"/>
              <a:ea typeface="DejaVu Sans"/>
            </a:endParaRPr>
          </a:p>
        </p:txBody>
      </p:sp>
      <p:sp>
        <p:nvSpPr>
          <p:cNvPr id="109" name=""/>
          <p:cNvSpPr/>
          <p:nvPr/>
        </p:nvSpPr>
        <p:spPr>
          <a:xfrm>
            <a:off x="8449920" y="6258960"/>
            <a:ext cx="403560" cy="539640"/>
          </a:xfrm>
          <a:prstGeom prst="ellipse">
            <a:avLst/>
          </a:prstGeom>
          <a:solidFill>
            <a:srgbClr val="1abc9c"/>
          </a:solidFill>
          <a:ln w="0">
            <a:solidFill>
              <a:srgbClr val="1abc9c"/>
            </a:solidFill>
          </a:ln>
        </p:spPr>
        <p:style>
          <a:lnRef idx="0"/>
          <a:fillRef idx="0"/>
          <a:effectRef idx="0"/>
          <a:fontRef idx="minor"/>
        </p:style>
        <p:txBody>
          <a:bodyPr lIns="90000" rIns="90000" tIns="45000" bIns="45000" anchor="t">
            <a:spAutoFit/>
          </a:bodyPr>
          <a:p>
            <a:pPr>
              <a:lnSpc>
                <a:spcPct val="100000"/>
              </a:lnSpc>
            </a:pPr>
            <a:endParaRPr b="0" lang="en-GB" sz="1800" spc="-1" strike="noStrike">
              <a:solidFill>
                <a:srgbClr val="ffffff"/>
              </a:solidFill>
              <a:latin typeface="Arial"/>
              <a:ea typeface="DejaVu Sans"/>
            </a:endParaRPr>
          </a:p>
        </p:txBody>
      </p:sp>
      <p:pic>
        <p:nvPicPr>
          <p:cNvPr id="110" name="" descr=""/>
          <p:cNvPicPr/>
          <p:nvPr/>
        </p:nvPicPr>
        <p:blipFill>
          <a:blip r:embed="rId2"/>
          <a:stretch/>
        </p:blipFill>
        <p:spPr>
          <a:xfrm>
            <a:off x="8136720" y="272880"/>
            <a:ext cx="1002960" cy="1002960"/>
          </a:xfrm>
          <a:prstGeom prst="rect">
            <a:avLst/>
          </a:prstGeom>
          <a:ln w="0">
            <a:noFill/>
          </a:ln>
        </p:spPr>
      </p:pic>
      <p:sp>
        <p:nvSpPr>
          <p:cNvPr id="111" name=""/>
          <p:cNvSpPr/>
          <p:nvPr/>
        </p:nvSpPr>
        <p:spPr>
          <a:xfrm>
            <a:off x="3102480" y="6531480"/>
            <a:ext cx="2934360" cy="321840"/>
          </a:xfrm>
          <a:prstGeom prst="rect">
            <a:avLst/>
          </a:prstGeom>
          <a:noFill/>
          <a:ln w="72000">
            <a:noFill/>
          </a:ln>
        </p:spPr>
        <p:style>
          <a:lnRef idx="0"/>
          <a:fillRef idx="0"/>
          <a:effectRef idx="0"/>
          <a:fontRef idx="minor"/>
        </p:style>
        <p:txBody>
          <a:bodyPr lIns="0" rIns="0" tIns="0" bIns="0" anchor="t">
            <a:noAutofit/>
          </a:bodyPr>
          <a:p>
            <a:pPr algn="ctr">
              <a:lnSpc>
                <a:spcPct val="100000"/>
              </a:lnSpc>
            </a:pPr>
            <a:r>
              <a:rPr b="1" lang="en-GB" sz="1800" spc="-1" strike="noStrike">
                <a:solidFill>
                  <a:srgbClr val="ffffff"/>
                </a:solidFill>
                <a:latin typeface="Noto Sans"/>
                <a:ea typeface="DejaVu Sans"/>
              </a:rPr>
              <a:t>19</a:t>
            </a:r>
            <a:r>
              <a:rPr b="1" lang="en-GB" sz="1800" spc="-1" strike="noStrike" baseline="33000">
                <a:solidFill>
                  <a:srgbClr val="ffffff"/>
                </a:solidFill>
                <a:latin typeface="Noto Sans"/>
                <a:ea typeface="DejaVu Sans"/>
              </a:rPr>
              <a:t>th</a:t>
            </a:r>
            <a:r>
              <a:rPr b="1" lang="en-GB" sz="1800" spc="-1" strike="noStrike">
                <a:solidFill>
                  <a:srgbClr val="ffffff"/>
                </a:solidFill>
                <a:latin typeface="Noto Sans"/>
                <a:ea typeface="DejaVu Sans"/>
              </a:rPr>
              <a:t> March 2026</a:t>
            </a:r>
            <a:endParaRPr b="0" lang="en-GB" sz="1800" spc="-1" strike="noStrike">
              <a:solidFill>
                <a:srgbClr val="ffffff"/>
              </a:solidFill>
              <a:latin typeface="Arial"/>
            </a:endParaRPr>
          </a:p>
        </p:txBody>
      </p:sp>
      <p:sp>
        <p:nvSpPr>
          <p:cNvPr id="112" name=""/>
          <p:cNvSpPr/>
          <p:nvPr/>
        </p:nvSpPr>
        <p:spPr>
          <a:xfrm>
            <a:off x="326880" y="6531480"/>
            <a:ext cx="2607840" cy="321840"/>
          </a:xfrm>
          <a:prstGeom prst="rect">
            <a:avLst/>
          </a:prstGeom>
          <a:noFill/>
          <a:ln w="72000">
            <a:noFill/>
          </a:ln>
        </p:spPr>
        <p:style>
          <a:lnRef idx="0"/>
          <a:fillRef idx="0"/>
          <a:effectRef idx="0"/>
          <a:fontRef idx="minor"/>
        </p:style>
        <p:txBody>
          <a:bodyPr lIns="0" rIns="0" tIns="0" bIns="0" anchor="t">
            <a:noAutofit/>
          </a:bodyPr>
          <a:p>
            <a:pPr>
              <a:lnSpc>
                <a:spcPct val="100000"/>
              </a:lnSpc>
            </a:pPr>
            <a:r>
              <a:rPr b="1" lang="en-GB" sz="1800" spc="-1" strike="noStrike">
                <a:solidFill>
                  <a:srgbClr val="ffffff"/>
                </a:solidFill>
                <a:latin typeface="Noto Sans"/>
                <a:ea typeface="DejaVu Sans"/>
              </a:rPr>
              <a:t>Lent 2026</a:t>
            </a:r>
            <a:endParaRPr b="0" lang="en-GB" sz="1800" spc="-1" strike="noStrike">
              <a:solidFill>
                <a:srgbClr val="ffffff"/>
              </a:solidFill>
              <a:latin typeface="Arial"/>
            </a:endParaRPr>
          </a:p>
        </p:txBody>
      </p:sp>
      <p:sp>
        <p:nvSpPr>
          <p:cNvPr id="113" name=""/>
          <p:cNvSpPr/>
          <p:nvPr/>
        </p:nvSpPr>
        <p:spPr>
          <a:xfrm>
            <a:off x="8327880" y="6259320"/>
            <a:ext cx="648360" cy="539640"/>
          </a:xfrm>
          <a:prstGeom prst="rect">
            <a:avLst/>
          </a:prstGeom>
          <a:noFill/>
          <a:ln w="72000">
            <a:noFill/>
          </a:ln>
        </p:spPr>
        <p:style>
          <a:lnRef idx="0"/>
          <a:fillRef idx="0"/>
          <a:effectRef idx="0"/>
          <a:fontRef idx="minor"/>
        </p:style>
        <p:txBody>
          <a:bodyPr lIns="0" rIns="0" tIns="0" bIns="0" anchor="ctr">
            <a:noAutofit/>
          </a:bodyPr>
          <a:p>
            <a:pPr algn="ctr">
              <a:lnSpc>
                <a:spcPct val="100000"/>
              </a:lnSpc>
            </a:pPr>
            <a:fld id="{0E9C5EC2-9060-4257-97A5-49AE3F196FB6}" type="slidenum">
              <a:rPr b="1" lang="en-GB" sz="1400" spc="-1" strike="noStrike">
                <a:solidFill>
                  <a:srgbClr val="ffffff"/>
                </a:solidFill>
                <a:latin typeface="Noto Sans"/>
                <a:ea typeface="DejaVu Sans"/>
              </a:rPr>
              <a:t>&lt;number&gt;</a:t>
            </a:fld>
            <a:endParaRPr b="0" lang="en-GB" sz="1400" spc="-1" strike="noStrike">
              <a:solidFill>
                <a:srgbClr val="ffffff"/>
              </a:solidFill>
              <a:latin typeface="Arial"/>
            </a:endParaRPr>
          </a:p>
        </p:txBody>
      </p:sp>
      <p:sp>
        <p:nvSpPr>
          <p:cNvPr id="114" name="PlaceHolder 1"/>
          <p:cNvSpPr>
            <a:spLocks noGrp="1"/>
          </p:cNvSpPr>
          <p:nvPr>
            <p:ph type="title"/>
          </p:nvPr>
        </p:nvSpPr>
        <p:spPr>
          <a:xfrm>
            <a:off x="326520" y="272880"/>
            <a:ext cx="8486280" cy="865080"/>
          </a:xfrm>
          <a:prstGeom prst="rect">
            <a:avLst/>
          </a:prstGeom>
          <a:noFill/>
          <a:ln w="0">
            <a:noFill/>
          </a:ln>
        </p:spPr>
        <p:txBody>
          <a:bodyPr lIns="0" rIns="0" tIns="0" bIns="0" anchor="ctr">
            <a:noAutofit/>
          </a:bodyPr>
          <a:p>
            <a:pPr indent="0">
              <a:buNone/>
            </a:pPr>
            <a:r>
              <a:rPr b="0" lang="en-GB" sz="1800" spc="-1" strike="noStrike">
                <a:solidFill>
                  <a:srgbClr val="ffffff"/>
                </a:solidFill>
                <a:latin typeface="Arial"/>
              </a:rPr>
              <a:t>Click to edit the title text format</a:t>
            </a:r>
            <a:endParaRPr b="0" lang="en-GB" sz="1800" spc="-1" strike="noStrike">
              <a:solidFill>
                <a:srgbClr val="ffffff"/>
              </a:solidFill>
              <a:latin typeface="Arial"/>
            </a:endParaRPr>
          </a:p>
        </p:txBody>
      </p:sp>
      <p:sp>
        <p:nvSpPr>
          <p:cNvPr id="11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GB" sz="1800" spc="-1" strike="noStrike">
                <a:solidFill>
                  <a:srgbClr val="ffffff"/>
                </a:solidFill>
                <a:latin typeface="Arial"/>
              </a:rPr>
              <a:t>Click to edit the outline text format</a:t>
            </a:r>
            <a:endParaRPr b="0" lang="en-GB" sz="1800" spc="-1" strike="noStrike">
              <a:solidFill>
                <a:srgbClr val="ffffff"/>
              </a:solidFill>
              <a:latin typeface="Arial"/>
            </a:endParaRPr>
          </a:p>
          <a:p>
            <a:pPr lvl="1" marL="864000" indent="-324000">
              <a:spcBef>
                <a:spcPts val="1134"/>
              </a:spcBef>
              <a:buClr>
                <a:srgbClr val="ffffff"/>
              </a:buClr>
              <a:buSzPct val="75000"/>
              <a:buFont typeface="Symbol" charset="2"/>
              <a:buChar char=""/>
            </a:pPr>
            <a:r>
              <a:rPr b="0" lang="en-GB" sz="1800" spc="-1" strike="noStrike">
                <a:solidFill>
                  <a:srgbClr val="ffffff"/>
                </a:solidFill>
                <a:latin typeface="Arial"/>
              </a:rPr>
              <a:t>Second Outline Level</a:t>
            </a:r>
            <a:endParaRPr b="0" lang="en-GB" sz="1800" spc="-1" strike="noStrike">
              <a:solidFill>
                <a:srgbClr val="ffffff"/>
              </a:solidFill>
              <a:latin typeface="Arial"/>
            </a:endParaRPr>
          </a:p>
          <a:p>
            <a:pPr lvl="2" marL="1296000" indent="-288000">
              <a:spcBef>
                <a:spcPts val="850"/>
              </a:spcBef>
              <a:buClr>
                <a:srgbClr val="ffffff"/>
              </a:buClr>
              <a:buSzPct val="45000"/>
              <a:buFont typeface="Wingdings" charset="2"/>
              <a:buChar char=""/>
            </a:pPr>
            <a:r>
              <a:rPr b="0" lang="en-GB" sz="1800" spc="-1" strike="noStrike">
                <a:solidFill>
                  <a:srgbClr val="ffffff"/>
                </a:solidFill>
                <a:latin typeface="Arial"/>
              </a:rPr>
              <a:t>Third Outline Level</a:t>
            </a:r>
            <a:endParaRPr b="0" lang="en-GB" sz="1800" spc="-1" strike="noStrike">
              <a:solidFill>
                <a:srgbClr val="ffffff"/>
              </a:solidFill>
              <a:latin typeface="Arial"/>
            </a:endParaRPr>
          </a:p>
          <a:p>
            <a:pPr lvl="3" marL="1728000" indent="-216000">
              <a:spcBef>
                <a:spcPts val="567"/>
              </a:spcBef>
              <a:buClr>
                <a:srgbClr val="ffffff"/>
              </a:buClr>
              <a:buSzPct val="75000"/>
              <a:buFont typeface="Symbol" charset="2"/>
              <a:buChar char=""/>
            </a:pPr>
            <a:r>
              <a:rPr b="0" lang="en-GB" sz="1800" spc="-1" strike="noStrike">
                <a:solidFill>
                  <a:srgbClr val="ffffff"/>
                </a:solidFill>
                <a:latin typeface="Arial"/>
              </a:rPr>
              <a:t>Fourth Outline Level</a:t>
            </a:r>
            <a:endParaRPr b="0" lang="en-GB" sz="1800" spc="-1" strike="noStrike">
              <a:solidFill>
                <a:srgbClr val="ffffff"/>
              </a:solidFill>
              <a:latin typeface="Arial"/>
            </a:endParaRPr>
          </a:p>
          <a:p>
            <a:pPr lvl="4" marL="2160000" indent="-216000">
              <a:spcBef>
                <a:spcPts val="283"/>
              </a:spcBef>
              <a:buClr>
                <a:srgbClr val="ffffff"/>
              </a:buClr>
              <a:buSzPct val="45000"/>
              <a:buFont typeface="Wingdings" charset="2"/>
              <a:buChar char=""/>
            </a:pPr>
            <a:r>
              <a:rPr b="0" lang="en-GB" sz="1800" spc="-1" strike="noStrike">
                <a:solidFill>
                  <a:srgbClr val="ffffff"/>
                </a:solidFill>
                <a:latin typeface="Arial"/>
              </a:rPr>
              <a:t>Fifth Outline Level</a:t>
            </a:r>
            <a:endParaRPr b="0" lang="en-GB" sz="1800" spc="-1" strike="noStrike">
              <a:solidFill>
                <a:srgbClr val="ffffff"/>
              </a:solidFill>
              <a:latin typeface="Arial"/>
            </a:endParaRPr>
          </a:p>
          <a:p>
            <a:pPr lvl="5" marL="2592000" indent="-216000">
              <a:spcBef>
                <a:spcPts val="283"/>
              </a:spcBef>
              <a:buClr>
                <a:srgbClr val="ffffff"/>
              </a:buClr>
              <a:buSzPct val="45000"/>
              <a:buFont typeface="Wingdings" charset="2"/>
              <a:buChar char=""/>
            </a:pPr>
            <a:r>
              <a:rPr b="0" lang="en-GB" sz="1800" spc="-1" strike="noStrike">
                <a:solidFill>
                  <a:srgbClr val="ffffff"/>
                </a:solidFill>
                <a:latin typeface="Arial"/>
              </a:rPr>
              <a:t>Sixth Outline Level</a:t>
            </a:r>
            <a:endParaRPr b="0" lang="en-GB" sz="1800" spc="-1" strike="noStrike">
              <a:solidFill>
                <a:srgbClr val="ffffff"/>
              </a:solidFill>
              <a:latin typeface="Arial"/>
            </a:endParaRPr>
          </a:p>
          <a:p>
            <a:pPr lvl="6" marL="3024000" indent="-216000">
              <a:spcBef>
                <a:spcPts val="283"/>
              </a:spcBef>
              <a:buClr>
                <a:srgbClr val="ffffff"/>
              </a:buClr>
              <a:buSzPct val="45000"/>
              <a:buFont typeface="Wingdings" charset="2"/>
              <a:buChar char=""/>
            </a:pPr>
            <a:r>
              <a:rPr b="0" lang="en-GB" sz="1800" spc="-1" strike="noStrike">
                <a:solidFill>
                  <a:srgbClr val="ffffff"/>
                </a:solidFill>
                <a:latin typeface="Arial"/>
              </a:rPr>
              <a:t>Seventh Outline Level</a:t>
            </a:r>
            <a:endParaRPr b="0" lang="en-GB" sz="1800" spc="-1" strike="noStrike">
              <a:solidFill>
                <a:srgbClr val="ffffff"/>
              </a:solidFill>
              <a:latin typeface="Arial"/>
            </a:endParaRPr>
          </a:p>
        </p:txBody>
      </p:sp>
    </p:spTree>
  </p:cSld>
  <p:clrMap bg1="lt1" bg2="lt2" tx1="dk1"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118" name=""/>
          <p:cNvSpPr/>
          <p:nvPr/>
        </p:nvSpPr>
        <p:spPr>
          <a:xfrm>
            <a:off x="360" y="6531120"/>
            <a:ext cx="9139320" cy="321840"/>
          </a:xfrm>
          <a:prstGeom prst="rect">
            <a:avLst/>
          </a:prstGeom>
          <a:solidFill>
            <a:srgbClr val="650953"/>
          </a:solidFill>
          <a:ln w="0">
            <a:solidFill>
              <a:srgbClr val="3465a4"/>
            </a:solidFill>
          </a:ln>
        </p:spPr>
        <p:style>
          <a:lnRef idx="0"/>
          <a:fillRef idx="0"/>
          <a:effectRef idx="0"/>
          <a:fontRef idx="minor"/>
        </p:style>
        <p:txBody>
          <a:bodyPr lIns="90000" rIns="90000" tIns="45000" bIns="45000" anchor="t">
            <a:spAutoFit/>
          </a:bodyPr>
          <a:p>
            <a:pPr>
              <a:lnSpc>
                <a:spcPct val="100000"/>
              </a:lnSpc>
            </a:pPr>
            <a:endParaRPr b="0" lang="en-GB" sz="1800" spc="-1" strike="noStrike">
              <a:solidFill>
                <a:srgbClr val="ffffff"/>
              </a:solidFill>
              <a:latin typeface="Arial"/>
              <a:ea typeface="DejaVu Sans"/>
            </a:endParaRPr>
          </a:p>
        </p:txBody>
      </p:sp>
      <p:sp>
        <p:nvSpPr>
          <p:cNvPr id="119" name=""/>
          <p:cNvSpPr/>
          <p:nvPr/>
        </p:nvSpPr>
        <p:spPr>
          <a:xfrm>
            <a:off x="360" y="0"/>
            <a:ext cx="9139320" cy="1465200"/>
          </a:xfrm>
          <a:prstGeom prst="rect">
            <a:avLst/>
          </a:prstGeom>
          <a:solidFill>
            <a:srgbClr val="650953"/>
          </a:solidFill>
          <a:ln w="0">
            <a:solidFill>
              <a:srgbClr val="3465a4"/>
            </a:solidFill>
          </a:ln>
        </p:spPr>
        <p:style>
          <a:lnRef idx="0"/>
          <a:fillRef idx="0"/>
          <a:effectRef idx="0"/>
          <a:fontRef idx="minor"/>
        </p:style>
        <p:txBody>
          <a:bodyPr lIns="90000" rIns="90000" tIns="45000" bIns="45000" anchor="t">
            <a:spAutoFit/>
          </a:bodyPr>
          <a:p>
            <a:pPr>
              <a:lnSpc>
                <a:spcPct val="100000"/>
              </a:lnSpc>
            </a:pPr>
            <a:endParaRPr b="0" lang="en-GB" sz="1800" spc="-1" strike="noStrike">
              <a:solidFill>
                <a:srgbClr val="ffffff"/>
              </a:solidFill>
              <a:latin typeface="Arial"/>
              <a:ea typeface="DejaVu Sans"/>
            </a:endParaRPr>
          </a:p>
        </p:txBody>
      </p:sp>
      <p:sp>
        <p:nvSpPr>
          <p:cNvPr id="120" name=""/>
          <p:cNvSpPr/>
          <p:nvPr/>
        </p:nvSpPr>
        <p:spPr>
          <a:xfrm>
            <a:off x="326520" y="1796040"/>
            <a:ext cx="8486280" cy="4567320"/>
          </a:xfrm>
          <a:prstGeom prst="rect">
            <a:avLst/>
          </a:prstGeom>
          <a:noFill/>
          <a:ln w="0">
            <a:noFill/>
          </a:ln>
        </p:spPr>
        <p:style>
          <a:lnRef idx="0"/>
          <a:fillRef idx="0"/>
          <a:effectRef idx="0"/>
          <a:fontRef idx="minor"/>
        </p:style>
        <p:txBody>
          <a:bodyPr lIns="90000" rIns="90000" tIns="45000" bIns="45000" anchor="t">
            <a:noAutofit/>
          </a:bodyPr>
          <a:p>
            <a:pPr>
              <a:lnSpc>
                <a:spcPct val="100000"/>
              </a:lnSpc>
            </a:pPr>
            <a:endParaRPr b="0" lang="en-GB" sz="1800" spc="-1" strike="noStrike">
              <a:solidFill>
                <a:srgbClr val="000000"/>
              </a:solidFill>
              <a:latin typeface="Arial"/>
              <a:ea typeface="DejaVu Sans"/>
            </a:endParaRPr>
          </a:p>
        </p:txBody>
      </p:sp>
      <p:sp>
        <p:nvSpPr>
          <p:cNvPr id="121" name=""/>
          <p:cNvSpPr/>
          <p:nvPr/>
        </p:nvSpPr>
        <p:spPr>
          <a:xfrm>
            <a:off x="8449920" y="6258960"/>
            <a:ext cx="403560" cy="539640"/>
          </a:xfrm>
          <a:prstGeom prst="ellipse">
            <a:avLst/>
          </a:prstGeom>
          <a:solidFill>
            <a:srgbClr val="1abc9c"/>
          </a:solidFill>
          <a:ln w="0">
            <a:solidFill>
              <a:srgbClr val="1abc9c"/>
            </a:solidFill>
          </a:ln>
        </p:spPr>
        <p:style>
          <a:lnRef idx="0"/>
          <a:fillRef idx="0"/>
          <a:effectRef idx="0"/>
          <a:fontRef idx="minor"/>
        </p:style>
        <p:txBody>
          <a:bodyPr lIns="90000" rIns="90000" tIns="45000" bIns="45000" anchor="t">
            <a:spAutoFit/>
          </a:bodyPr>
          <a:p>
            <a:pPr>
              <a:lnSpc>
                <a:spcPct val="100000"/>
              </a:lnSpc>
            </a:pPr>
            <a:endParaRPr b="0" lang="en-GB" sz="1800" spc="-1" strike="noStrike">
              <a:solidFill>
                <a:srgbClr val="ffffff"/>
              </a:solidFill>
              <a:latin typeface="Arial"/>
              <a:ea typeface="DejaVu Sans"/>
            </a:endParaRPr>
          </a:p>
        </p:txBody>
      </p:sp>
      <p:pic>
        <p:nvPicPr>
          <p:cNvPr id="122" name="" descr=""/>
          <p:cNvPicPr/>
          <p:nvPr/>
        </p:nvPicPr>
        <p:blipFill>
          <a:blip r:embed="rId2"/>
          <a:stretch/>
        </p:blipFill>
        <p:spPr>
          <a:xfrm>
            <a:off x="8136720" y="272880"/>
            <a:ext cx="1002960" cy="1002960"/>
          </a:xfrm>
          <a:prstGeom prst="rect">
            <a:avLst/>
          </a:prstGeom>
          <a:ln w="0">
            <a:noFill/>
          </a:ln>
        </p:spPr>
      </p:pic>
      <p:sp>
        <p:nvSpPr>
          <p:cNvPr id="123" name=""/>
          <p:cNvSpPr/>
          <p:nvPr/>
        </p:nvSpPr>
        <p:spPr>
          <a:xfrm>
            <a:off x="360" y="6531120"/>
            <a:ext cx="9139320" cy="321840"/>
          </a:xfrm>
          <a:prstGeom prst="rect">
            <a:avLst/>
          </a:prstGeom>
          <a:solidFill>
            <a:srgbClr val="650953"/>
          </a:solidFill>
          <a:ln w="0">
            <a:solidFill>
              <a:srgbClr val="3465a4"/>
            </a:solidFill>
          </a:ln>
        </p:spPr>
        <p:style>
          <a:lnRef idx="0"/>
          <a:fillRef idx="0"/>
          <a:effectRef idx="0"/>
          <a:fontRef idx="minor"/>
        </p:style>
        <p:txBody>
          <a:bodyPr lIns="90000" rIns="90000" tIns="45000" bIns="45000" anchor="t">
            <a:spAutoFit/>
          </a:bodyPr>
          <a:p>
            <a:pPr>
              <a:lnSpc>
                <a:spcPct val="100000"/>
              </a:lnSpc>
            </a:pPr>
            <a:endParaRPr b="0" lang="en-GB" sz="1800" spc="-1" strike="noStrike">
              <a:solidFill>
                <a:srgbClr val="ffffff"/>
              </a:solidFill>
              <a:latin typeface="Arial"/>
              <a:ea typeface="DejaVu Sans"/>
            </a:endParaRPr>
          </a:p>
        </p:txBody>
      </p:sp>
      <p:sp>
        <p:nvSpPr>
          <p:cNvPr id="124" name=""/>
          <p:cNvSpPr/>
          <p:nvPr/>
        </p:nvSpPr>
        <p:spPr>
          <a:xfrm>
            <a:off x="326880" y="6531480"/>
            <a:ext cx="2607840" cy="321840"/>
          </a:xfrm>
          <a:prstGeom prst="rect">
            <a:avLst/>
          </a:prstGeom>
          <a:noFill/>
          <a:ln w="72000">
            <a:noFill/>
          </a:ln>
        </p:spPr>
        <p:style>
          <a:lnRef idx="0"/>
          <a:fillRef idx="0"/>
          <a:effectRef idx="0"/>
          <a:fontRef idx="minor"/>
        </p:style>
        <p:txBody>
          <a:bodyPr lIns="0" rIns="0" tIns="0" bIns="0" anchor="t">
            <a:noAutofit/>
          </a:bodyPr>
          <a:p>
            <a:pPr>
              <a:lnSpc>
                <a:spcPct val="100000"/>
              </a:lnSpc>
            </a:pPr>
            <a:r>
              <a:rPr b="1" lang="en-GB" sz="1800" spc="-1" strike="noStrike">
                <a:solidFill>
                  <a:srgbClr val="ffffff"/>
                </a:solidFill>
                <a:latin typeface="Noto Sans"/>
                <a:ea typeface="DejaVu Sans"/>
              </a:rPr>
              <a:t>Lent 2026</a:t>
            </a:r>
            <a:endParaRPr b="0" lang="en-GB" sz="1800" spc="-1" strike="noStrike">
              <a:solidFill>
                <a:srgbClr val="ffffff"/>
              </a:solidFill>
              <a:latin typeface="Arial"/>
            </a:endParaRPr>
          </a:p>
        </p:txBody>
      </p:sp>
      <p:sp>
        <p:nvSpPr>
          <p:cNvPr id="125" name=""/>
          <p:cNvSpPr/>
          <p:nvPr/>
        </p:nvSpPr>
        <p:spPr>
          <a:xfrm>
            <a:off x="8327880" y="6259320"/>
            <a:ext cx="648360" cy="539640"/>
          </a:xfrm>
          <a:prstGeom prst="rect">
            <a:avLst/>
          </a:prstGeom>
          <a:noFill/>
          <a:ln w="72000">
            <a:noFill/>
          </a:ln>
        </p:spPr>
        <p:style>
          <a:lnRef idx="0"/>
          <a:fillRef idx="0"/>
          <a:effectRef idx="0"/>
          <a:fontRef idx="minor"/>
        </p:style>
        <p:txBody>
          <a:bodyPr lIns="0" rIns="0" tIns="0" bIns="0" anchor="ctr">
            <a:noAutofit/>
          </a:bodyPr>
          <a:p>
            <a:pPr algn="ctr">
              <a:lnSpc>
                <a:spcPct val="100000"/>
              </a:lnSpc>
            </a:pPr>
            <a:fld id="{0C9080DE-E0C1-4B44-B1B4-67831F602F7A}" type="slidenum">
              <a:rPr b="1" lang="en-GB" sz="1400" spc="-1" strike="noStrike">
                <a:solidFill>
                  <a:srgbClr val="ffffff"/>
                </a:solidFill>
                <a:latin typeface="Noto Sans"/>
                <a:ea typeface="DejaVu Sans"/>
              </a:rPr>
              <a:t>&lt;number&gt;</a:t>
            </a:fld>
            <a:endParaRPr b="0" lang="en-GB" sz="1400" spc="-1" strike="noStrike">
              <a:solidFill>
                <a:srgbClr val="ffffff"/>
              </a:solidFill>
              <a:latin typeface="Arial"/>
            </a:endParaRPr>
          </a:p>
        </p:txBody>
      </p:sp>
      <p:sp>
        <p:nvSpPr>
          <p:cNvPr id="126" name=""/>
          <p:cNvSpPr/>
          <p:nvPr/>
        </p:nvSpPr>
        <p:spPr>
          <a:xfrm>
            <a:off x="3102480" y="6531480"/>
            <a:ext cx="2934360" cy="321840"/>
          </a:xfrm>
          <a:prstGeom prst="rect">
            <a:avLst/>
          </a:prstGeom>
          <a:noFill/>
          <a:ln w="72000">
            <a:noFill/>
          </a:ln>
        </p:spPr>
        <p:style>
          <a:lnRef idx="0"/>
          <a:fillRef idx="0"/>
          <a:effectRef idx="0"/>
          <a:fontRef idx="minor"/>
        </p:style>
        <p:txBody>
          <a:bodyPr lIns="0" rIns="0" tIns="0" bIns="0" anchor="t">
            <a:noAutofit/>
          </a:bodyPr>
          <a:p>
            <a:pPr algn="ctr">
              <a:lnSpc>
                <a:spcPct val="100000"/>
              </a:lnSpc>
            </a:pPr>
            <a:r>
              <a:rPr b="1" lang="en-GB" sz="1800" spc="-1" strike="noStrike">
                <a:solidFill>
                  <a:srgbClr val="ffffff"/>
                </a:solidFill>
                <a:latin typeface="Noto Sans"/>
                <a:ea typeface="DejaVu Sans"/>
              </a:rPr>
              <a:t>19</a:t>
            </a:r>
            <a:r>
              <a:rPr b="1" lang="en-GB" sz="1800" spc="-1" strike="noStrike" baseline="33000">
                <a:solidFill>
                  <a:srgbClr val="ffffff"/>
                </a:solidFill>
                <a:latin typeface="Noto Sans"/>
                <a:ea typeface="DejaVu Sans"/>
              </a:rPr>
              <a:t>th</a:t>
            </a:r>
            <a:r>
              <a:rPr b="1" lang="en-GB" sz="1800" spc="-1" strike="noStrike">
                <a:solidFill>
                  <a:srgbClr val="ffffff"/>
                </a:solidFill>
                <a:latin typeface="Noto Sans"/>
                <a:ea typeface="DejaVu Sans"/>
              </a:rPr>
              <a:t> March 2026</a:t>
            </a:r>
            <a:endParaRPr b="0" lang="en-GB" sz="1800" spc="-1" strike="noStrike">
              <a:solidFill>
                <a:srgbClr val="ffffff"/>
              </a:solidFill>
              <a:latin typeface="Arial"/>
            </a:endParaRPr>
          </a:p>
        </p:txBody>
      </p:sp>
      <p:sp>
        <p:nvSpPr>
          <p:cNvPr id="127" name="PlaceHolder 1"/>
          <p:cNvSpPr>
            <a:spLocks noGrp="1"/>
          </p:cNvSpPr>
          <p:nvPr>
            <p:ph type="title"/>
          </p:nvPr>
        </p:nvSpPr>
        <p:spPr>
          <a:xfrm>
            <a:off x="326520" y="272880"/>
            <a:ext cx="8486280" cy="865080"/>
          </a:xfrm>
          <a:prstGeom prst="rect">
            <a:avLst/>
          </a:prstGeom>
          <a:noFill/>
          <a:ln w="0">
            <a:noFill/>
          </a:ln>
        </p:spPr>
        <p:txBody>
          <a:bodyPr lIns="0" rIns="0" tIns="0" bIns="0" anchor="ctr">
            <a:noAutofit/>
          </a:bodyPr>
          <a:p>
            <a:pPr indent="0">
              <a:buNone/>
            </a:pPr>
            <a:r>
              <a:rPr b="0" lang="en-GB" sz="1800" spc="-1" strike="noStrike">
                <a:solidFill>
                  <a:srgbClr val="ffffff"/>
                </a:solidFill>
                <a:latin typeface="Arial"/>
              </a:rPr>
              <a:t>Click to edit the title text format</a:t>
            </a:r>
            <a:endParaRPr b="0" lang="en-GB" sz="1800" spc="-1" strike="noStrike">
              <a:solidFill>
                <a:srgbClr val="ffffff"/>
              </a:solidFill>
              <a:latin typeface="Arial"/>
            </a:endParaRPr>
          </a:p>
        </p:txBody>
      </p:sp>
      <p:sp>
        <p:nvSpPr>
          <p:cNvPr id="128"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GB" sz="1800" spc="-1" strike="noStrike">
                <a:solidFill>
                  <a:srgbClr val="ffffff"/>
                </a:solidFill>
                <a:latin typeface="Arial"/>
              </a:rPr>
              <a:t>Click to edit the outline text format</a:t>
            </a:r>
            <a:endParaRPr b="0" lang="en-GB" sz="1800" spc="-1" strike="noStrike">
              <a:solidFill>
                <a:srgbClr val="ffffff"/>
              </a:solidFill>
              <a:latin typeface="Arial"/>
            </a:endParaRPr>
          </a:p>
          <a:p>
            <a:pPr lvl="1" marL="864000" indent="-324000">
              <a:spcBef>
                <a:spcPts val="1134"/>
              </a:spcBef>
              <a:buClr>
                <a:srgbClr val="ffffff"/>
              </a:buClr>
              <a:buSzPct val="75000"/>
              <a:buFont typeface="Symbol" charset="2"/>
              <a:buChar char=""/>
            </a:pPr>
            <a:r>
              <a:rPr b="0" lang="en-GB" sz="1800" spc="-1" strike="noStrike">
                <a:solidFill>
                  <a:srgbClr val="ffffff"/>
                </a:solidFill>
                <a:latin typeface="Arial"/>
              </a:rPr>
              <a:t>Second Outline Level</a:t>
            </a:r>
            <a:endParaRPr b="0" lang="en-GB" sz="1800" spc="-1" strike="noStrike">
              <a:solidFill>
                <a:srgbClr val="ffffff"/>
              </a:solidFill>
              <a:latin typeface="Arial"/>
            </a:endParaRPr>
          </a:p>
          <a:p>
            <a:pPr lvl="2" marL="1296000" indent="-288000">
              <a:spcBef>
                <a:spcPts val="850"/>
              </a:spcBef>
              <a:buClr>
                <a:srgbClr val="ffffff"/>
              </a:buClr>
              <a:buSzPct val="45000"/>
              <a:buFont typeface="Wingdings" charset="2"/>
              <a:buChar char=""/>
            </a:pPr>
            <a:r>
              <a:rPr b="0" lang="en-GB" sz="1800" spc="-1" strike="noStrike">
                <a:solidFill>
                  <a:srgbClr val="ffffff"/>
                </a:solidFill>
                <a:latin typeface="Arial"/>
              </a:rPr>
              <a:t>Third Outline Level</a:t>
            </a:r>
            <a:endParaRPr b="0" lang="en-GB" sz="1800" spc="-1" strike="noStrike">
              <a:solidFill>
                <a:srgbClr val="ffffff"/>
              </a:solidFill>
              <a:latin typeface="Arial"/>
            </a:endParaRPr>
          </a:p>
          <a:p>
            <a:pPr lvl="3" marL="1728000" indent="-216000">
              <a:spcBef>
                <a:spcPts val="567"/>
              </a:spcBef>
              <a:buClr>
                <a:srgbClr val="ffffff"/>
              </a:buClr>
              <a:buSzPct val="75000"/>
              <a:buFont typeface="Symbol" charset="2"/>
              <a:buChar char=""/>
            </a:pPr>
            <a:r>
              <a:rPr b="0" lang="en-GB" sz="1800" spc="-1" strike="noStrike">
                <a:solidFill>
                  <a:srgbClr val="ffffff"/>
                </a:solidFill>
                <a:latin typeface="Arial"/>
              </a:rPr>
              <a:t>Fourth Outline Level</a:t>
            </a:r>
            <a:endParaRPr b="0" lang="en-GB" sz="1800" spc="-1" strike="noStrike">
              <a:solidFill>
                <a:srgbClr val="ffffff"/>
              </a:solidFill>
              <a:latin typeface="Arial"/>
            </a:endParaRPr>
          </a:p>
          <a:p>
            <a:pPr lvl="4" marL="2160000" indent="-216000">
              <a:spcBef>
                <a:spcPts val="283"/>
              </a:spcBef>
              <a:buClr>
                <a:srgbClr val="ffffff"/>
              </a:buClr>
              <a:buSzPct val="45000"/>
              <a:buFont typeface="Wingdings" charset="2"/>
              <a:buChar char=""/>
            </a:pPr>
            <a:r>
              <a:rPr b="0" lang="en-GB" sz="1800" spc="-1" strike="noStrike">
                <a:solidFill>
                  <a:srgbClr val="ffffff"/>
                </a:solidFill>
                <a:latin typeface="Arial"/>
              </a:rPr>
              <a:t>Fifth Outline Level</a:t>
            </a:r>
            <a:endParaRPr b="0" lang="en-GB" sz="1800" spc="-1" strike="noStrike">
              <a:solidFill>
                <a:srgbClr val="ffffff"/>
              </a:solidFill>
              <a:latin typeface="Arial"/>
            </a:endParaRPr>
          </a:p>
          <a:p>
            <a:pPr lvl="5" marL="2592000" indent="-216000">
              <a:spcBef>
                <a:spcPts val="283"/>
              </a:spcBef>
              <a:buClr>
                <a:srgbClr val="ffffff"/>
              </a:buClr>
              <a:buSzPct val="45000"/>
              <a:buFont typeface="Wingdings" charset="2"/>
              <a:buChar char=""/>
            </a:pPr>
            <a:r>
              <a:rPr b="0" lang="en-GB" sz="1800" spc="-1" strike="noStrike">
                <a:solidFill>
                  <a:srgbClr val="ffffff"/>
                </a:solidFill>
                <a:latin typeface="Arial"/>
              </a:rPr>
              <a:t>Sixth Outline Level</a:t>
            </a:r>
            <a:endParaRPr b="0" lang="en-GB" sz="1800" spc="-1" strike="noStrike">
              <a:solidFill>
                <a:srgbClr val="ffffff"/>
              </a:solidFill>
              <a:latin typeface="Arial"/>
            </a:endParaRPr>
          </a:p>
          <a:p>
            <a:pPr lvl="6" marL="3024000" indent="-216000">
              <a:spcBef>
                <a:spcPts val="283"/>
              </a:spcBef>
              <a:buClr>
                <a:srgbClr val="ffffff"/>
              </a:buClr>
              <a:buSzPct val="45000"/>
              <a:buFont typeface="Wingdings" charset="2"/>
              <a:buChar char=""/>
            </a:pPr>
            <a:r>
              <a:rPr b="0" lang="en-GB" sz="1800" spc="-1" strike="noStrike">
                <a:solidFill>
                  <a:srgbClr val="ffffff"/>
                </a:solidFill>
                <a:latin typeface="Arial"/>
              </a:rPr>
              <a:t>Seventh Outline Level</a:t>
            </a:r>
            <a:endParaRPr b="0" lang="en-GB" sz="1800" spc="-1" strike="noStrike">
              <a:solidFill>
                <a:srgbClr val="ffffff"/>
              </a:solidFill>
              <a:latin typeface="Arial"/>
            </a:endParaRPr>
          </a:p>
        </p:txBody>
      </p:sp>
    </p:spTree>
  </p:cSld>
  <p:clrMap bg1="lt1" bg2="lt2" tx1="dk1"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grpSp>
        <p:nvGrpSpPr>
          <p:cNvPr id="131" name=""/>
          <p:cNvGrpSpPr/>
          <p:nvPr/>
        </p:nvGrpSpPr>
        <p:grpSpPr>
          <a:xfrm>
            <a:off x="0" y="0"/>
            <a:ext cx="9140040" cy="4972320"/>
            <a:chOff x="0" y="0"/>
            <a:chExt cx="9140040" cy="4972320"/>
          </a:xfrm>
        </p:grpSpPr>
        <p:sp>
          <p:nvSpPr>
            <p:cNvPr id="132" name=""/>
            <p:cNvSpPr/>
            <p:nvPr/>
          </p:nvSpPr>
          <p:spPr>
            <a:xfrm>
              <a:off x="0" y="0"/>
              <a:ext cx="9140040" cy="4972320"/>
            </a:xfrm>
            <a:prstGeom prst="rect">
              <a:avLst/>
            </a:prstGeom>
            <a:solidFill>
              <a:srgbClr val="e9ecef"/>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33" name=""/>
            <p:cNvSpPr/>
            <p:nvPr/>
          </p:nvSpPr>
          <p:spPr>
            <a:xfrm>
              <a:off x="0" y="0"/>
              <a:ext cx="9140040" cy="4972320"/>
            </a:xfrm>
            <a:prstGeom prst="rect">
              <a:avLst/>
            </a:prstGeom>
            <a:solidFill>
              <a:srgbClr val="e9ecef"/>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34" name=""/>
            <p:cNvSpPr/>
            <p:nvPr/>
          </p:nvSpPr>
          <p:spPr>
            <a:xfrm>
              <a:off x="0" y="1548360"/>
              <a:ext cx="1405440" cy="769680"/>
            </a:xfrm>
            <a:prstGeom prst="rect">
              <a:avLst/>
            </a:prstGeom>
            <a:solidFill>
              <a:srgbClr val="343a40">
                <a:alpha val="20000"/>
              </a:srgbClr>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ffffff"/>
                </a:solidFill>
                <a:latin typeface="Noto Sans"/>
                <a:ea typeface="DejaVu Sans"/>
              </a:endParaRPr>
            </a:p>
          </p:txBody>
        </p:sp>
        <p:sp>
          <p:nvSpPr>
            <p:cNvPr id="135" name=""/>
            <p:cNvSpPr/>
            <p:nvPr/>
          </p:nvSpPr>
          <p:spPr>
            <a:xfrm>
              <a:off x="829440" y="2322720"/>
              <a:ext cx="1156680" cy="2207160"/>
            </a:xfrm>
            <a:prstGeom prst="rect">
              <a:avLst/>
            </a:prstGeom>
            <a:solidFill>
              <a:srgbClr val="ced4da"/>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36" name=""/>
            <p:cNvSpPr/>
            <p:nvPr/>
          </p:nvSpPr>
          <p:spPr>
            <a:xfrm>
              <a:off x="1990800" y="663480"/>
              <a:ext cx="1156680" cy="2207520"/>
            </a:xfrm>
            <a:prstGeom prst="rect">
              <a:avLst/>
            </a:prstGeom>
            <a:solidFill>
              <a:srgbClr val="dee2e6"/>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37" name=""/>
            <p:cNvSpPr/>
            <p:nvPr/>
          </p:nvSpPr>
          <p:spPr>
            <a:xfrm>
              <a:off x="3152160" y="1437840"/>
              <a:ext cx="326880" cy="437760"/>
            </a:xfrm>
            <a:prstGeom prst="rect">
              <a:avLst/>
            </a:prstGeom>
            <a:solidFill>
              <a:srgbClr val="adb5bd"/>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38" name=""/>
            <p:cNvSpPr/>
            <p:nvPr/>
          </p:nvSpPr>
          <p:spPr>
            <a:xfrm>
              <a:off x="3815640" y="0"/>
              <a:ext cx="1322640" cy="1101240"/>
            </a:xfrm>
            <a:prstGeom prst="rect">
              <a:avLst/>
            </a:prstGeom>
            <a:solidFill>
              <a:srgbClr val="6c757d"/>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ffffff"/>
                </a:solidFill>
                <a:latin typeface="Noto Sans"/>
                <a:ea typeface="DejaVu Sans"/>
              </a:endParaRPr>
            </a:p>
          </p:txBody>
        </p:sp>
        <p:sp>
          <p:nvSpPr>
            <p:cNvPr id="139" name=""/>
            <p:cNvSpPr/>
            <p:nvPr/>
          </p:nvSpPr>
          <p:spPr>
            <a:xfrm>
              <a:off x="4230360" y="1105920"/>
              <a:ext cx="907920" cy="548280"/>
            </a:xfrm>
            <a:prstGeom prst="rect">
              <a:avLst/>
            </a:prstGeom>
            <a:solidFill>
              <a:srgbClr val="dee2e6"/>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40" name=""/>
            <p:cNvSpPr/>
            <p:nvPr/>
          </p:nvSpPr>
          <p:spPr>
            <a:xfrm>
              <a:off x="3152160" y="2101320"/>
              <a:ext cx="2815560" cy="1212120"/>
            </a:xfrm>
            <a:prstGeom prst="rect">
              <a:avLst/>
            </a:prstGeom>
            <a:solidFill>
              <a:srgbClr val="ced4da"/>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41" name=""/>
            <p:cNvSpPr/>
            <p:nvPr/>
          </p:nvSpPr>
          <p:spPr>
            <a:xfrm>
              <a:off x="3732840" y="3318120"/>
              <a:ext cx="1322280" cy="1211760"/>
            </a:xfrm>
            <a:prstGeom prst="rect">
              <a:avLst/>
            </a:prstGeom>
            <a:solidFill>
              <a:srgbClr val="adb5bd"/>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42" name=""/>
            <p:cNvSpPr/>
            <p:nvPr/>
          </p:nvSpPr>
          <p:spPr>
            <a:xfrm>
              <a:off x="5972400" y="1769760"/>
              <a:ext cx="1405440" cy="548280"/>
            </a:xfrm>
            <a:prstGeom prst="rect">
              <a:avLst/>
            </a:prstGeom>
            <a:solidFill>
              <a:srgbClr val="b2b2b2">
                <a:alpha val="65000"/>
              </a:srgbClr>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43" name=""/>
            <p:cNvSpPr/>
            <p:nvPr/>
          </p:nvSpPr>
          <p:spPr>
            <a:xfrm>
              <a:off x="6635880" y="2322720"/>
              <a:ext cx="1322640" cy="1986120"/>
            </a:xfrm>
            <a:prstGeom prst="rect">
              <a:avLst/>
            </a:prstGeom>
            <a:solidFill>
              <a:srgbClr val="b2b2b2">
                <a:alpha val="35000"/>
              </a:srgbClr>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44" name=""/>
            <p:cNvSpPr/>
            <p:nvPr/>
          </p:nvSpPr>
          <p:spPr>
            <a:xfrm>
              <a:off x="2488320" y="2875680"/>
              <a:ext cx="493200" cy="990720"/>
            </a:xfrm>
            <a:prstGeom prst="rect">
              <a:avLst/>
            </a:prstGeom>
            <a:solidFill>
              <a:srgbClr val="f4f4f9"/>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45" name=""/>
            <p:cNvSpPr/>
            <p:nvPr/>
          </p:nvSpPr>
          <p:spPr>
            <a:xfrm>
              <a:off x="7797240" y="0"/>
              <a:ext cx="1342800" cy="1765080"/>
            </a:xfrm>
            <a:prstGeom prst="rect">
              <a:avLst/>
            </a:prstGeom>
            <a:solidFill>
              <a:srgbClr val="dddddd"/>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46" name=""/>
            <p:cNvSpPr/>
            <p:nvPr/>
          </p:nvSpPr>
          <p:spPr>
            <a:xfrm>
              <a:off x="6138360" y="0"/>
              <a:ext cx="244080" cy="1211760"/>
            </a:xfrm>
            <a:prstGeom prst="rect">
              <a:avLst/>
            </a:prstGeom>
            <a:solidFill>
              <a:srgbClr val="2f4550">
                <a:alpha val="50000"/>
              </a:srgbClr>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ffffff"/>
                </a:solidFill>
                <a:latin typeface="Noto Sans"/>
                <a:ea typeface="DejaVu Sans"/>
              </a:endParaRPr>
            </a:p>
          </p:txBody>
        </p:sp>
        <p:sp>
          <p:nvSpPr>
            <p:cNvPr id="147" name=""/>
            <p:cNvSpPr/>
            <p:nvPr/>
          </p:nvSpPr>
          <p:spPr>
            <a:xfrm>
              <a:off x="1410120" y="0"/>
              <a:ext cx="161280" cy="1101240"/>
            </a:xfrm>
            <a:prstGeom prst="rect">
              <a:avLst/>
            </a:prstGeom>
            <a:solidFill>
              <a:srgbClr val="808080"/>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ffffff"/>
                </a:solidFill>
                <a:latin typeface="Noto Sans"/>
                <a:ea typeface="DejaVu Sans"/>
              </a:endParaRPr>
            </a:p>
          </p:txBody>
        </p:sp>
        <p:sp>
          <p:nvSpPr>
            <p:cNvPr id="148" name=""/>
            <p:cNvSpPr/>
            <p:nvPr/>
          </p:nvSpPr>
          <p:spPr>
            <a:xfrm>
              <a:off x="0" y="3649680"/>
              <a:ext cx="327240" cy="1322640"/>
            </a:xfrm>
            <a:prstGeom prst="rect">
              <a:avLst/>
            </a:prstGeom>
            <a:solidFill>
              <a:srgbClr val="f4f4f9"/>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49" name=""/>
            <p:cNvSpPr/>
            <p:nvPr/>
          </p:nvSpPr>
          <p:spPr>
            <a:xfrm>
              <a:off x="8709840" y="3096720"/>
              <a:ext cx="326880" cy="1875600"/>
            </a:xfrm>
            <a:prstGeom prst="rect">
              <a:avLst/>
            </a:prstGeom>
            <a:solidFill>
              <a:srgbClr val="b2b2b2"/>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50" name=""/>
            <p:cNvSpPr/>
            <p:nvPr/>
          </p:nvSpPr>
          <p:spPr>
            <a:xfrm>
              <a:off x="7963200" y="2211840"/>
              <a:ext cx="326880" cy="437760"/>
            </a:xfrm>
            <a:prstGeom prst="rect">
              <a:avLst/>
            </a:prstGeom>
            <a:solidFill>
              <a:srgbClr val="adb5bd"/>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grpSp>
      <p:sp>
        <p:nvSpPr>
          <p:cNvPr id="151" name=""/>
          <p:cNvSpPr/>
          <p:nvPr/>
        </p:nvSpPr>
        <p:spPr>
          <a:xfrm>
            <a:off x="424440" y="565920"/>
            <a:ext cx="8290080" cy="4393080"/>
          </a:xfrm>
          <a:prstGeom prst="rect">
            <a:avLst/>
          </a:prstGeom>
          <a:noFill/>
          <a:ln w="0">
            <a:noFill/>
          </a:ln>
        </p:spPr>
        <p:style>
          <a:lnRef idx="0"/>
          <a:fillRef idx="0"/>
          <a:effectRef idx="0"/>
          <a:fontRef idx="minor"/>
        </p:style>
        <p:txBody>
          <a:bodyPr lIns="90000" rIns="90000" tIns="45000" bIns="45000" anchor="t">
            <a:noAutofit/>
          </a:bodyPr>
          <a:p>
            <a:pPr>
              <a:lnSpc>
                <a:spcPct val="100000"/>
              </a:lnSpc>
            </a:pPr>
            <a:endParaRPr b="0" lang="en-GB" sz="1800" spc="-1" strike="noStrike">
              <a:solidFill>
                <a:srgbClr val="000000"/>
              </a:solidFill>
              <a:latin typeface="Arial"/>
              <a:ea typeface="DejaVu Sans"/>
            </a:endParaRPr>
          </a:p>
        </p:txBody>
      </p:sp>
      <p:sp>
        <p:nvSpPr>
          <p:cNvPr id="152" name="PlaceHolder 1"/>
          <p:cNvSpPr>
            <a:spLocks noGrp="1"/>
          </p:cNvSpPr>
          <p:nvPr>
            <p:ph type="title"/>
          </p:nvPr>
        </p:nvSpPr>
        <p:spPr>
          <a:xfrm>
            <a:off x="326520" y="272880"/>
            <a:ext cx="8486280" cy="865080"/>
          </a:xfrm>
          <a:prstGeom prst="rect">
            <a:avLst/>
          </a:prstGeom>
          <a:noFill/>
          <a:ln w="0">
            <a:noFill/>
          </a:ln>
        </p:spPr>
        <p:txBody>
          <a:bodyPr lIns="0" rIns="0" tIns="0" bIns="0" anchor="ctr">
            <a:noAutofit/>
          </a:bodyPr>
          <a:p>
            <a:pPr indent="0">
              <a:buNone/>
            </a:pPr>
            <a:r>
              <a:rPr b="0" lang="en-GB" sz="1800" spc="-1" strike="noStrike">
                <a:solidFill>
                  <a:srgbClr val="000000"/>
                </a:solidFill>
                <a:latin typeface="Arial"/>
              </a:rPr>
              <a:t>Click to edit the title text format</a:t>
            </a:r>
            <a:endParaRPr b="0" lang="en-GB" sz="1800" spc="-1" strike="noStrike">
              <a:solidFill>
                <a:srgbClr val="000000"/>
              </a:solidFill>
              <a:latin typeface="Arial"/>
            </a:endParaRPr>
          </a:p>
        </p:txBody>
      </p:sp>
      <p:sp>
        <p:nvSpPr>
          <p:cNvPr id="153" name="PlaceHolder 2"/>
          <p:cNvSpPr>
            <a:spLocks noGrp="1"/>
          </p:cNvSpPr>
          <p:nvPr>
            <p:ph type="ftr" idx="10"/>
          </p:nvPr>
        </p:nvSpPr>
        <p:spPr>
          <a:xfrm>
            <a:off x="3123000" y="6248160"/>
            <a:ext cx="2893680" cy="467640"/>
          </a:xfrm>
          <a:prstGeom prst="rect">
            <a:avLst/>
          </a:prstGeom>
          <a:noFill/>
          <a:ln w="0">
            <a:noFill/>
          </a:ln>
        </p:spPr>
        <p:txBody>
          <a:bodyPr lIns="0" rIns="0" tIns="0" bIns="0" anchor="b">
            <a:noAutofit/>
          </a:bodyPr>
          <a:lstStyle>
            <a:lvl1pPr indent="0" algn="ctr">
              <a:lnSpc>
                <a:spcPct val="100000"/>
              </a:lnSpc>
              <a:buNone/>
              <a:tabLst>
                <a:tab algn="l" pos="0"/>
              </a:tabLst>
              <a:defRPr b="0" lang="en-GB" sz="1400" spc="-1" strike="noStrike">
                <a:solidFill>
                  <a:srgbClr val="000000"/>
                </a:solidFill>
                <a:latin typeface="Times New Roman"/>
              </a:defRPr>
            </a:lvl1pPr>
          </a:lstStyle>
          <a:p>
            <a:pPr indent="0" algn="ctr">
              <a:lnSpc>
                <a:spcPct val="100000"/>
              </a:lnSpc>
              <a:buNone/>
              <a:tabLst>
                <a:tab algn="l" pos="0"/>
              </a:tabLst>
            </a:pPr>
            <a:r>
              <a:rPr b="0" lang="en-GB" sz="1400" spc="-1" strike="noStrike">
                <a:solidFill>
                  <a:srgbClr val="000000"/>
                </a:solidFill>
                <a:latin typeface="Times New Roman"/>
              </a:rPr>
              <a:t>&lt;footer&gt;</a:t>
            </a:r>
            <a:endParaRPr b="0" lang="en-GB" sz="1400" spc="-1" strike="noStrike">
              <a:solidFill>
                <a:srgbClr val="000000"/>
              </a:solidFill>
              <a:latin typeface="Times New Roman"/>
            </a:endParaRPr>
          </a:p>
        </p:txBody>
      </p:sp>
      <p:sp>
        <p:nvSpPr>
          <p:cNvPr id="154" name="PlaceHolder 3"/>
          <p:cNvSpPr>
            <a:spLocks noGrp="1"/>
          </p:cNvSpPr>
          <p:nvPr>
            <p:ph type="sldNum" idx="11"/>
          </p:nvPr>
        </p:nvSpPr>
        <p:spPr>
          <a:xfrm>
            <a:off x="6555960" y="6248160"/>
            <a:ext cx="2125440" cy="467640"/>
          </a:xfrm>
          <a:prstGeom prst="rect">
            <a:avLst/>
          </a:prstGeom>
          <a:noFill/>
          <a:ln w="0">
            <a:noFill/>
          </a:ln>
        </p:spPr>
        <p:txBody>
          <a:bodyPr lIns="0" rIns="0" tIns="0" bIns="0" anchor="b">
            <a:noAutofit/>
          </a:bodyPr>
          <a:lstStyle>
            <a:lvl1pPr indent="0" algn="r">
              <a:lnSpc>
                <a:spcPct val="100000"/>
              </a:lnSpc>
              <a:buNone/>
              <a:tabLst>
                <a:tab algn="l" pos="0"/>
              </a:tabLst>
              <a:defRPr b="0" lang="en-GB" sz="1400" spc="-1" strike="noStrike">
                <a:solidFill>
                  <a:srgbClr val="000000"/>
                </a:solidFill>
                <a:latin typeface="Times New Roman"/>
              </a:defRPr>
            </a:lvl1pPr>
          </a:lstStyle>
          <a:p>
            <a:pPr indent="0" algn="r">
              <a:lnSpc>
                <a:spcPct val="100000"/>
              </a:lnSpc>
              <a:buNone/>
              <a:tabLst>
                <a:tab algn="l" pos="0"/>
              </a:tabLst>
            </a:pPr>
            <a:fld id="{E9462194-9925-49AD-9D08-D8D567973C50}" type="slidenum">
              <a:rPr b="0" lang="en-GB" sz="1400" spc="-1" strike="noStrike">
                <a:solidFill>
                  <a:srgbClr val="000000"/>
                </a:solidFill>
                <a:latin typeface="Times New Roman"/>
              </a:rPr>
              <a:t>&lt;number&gt;</a:t>
            </a:fld>
            <a:endParaRPr b="0" lang="en-GB" sz="1400" spc="-1" strike="noStrike">
              <a:solidFill>
                <a:srgbClr val="000000"/>
              </a:solidFill>
              <a:latin typeface="Times New Roman"/>
            </a:endParaRPr>
          </a:p>
        </p:txBody>
      </p:sp>
      <p:sp>
        <p:nvSpPr>
          <p:cNvPr id="155" name="PlaceHolder 4"/>
          <p:cNvSpPr>
            <a:spLocks noGrp="1"/>
          </p:cNvSpPr>
          <p:nvPr>
            <p:ph type="dt" idx="12"/>
          </p:nvPr>
        </p:nvSpPr>
        <p:spPr>
          <a:xfrm>
            <a:off x="424440" y="6248160"/>
            <a:ext cx="2125440" cy="467640"/>
          </a:xfrm>
          <a:prstGeom prst="rect">
            <a:avLst/>
          </a:prstGeom>
          <a:noFill/>
          <a:ln w="0">
            <a:noFill/>
          </a:ln>
        </p:spPr>
        <p:txBody>
          <a:bodyPr lIns="0" rIns="0" tIns="0" bIns="0" anchor="b">
            <a:noAutofit/>
          </a:bodyPr>
          <a:lstStyle>
            <a:lvl1pPr indent="0">
              <a:buNone/>
              <a:defRPr b="0" lang="en-GB" sz="1400" spc="-1" strike="noStrike">
                <a:solidFill>
                  <a:srgbClr val="000000"/>
                </a:solidFill>
                <a:latin typeface="Times New Roman"/>
              </a:defRPr>
            </a:lvl1pPr>
          </a:lstStyle>
          <a:p>
            <a:pPr indent="0">
              <a:buNone/>
            </a:pPr>
            <a:r>
              <a:rPr b="0" lang="en-GB" sz="1400" spc="-1" strike="noStrike">
                <a:solidFill>
                  <a:srgbClr val="000000"/>
                </a:solidFill>
                <a:latin typeface="Times New Roman"/>
              </a:rPr>
              <a:t>&lt;date/time&gt;</a:t>
            </a:r>
            <a:endParaRPr b="0" lang="en-GB" sz="1400" spc="-1" strike="noStrike">
              <a:solidFill>
                <a:srgbClr val="000000"/>
              </a:solidFill>
              <a:latin typeface="Times New Roman"/>
            </a:endParaRPr>
          </a:p>
        </p:txBody>
      </p:sp>
      <p:sp>
        <p:nvSpPr>
          <p:cNvPr id="156" name="PlaceHolder 5"/>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000000"/>
              </a:buClr>
              <a:buSzPct val="45000"/>
              <a:buFont typeface="Wingdings" charset="2"/>
              <a:buChar char=""/>
            </a:pPr>
            <a:r>
              <a:rPr b="0" lang="en-GB" sz="3200" spc="-1" strike="noStrike">
                <a:solidFill>
                  <a:srgbClr val="000000"/>
                </a:solidFill>
                <a:latin typeface="Arial"/>
              </a:rPr>
              <a:t>Click to edit the outline text format</a:t>
            </a:r>
            <a:endParaRPr b="0" lang="en-GB" sz="3200" spc="-1" strike="noStrike">
              <a:solidFill>
                <a:srgbClr val="000000"/>
              </a:solidFill>
              <a:latin typeface="Arial"/>
            </a:endParaRPr>
          </a:p>
          <a:p>
            <a:pPr lvl="1" marL="864000" indent="-324000">
              <a:spcBef>
                <a:spcPts val="1134"/>
              </a:spcBef>
              <a:buClr>
                <a:srgbClr val="000000"/>
              </a:buClr>
              <a:buSzPct val="75000"/>
              <a:buFont typeface="Symbol" charset="2"/>
              <a:buChar char=""/>
            </a:pPr>
            <a:r>
              <a:rPr b="0" lang="en-GB" sz="2800" spc="-1" strike="noStrike">
                <a:solidFill>
                  <a:srgbClr val="000000"/>
                </a:solidFill>
                <a:latin typeface="Arial"/>
              </a:rPr>
              <a:t>Second Outline Level</a:t>
            </a:r>
            <a:endParaRPr b="0" lang="en-GB" sz="2800" spc="-1" strike="noStrike">
              <a:solidFill>
                <a:srgbClr val="000000"/>
              </a:solidFill>
              <a:latin typeface="Arial"/>
            </a:endParaRPr>
          </a:p>
          <a:p>
            <a:pPr lvl="2" marL="1296000" indent="-288000">
              <a:spcBef>
                <a:spcPts val="850"/>
              </a:spcBef>
              <a:buClr>
                <a:srgbClr val="000000"/>
              </a:buClr>
              <a:buSzPct val="45000"/>
              <a:buFont typeface="Wingdings" charset="2"/>
              <a:buChar char=""/>
            </a:pPr>
            <a:r>
              <a:rPr b="0" lang="en-GB" sz="2400" spc="-1" strike="noStrike">
                <a:solidFill>
                  <a:srgbClr val="000000"/>
                </a:solidFill>
                <a:latin typeface="Arial"/>
              </a:rPr>
              <a:t>Third Outline Level</a:t>
            </a:r>
            <a:endParaRPr b="0" lang="en-GB" sz="2400" spc="-1" strike="noStrike">
              <a:solidFill>
                <a:srgbClr val="000000"/>
              </a:solidFill>
              <a:latin typeface="Arial"/>
            </a:endParaRPr>
          </a:p>
          <a:p>
            <a:pPr lvl="3" marL="1728000" indent="-216000">
              <a:spcBef>
                <a:spcPts val="567"/>
              </a:spcBef>
              <a:buClr>
                <a:srgbClr val="000000"/>
              </a:buClr>
              <a:buSzPct val="75000"/>
              <a:buFont typeface="Symbol" charset="2"/>
              <a:buChar char=""/>
            </a:pPr>
            <a:r>
              <a:rPr b="0" lang="en-GB" sz="2000" spc="-1" strike="noStrike">
                <a:solidFill>
                  <a:srgbClr val="000000"/>
                </a:solidFill>
                <a:latin typeface="Arial"/>
              </a:rPr>
              <a:t>Fourth Outline Level</a:t>
            </a:r>
            <a:endParaRPr b="0" lang="en-GB" sz="2000" spc="-1" strike="noStrike">
              <a:solidFill>
                <a:srgbClr val="000000"/>
              </a:solidFill>
              <a:latin typeface="Arial"/>
            </a:endParaRPr>
          </a:p>
          <a:p>
            <a:pPr lvl="4" marL="2160000" indent="-216000">
              <a:spcBef>
                <a:spcPts val="283"/>
              </a:spcBef>
              <a:buClr>
                <a:srgbClr val="000000"/>
              </a:buClr>
              <a:buSzPct val="45000"/>
              <a:buFont typeface="Wingdings" charset="2"/>
              <a:buChar char=""/>
            </a:pPr>
            <a:r>
              <a:rPr b="0" lang="en-GB" sz="2000" spc="-1" strike="noStrike">
                <a:solidFill>
                  <a:srgbClr val="000000"/>
                </a:solidFill>
                <a:latin typeface="Arial"/>
              </a:rPr>
              <a:t>Fifth Outline Level</a:t>
            </a:r>
            <a:endParaRPr b="0" lang="en-GB" sz="2000" spc="-1" strike="noStrike">
              <a:solidFill>
                <a:srgbClr val="000000"/>
              </a:solidFill>
              <a:latin typeface="Arial"/>
            </a:endParaRPr>
          </a:p>
          <a:p>
            <a:pPr lvl="5" marL="2592000" indent="-216000">
              <a:spcBef>
                <a:spcPts val="283"/>
              </a:spcBef>
              <a:buClr>
                <a:srgbClr val="000000"/>
              </a:buClr>
              <a:buSzPct val="45000"/>
              <a:buFont typeface="Wingdings" charset="2"/>
              <a:buChar char=""/>
            </a:pPr>
            <a:r>
              <a:rPr b="0" lang="en-GB" sz="2000" spc="-1" strike="noStrike">
                <a:solidFill>
                  <a:srgbClr val="000000"/>
                </a:solidFill>
                <a:latin typeface="Arial"/>
              </a:rPr>
              <a:t>Sixth Outline Level</a:t>
            </a:r>
            <a:endParaRPr b="0" lang="en-GB" sz="2000" spc="-1" strike="noStrike">
              <a:solidFill>
                <a:srgbClr val="000000"/>
              </a:solidFill>
              <a:latin typeface="Arial"/>
            </a:endParaRPr>
          </a:p>
          <a:p>
            <a:pPr lvl="6" marL="3024000" indent="-216000">
              <a:spcBef>
                <a:spcPts val="283"/>
              </a:spcBef>
              <a:buClr>
                <a:srgbClr val="000000"/>
              </a:buClr>
              <a:buSzPct val="45000"/>
              <a:buFont typeface="Wingdings" charset="2"/>
              <a:buChar char=""/>
            </a:pPr>
            <a:r>
              <a:rPr b="0" lang="en-GB" sz="2000" spc="-1" strike="noStrike">
                <a:solidFill>
                  <a:srgbClr val="000000"/>
                </a:solidFill>
                <a:latin typeface="Arial"/>
              </a:rPr>
              <a:t>Seventh Outline Level</a:t>
            </a:r>
            <a:endParaRPr b="0" lang="en-GB" sz="2000" spc="-1" strike="noStrike">
              <a:solidFill>
                <a:srgbClr val="000000"/>
              </a:solidFill>
              <a:latin typeface="Arial"/>
            </a:endParaRPr>
          </a:p>
        </p:txBody>
      </p:sp>
    </p:spTree>
  </p:cSld>
  <p:clrMap bg1="lt1" bg2="lt2" tx1="dk1" tx2="dk2" accent1="accent1" accent2="accent2" accent3="accent3" accent4="accent4" accent5="accent5" accent6="accent6" hlink="hlink" folHlink="folHlink"/>
  <p:sldLayoutIdLst>
    <p:sldLayoutId id="2147483663" r:id="rId2"/>
  </p:sldLayoutIdLst>
</p:sldMaster>
</file>

<file path=ppt/slides/_rels/slide1.xml.rels><?xml version="1.0" encoding="UTF-8"?>
<Relationships xmlns="http://schemas.openxmlformats.org/package/2006/relationships"><Relationship Id="rId1" Type="http://schemas.openxmlformats.org/officeDocument/2006/relationships/image" Target="../media/image2.png"/><Relationship Id="rId2" Type="http://schemas.openxmlformats.org/officeDocument/2006/relationships/slideLayout" Target="../slideLayouts/slideLayout3.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6.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6.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6.xml"/>
</Relationships>
</file>

<file path=ppt/slides/_rels/slide13.xml.rels><?xml version="1.0" encoding="UTF-8"?>
<Relationships xmlns="http://schemas.openxmlformats.org/package/2006/relationships"><Relationship Id="rId1" Type="http://schemas.openxmlformats.org/officeDocument/2006/relationships/image" Target="../media/image2.png"/><Relationship Id="rId2" Type="http://schemas.openxmlformats.org/officeDocument/2006/relationships/slideLayout" Target="../slideLayouts/slideLayout3.xml"/>
</Relationships>
</file>

<file path=ppt/slides/_rels/slide14.xml.rels><?xml version="1.0" encoding="UTF-8"?>
<Relationships xmlns="http://schemas.openxmlformats.org/package/2006/relationships"><Relationship Id="rId1" Type="http://schemas.openxmlformats.org/officeDocument/2006/relationships/image" Target="../media/image2.png"/><Relationship Id="rId2" Type="http://schemas.openxmlformats.org/officeDocument/2006/relationships/slideLayout" Target="../slideLayouts/slideLayout8.xml"/>
</Relationships>
</file>

<file path=ppt/slides/_rels/slide2.xml.rels><?xml version="1.0" encoding="UTF-8"?>
<Relationships xmlns="http://schemas.openxmlformats.org/package/2006/relationships"><Relationship Id="rId1" Type="http://schemas.openxmlformats.org/officeDocument/2006/relationships/image" Target="../media/image2.png"/><Relationship Id="rId2" Type="http://schemas.openxmlformats.org/officeDocument/2006/relationships/slideLayout" Target="../slideLayouts/slideLayout3.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7.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6.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6.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6.xml"/>
</Relationships>
</file>

<file path=ppt/slides/_rels/slide7.xml.rels><?xml version="1.0" encoding="UTF-8"?>
<Relationships xmlns="http://schemas.openxmlformats.org/package/2006/relationships"><Relationship Id="rId1" Type="http://schemas.openxmlformats.org/officeDocument/2006/relationships/image" Target="../media/image3.png"/><Relationship Id="rId2" Type="http://schemas.openxmlformats.org/officeDocument/2006/relationships/slideLayout" Target="../slideLayouts/slideLayout5.xml"/><Relationship Id="rId3" Type="http://schemas.openxmlformats.org/officeDocument/2006/relationships/notesSlide" Target="../notesSlides/notesSlide7.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6.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PlaceHolder 1"/>
          <p:cNvSpPr>
            <a:spLocks noGrp="1"/>
          </p:cNvSpPr>
          <p:nvPr>
            <p:ph type="title"/>
          </p:nvPr>
        </p:nvSpPr>
        <p:spPr>
          <a:xfrm>
            <a:off x="687960" y="1980000"/>
            <a:ext cx="7767360" cy="1464840"/>
          </a:xfrm>
          <a:prstGeom prst="rect">
            <a:avLst/>
          </a:prstGeom>
          <a:noFill/>
          <a:ln w="0">
            <a:noFill/>
          </a:ln>
        </p:spPr>
        <p:txBody>
          <a:bodyPr lIns="91440" rIns="91440" tIns="45720" bIns="45720" anchor="ctr">
            <a:noAutofit/>
          </a:bodyPr>
          <a:p>
            <a:pPr indent="0" algn="ctr" defTabSz="457200">
              <a:lnSpc>
                <a:spcPct val="100000"/>
              </a:lnSpc>
              <a:buNone/>
              <a:tabLst>
                <a:tab algn="l" pos="0"/>
              </a:tabLst>
            </a:pPr>
            <a:r>
              <a:rPr b="0" lang="en-GB" sz="4400" spc="-1" strike="noStrike">
                <a:solidFill>
                  <a:srgbClr val="780373"/>
                </a:solidFill>
                <a:latin typeface="Calibri"/>
              </a:rPr>
              <a:t>Daily Prayer for 19</a:t>
            </a:r>
            <a:r>
              <a:rPr b="0" lang="en-GB" sz="4400" spc="-1" strike="noStrike" baseline="33000">
                <a:solidFill>
                  <a:srgbClr val="780373"/>
                </a:solidFill>
                <a:latin typeface="Calibri"/>
              </a:rPr>
              <a:t>th</a:t>
            </a:r>
            <a:r>
              <a:rPr b="0" lang="en-GB" sz="4400" spc="-1" strike="noStrike">
                <a:solidFill>
                  <a:srgbClr val="780373"/>
                </a:solidFill>
                <a:latin typeface="Calibri"/>
              </a:rPr>
              <a:t> March 2026</a:t>
            </a:r>
            <a:br>
              <a:rPr sz="4400"/>
            </a:br>
            <a:r>
              <a:rPr b="1" lang="en-GB" sz="4000" spc="-1" strike="noStrike">
                <a:solidFill>
                  <a:srgbClr val="780373"/>
                </a:solidFill>
                <a:latin typeface="Calibri"/>
              </a:rPr>
              <a:t>St Christopher’s Cathedral and Awali Church, Bahrain</a:t>
            </a:r>
            <a:endParaRPr b="0" lang="en-GB" sz="4000" spc="-1" strike="noStrike">
              <a:solidFill>
                <a:srgbClr val="000000"/>
              </a:solidFill>
              <a:latin typeface="Arial"/>
            </a:endParaRPr>
          </a:p>
        </p:txBody>
      </p:sp>
      <p:sp>
        <p:nvSpPr>
          <p:cNvPr id="166" name="PlaceHolder 2"/>
          <p:cNvSpPr>
            <a:spLocks noGrp="1"/>
          </p:cNvSpPr>
          <p:nvPr>
            <p:ph type="subTitle"/>
          </p:nvPr>
        </p:nvSpPr>
        <p:spPr>
          <a:xfrm>
            <a:off x="1339560" y="5040000"/>
            <a:ext cx="6395760" cy="1747440"/>
          </a:xfrm>
          <a:prstGeom prst="rect">
            <a:avLst/>
          </a:prstGeom>
          <a:noFill/>
          <a:ln w="0">
            <a:noFill/>
          </a:ln>
        </p:spPr>
        <p:txBody>
          <a:bodyPr lIns="91440" rIns="91440" tIns="45720" bIns="45720" anchor="t">
            <a:noAutofit/>
          </a:bodyPr>
          <a:p>
            <a:pPr indent="0" algn="ctr" defTabSz="457200">
              <a:lnSpc>
                <a:spcPct val="100000"/>
              </a:lnSpc>
              <a:spcBef>
                <a:spcPts val="641"/>
              </a:spcBef>
              <a:buNone/>
              <a:tabLst>
                <a:tab algn="l" pos="0"/>
              </a:tabLst>
            </a:pPr>
            <a:endParaRPr b="0" lang="en-GB" sz="3200" spc="-1" strike="noStrike">
              <a:solidFill>
                <a:srgbClr val="000000"/>
              </a:solidFill>
              <a:latin typeface="Arial"/>
            </a:endParaRPr>
          </a:p>
          <a:p>
            <a:pPr indent="0" algn="ctr" defTabSz="457200">
              <a:lnSpc>
                <a:spcPct val="100000"/>
              </a:lnSpc>
              <a:spcBef>
                <a:spcPts val="641"/>
              </a:spcBef>
              <a:buNone/>
              <a:tabLst>
                <a:tab algn="l" pos="0"/>
              </a:tabLst>
            </a:pPr>
            <a:r>
              <a:rPr b="0" lang="en-GB" sz="3200" spc="-1" strike="noStrike">
                <a:solidFill>
                  <a:schemeClr val="dk1">
                    <a:tint val="75000"/>
                  </a:schemeClr>
                </a:solidFill>
                <a:latin typeface="Calibri"/>
              </a:rPr>
              <a:t>The Diocese of Cyprus and the Gulf</a:t>
            </a:r>
            <a:endParaRPr b="0" lang="en-GB" sz="3200" spc="-1" strike="noStrike">
              <a:solidFill>
                <a:srgbClr val="000000"/>
              </a:solidFill>
              <a:latin typeface="Arial"/>
            </a:endParaRPr>
          </a:p>
        </p:txBody>
      </p:sp>
      <p:pic>
        <p:nvPicPr>
          <p:cNvPr id="167" name="" descr=""/>
          <p:cNvPicPr/>
          <p:nvPr/>
        </p:nvPicPr>
        <p:blipFill>
          <a:blip r:embed="rId1"/>
          <a:stretch/>
        </p:blipFill>
        <p:spPr>
          <a:xfrm>
            <a:off x="7488360" y="5040000"/>
            <a:ext cx="1650960" cy="1650960"/>
          </a:xfrm>
          <a:prstGeom prst="rect">
            <a:avLst/>
          </a:prstGeom>
          <a:ln w="0">
            <a:noFill/>
          </a:ln>
        </p:spPr>
      </p:pic>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7" name="PlaceHolder 1"/>
          <p:cNvSpPr>
            <a:spLocks noGrp="1"/>
          </p:cNvSpPr>
          <p:nvPr>
            <p:ph type="title"/>
          </p:nvPr>
        </p:nvSpPr>
        <p:spPr>
          <a:xfrm>
            <a:off x="457200" y="117360"/>
            <a:ext cx="8224560" cy="1137960"/>
          </a:xfrm>
          <a:prstGeom prst="rect">
            <a:avLst/>
          </a:prstGeom>
          <a:noFill/>
          <a:ln w="0">
            <a:noFill/>
          </a:ln>
        </p:spPr>
        <p:txBody>
          <a:bodyPr lIns="91440" rIns="91440" tIns="45720" bIns="45720" anchor="ctr">
            <a:noAutofit/>
          </a:bodyPr>
          <a:p>
            <a:pPr indent="0" defTabSz="457200">
              <a:lnSpc>
                <a:spcPct val="100000"/>
              </a:lnSpc>
              <a:spcBef>
                <a:spcPts val="641"/>
              </a:spcBef>
              <a:buNone/>
              <a:tabLst>
                <a:tab algn="l" pos="0"/>
              </a:tabLst>
            </a:pPr>
            <a:r>
              <a:rPr b="0" lang="en-GB" sz="2400" spc="-1" strike="noStrike">
                <a:solidFill>
                  <a:srgbClr val="ffffff"/>
                </a:solidFill>
                <a:latin typeface="Calibri"/>
              </a:rPr>
              <a:t>Scripture</a:t>
            </a:r>
            <a:endParaRPr b="0" lang="en-GB" sz="2400" spc="-1" strike="noStrike">
              <a:solidFill>
                <a:srgbClr val="ffffff"/>
              </a:solidFill>
              <a:latin typeface="Arial"/>
            </a:endParaRPr>
          </a:p>
        </p:txBody>
      </p:sp>
      <p:sp>
        <p:nvSpPr>
          <p:cNvPr id="188" name="PlaceHolder 2"/>
          <p:cNvSpPr>
            <a:spLocks noGrp="1"/>
          </p:cNvSpPr>
          <p:nvPr>
            <p:ph/>
          </p:nvPr>
        </p:nvSpPr>
        <p:spPr>
          <a:xfrm>
            <a:off x="457200" y="1783440"/>
            <a:ext cx="8224560" cy="3975120"/>
          </a:xfrm>
          <a:prstGeom prst="rect">
            <a:avLst/>
          </a:prstGeom>
          <a:noFill/>
          <a:ln w="0">
            <a:noFill/>
          </a:ln>
        </p:spPr>
        <p:txBody>
          <a:bodyPr lIns="91440" rIns="91440" tIns="45720" bIns="45720" anchor="t">
            <a:noAutofit/>
          </a:bodyPr>
          <a:p>
            <a:pPr indent="0">
              <a:lnSpc>
                <a:spcPct val="100000"/>
              </a:lnSpc>
              <a:spcAft>
                <a:spcPts val="1276"/>
              </a:spcAft>
              <a:buNone/>
              <a:tabLst>
                <a:tab algn="l" pos="0"/>
              </a:tabLst>
            </a:pPr>
            <a:r>
              <a:rPr b="0" lang="en-GB" sz="1600" spc="-1" strike="noStrike">
                <a:solidFill>
                  <a:srgbClr val="e0c2cd"/>
                </a:solidFill>
                <a:latin typeface="Calibri"/>
              </a:rPr>
              <a:t>1 John 4:</a:t>
            </a:r>
            <a:br>
              <a:rPr sz="1600"/>
            </a:br>
            <a:r>
              <a:rPr b="0" lang="en-GB" sz="1600" spc="-1" strike="noStrike">
                <a:solidFill>
                  <a:srgbClr val="ffff00"/>
                </a:solidFill>
                <a:latin typeface="Calibri"/>
              </a:rPr>
              <a:t>Beloved, let us love one another, because love is from God; everyone who loves is born of God and knows God. Whoever does not love does not know God, for God is love. God's love was revealed among us in this way: God sent his only Son into the world so that we might live through him. In this is love, not that we loved God but that he loved us and sent his Son to be the atoning sacrifice for our sins. Beloved, since God loved us so much, we also ought to love one another. No one has ever seen God; if we love one another, God lives in us, and his love is perfected in us.</a:t>
            </a:r>
            <a:endParaRPr b="0" lang="en-GB" sz="1600" spc="-1" strike="noStrike">
              <a:solidFill>
                <a:srgbClr val="ffffff"/>
              </a:solidFill>
              <a:latin typeface="Arial"/>
            </a:endParaRPr>
          </a:p>
          <a:p>
            <a:pPr indent="0">
              <a:lnSpc>
                <a:spcPct val="100000"/>
              </a:lnSpc>
              <a:buNone/>
              <a:tabLst>
                <a:tab algn="l" pos="0"/>
              </a:tabLst>
            </a:pPr>
            <a:r>
              <a:rPr b="0" lang="en-US" sz="1600" spc="-1" strike="noStrike">
                <a:solidFill>
                  <a:srgbClr val="ffff00"/>
                </a:solidFill>
                <a:latin typeface="Calibri"/>
                <a:ea typeface="Verdana"/>
              </a:rPr>
              <a:t>This is the word of the Lord.</a:t>
            </a:r>
            <a:endParaRPr b="0" lang="en-GB" sz="1600" spc="-1" strike="noStrike">
              <a:solidFill>
                <a:srgbClr val="ffffff"/>
              </a:solidFill>
              <a:latin typeface="Arial"/>
            </a:endParaRPr>
          </a:p>
          <a:p>
            <a:pPr indent="0">
              <a:lnSpc>
                <a:spcPct val="100000"/>
              </a:lnSpc>
              <a:buNone/>
              <a:tabLst>
                <a:tab algn="l" pos="0"/>
              </a:tabLst>
            </a:pPr>
            <a:r>
              <a:rPr b="1" lang="en-US" sz="1600" spc="-1" strike="noStrike">
                <a:solidFill>
                  <a:srgbClr val="ffffff"/>
                </a:solidFill>
                <a:latin typeface="Calibri"/>
                <a:ea typeface="Verdana"/>
              </a:rPr>
              <a:t>Thanks be to God.</a:t>
            </a:r>
            <a:endParaRPr b="0" lang="en-GB" sz="1600" spc="-1" strike="noStrike">
              <a:solidFill>
                <a:srgbClr val="ffffff"/>
              </a:solidFill>
              <a:latin typeface="Arial"/>
            </a:endParaRPr>
          </a:p>
          <a:p>
            <a:pPr indent="0">
              <a:lnSpc>
                <a:spcPct val="100000"/>
              </a:lnSpc>
              <a:spcAft>
                <a:spcPts val="1276"/>
              </a:spcAft>
              <a:buNone/>
              <a:tabLst>
                <a:tab algn="l" pos="0"/>
              </a:tabLst>
            </a:pPr>
            <a:endParaRPr b="0" lang="en-GB" sz="1600" spc="-1" strike="noStrike">
              <a:solidFill>
                <a:srgbClr val="ffffff"/>
              </a:solidFill>
              <a:latin typeface="Arial"/>
            </a:endParaRPr>
          </a:p>
          <a:p>
            <a:pPr indent="0">
              <a:lnSpc>
                <a:spcPct val="100000"/>
              </a:lnSpc>
              <a:spcAft>
                <a:spcPts val="1276"/>
              </a:spcAft>
              <a:buNone/>
              <a:tabLst>
                <a:tab algn="l" pos="0"/>
              </a:tabLst>
            </a:pPr>
            <a:endParaRPr b="0" lang="en-GB" sz="1600" spc="-1" strike="noStrike">
              <a:solidFill>
                <a:srgbClr val="ffffff"/>
              </a:solidFill>
              <a:latin typeface="Arial"/>
            </a:endParaRPr>
          </a:p>
        </p:txBody>
      </p:sp>
    </p:spTree>
  </p:cSld>
  <mc:AlternateContent>
    <mc:Choice Requires="p14">
      <p:transition spd="slow" p14:dur="2000"/>
    </mc:Choice>
    <mc:Fallback>
      <p:transition spd="slow"/>
    </mc:Fallback>
  </mc:AlternateContent>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9" name="PlaceHolder 1"/>
          <p:cNvSpPr>
            <a:spLocks noGrp="1"/>
          </p:cNvSpPr>
          <p:nvPr>
            <p:ph type="title"/>
          </p:nvPr>
        </p:nvSpPr>
        <p:spPr>
          <a:xfrm>
            <a:off x="457200" y="117360"/>
            <a:ext cx="8224560" cy="1137960"/>
          </a:xfrm>
          <a:prstGeom prst="rect">
            <a:avLst/>
          </a:prstGeom>
          <a:noFill/>
          <a:ln w="0">
            <a:noFill/>
          </a:ln>
        </p:spPr>
        <p:txBody>
          <a:bodyPr lIns="91440" rIns="91440" tIns="45720" bIns="45720" anchor="ctr">
            <a:noAutofit/>
          </a:bodyPr>
          <a:p>
            <a:pPr indent="0" defTabSz="457200">
              <a:lnSpc>
                <a:spcPct val="100000"/>
              </a:lnSpc>
              <a:spcBef>
                <a:spcPts val="641"/>
              </a:spcBef>
              <a:buNone/>
              <a:tabLst>
                <a:tab algn="l" pos="0"/>
              </a:tabLst>
            </a:pPr>
            <a:r>
              <a:rPr b="0" lang="en-GB" sz="2400" spc="-1" strike="noStrike">
                <a:solidFill>
                  <a:srgbClr val="ffffff"/>
                </a:solidFill>
                <a:latin typeface="Calibri"/>
              </a:rPr>
              <a:t>Collects</a:t>
            </a:r>
            <a:endParaRPr b="0" lang="en-GB" sz="2400" spc="-1" strike="noStrike">
              <a:solidFill>
                <a:srgbClr val="ffffff"/>
              </a:solidFill>
              <a:latin typeface="Arial"/>
            </a:endParaRPr>
          </a:p>
        </p:txBody>
      </p:sp>
      <p:sp>
        <p:nvSpPr>
          <p:cNvPr id="190" name="PlaceHolder 2"/>
          <p:cNvSpPr>
            <a:spLocks noGrp="1"/>
          </p:cNvSpPr>
          <p:nvPr>
            <p:ph/>
          </p:nvPr>
        </p:nvSpPr>
        <p:spPr>
          <a:xfrm>
            <a:off x="457200" y="1800000"/>
            <a:ext cx="8224560" cy="3975120"/>
          </a:xfrm>
          <a:prstGeom prst="rect">
            <a:avLst/>
          </a:prstGeom>
          <a:noFill/>
          <a:ln w="0">
            <a:noFill/>
          </a:ln>
        </p:spPr>
        <p:txBody>
          <a:bodyPr lIns="91440" rIns="91440" tIns="45720" bIns="45720" anchor="t">
            <a:noAutofit/>
          </a:bodyPr>
          <a:p>
            <a:pPr indent="0">
              <a:lnSpc>
                <a:spcPct val="100000"/>
              </a:lnSpc>
              <a:buNone/>
              <a:tabLst>
                <a:tab algn="l" pos="0"/>
              </a:tabLst>
            </a:pPr>
            <a:r>
              <a:rPr b="0" lang="en-US" sz="1600" spc="-1" strike="noStrike">
                <a:solidFill>
                  <a:srgbClr val="ffff00"/>
                </a:solidFill>
                <a:latin typeface="Calibri"/>
                <a:ea typeface="Verdana"/>
              </a:rPr>
              <a:t>As our evening prayer rises before you, O God,</a:t>
            </a:r>
            <a:endParaRPr b="0" lang="en-GB" sz="1600" spc="-1" strike="noStrike">
              <a:solidFill>
                <a:srgbClr val="ffffff"/>
              </a:solidFill>
              <a:latin typeface="Arial"/>
            </a:endParaRPr>
          </a:p>
          <a:p>
            <a:pPr indent="0">
              <a:lnSpc>
                <a:spcPct val="100000"/>
              </a:lnSpc>
              <a:buNone/>
              <a:tabLst>
                <a:tab algn="l" pos="0"/>
              </a:tabLst>
            </a:pPr>
            <a:r>
              <a:rPr b="0" lang="en-US" sz="1600" spc="-1" strike="noStrike">
                <a:solidFill>
                  <a:srgbClr val="ffff00"/>
                </a:solidFill>
                <a:latin typeface="Calibri"/>
                <a:ea typeface="Verdana"/>
              </a:rPr>
              <a:t>so may your mercy come down upon us</a:t>
            </a:r>
            <a:endParaRPr b="0" lang="en-GB" sz="1600" spc="-1" strike="noStrike">
              <a:solidFill>
                <a:srgbClr val="ffffff"/>
              </a:solidFill>
              <a:latin typeface="Arial"/>
            </a:endParaRPr>
          </a:p>
          <a:p>
            <a:pPr indent="0">
              <a:lnSpc>
                <a:spcPct val="100000"/>
              </a:lnSpc>
              <a:buNone/>
              <a:tabLst>
                <a:tab algn="l" pos="0"/>
              </a:tabLst>
            </a:pPr>
            <a:r>
              <a:rPr b="0" lang="en-US" sz="1600" spc="-1" strike="noStrike">
                <a:solidFill>
                  <a:srgbClr val="ffff00"/>
                </a:solidFill>
                <a:latin typeface="Calibri"/>
                <a:ea typeface="Verdana"/>
              </a:rPr>
              <a:t>to cleanse our hearts</a:t>
            </a:r>
            <a:endParaRPr b="0" lang="en-GB" sz="1600" spc="-1" strike="noStrike">
              <a:solidFill>
                <a:srgbClr val="ffffff"/>
              </a:solidFill>
              <a:latin typeface="Arial"/>
            </a:endParaRPr>
          </a:p>
          <a:p>
            <a:pPr indent="0">
              <a:lnSpc>
                <a:spcPct val="100000"/>
              </a:lnSpc>
              <a:buNone/>
              <a:tabLst>
                <a:tab algn="l" pos="0"/>
              </a:tabLst>
            </a:pPr>
            <a:r>
              <a:rPr b="0" lang="en-US" sz="1600" spc="-1" strike="noStrike">
                <a:solidFill>
                  <a:srgbClr val="ffff00"/>
                </a:solidFill>
                <a:latin typeface="Calibri"/>
                <a:ea typeface="Verdana"/>
              </a:rPr>
              <a:t>and set us free to sing your praise</a:t>
            </a:r>
            <a:endParaRPr b="0" lang="en-GB" sz="1600" spc="-1" strike="noStrike">
              <a:solidFill>
                <a:srgbClr val="ffffff"/>
              </a:solidFill>
              <a:latin typeface="Arial"/>
            </a:endParaRPr>
          </a:p>
          <a:p>
            <a:pPr indent="0">
              <a:lnSpc>
                <a:spcPct val="100000"/>
              </a:lnSpc>
              <a:buNone/>
              <a:tabLst>
                <a:tab algn="l" pos="0"/>
              </a:tabLst>
            </a:pPr>
            <a:r>
              <a:rPr b="0" lang="en-US" sz="1600" spc="-1" strike="noStrike">
                <a:solidFill>
                  <a:srgbClr val="ffff00"/>
                </a:solidFill>
                <a:latin typeface="Calibri"/>
                <a:ea typeface="Verdana"/>
              </a:rPr>
              <a:t>now and for ever. </a:t>
            </a:r>
            <a:r>
              <a:rPr b="1" lang="en-US" sz="1600" spc="-1" strike="noStrike">
                <a:solidFill>
                  <a:srgbClr val="ffffff"/>
                </a:solidFill>
                <a:latin typeface="Calibri"/>
                <a:ea typeface="Verdana"/>
              </a:rPr>
              <a:t>Amen.</a:t>
            </a:r>
            <a:endParaRPr b="0" lang="en-GB" sz="1600" spc="-1" strike="noStrike">
              <a:solidFill>
                <a:srgbClr val="ffffff"/>
              </a:solidFill>
              <a:latin typeface="Arial"/>
            </a:endParaRPr>
          </a:p>
          <a:p>
            <a:pPr indent="0">
              <a:lnSpc>
                <a:spcPct val="100000"/>
              </a:lnSpc>
              <a:buNone/>
              <a:tabLst>
                <a:tab algn="l" pos="0"/>
              </a:tabLst>
            </a:pPr>
            <a:endParaRPr b="0" lang="en-GB" sz="1600" spc="-1" strike="noStrike">
              <a:solidFill>
                <a:srgbClr val="ffffff"/>
              </a:solidFill>
              <a:latin typeface="Arial"/>
            </a:endParaRPr>
          </a:p>
          <a:p>
            <a:pPr indent="0">
              <a:lnSpc>
                <a:spcPct val="100000"/>
              </a:lnSpc>
              <a:buNone/>
              <a:tabLst>
                <a:tab algn="l" pos="0"/>
              </a:tabLst>
            </a:pPr>
            <a:r>
              <a:rPr b="0" lang="en-US" sz="1600" spc="-1" strike="noStrike">
                <a:solidFill>
                  <a:srgbClr val="ffff00"/>
                </a:solidFill>
                <a:latin typeface="Calibri"/>
                <a:ea typeface="Verdana"/>
              </a:rPr>
              <a:t>Lighten our darkness, Lord we pray</a:t>
            </a:r>
            <a:endParaRPr b="0" lang="en-GB" sz="1600" spc="-1" strike="noStrike">
              <a:solidFill>
                <a:srgbClr val="ffffff"/>
              </a:solidFill>
              <a:latin typeface="Arial"/>
            </a:endParaRPr>
          </a:p>
          <a:p>
            <a:pPr indent="0">
              <a:lnSpc>
                <a:spcPct val="100000"/>
              </a:lnSpc>
              <a:buNone/>
              <a:tabLst>
                <a:tab algn="l" pos="0"/>
              </a:tabLst>
            </a:pPr>
            <a:r>
              <a:rPr b="0" lang="en-US" sz="1600" spc="-1" strike="noStrike">
                <a:solidFill>
                  <a:srgbClr val="ffff00"/>
                </a:solidFill>
                <a:latin typeface="Calibri"/>
                <a:ea typeface="Verdana"/>
              </a:rPr>
              <a:t>And in your great mercy, </a:t>
            </a:r>
            <a:endParaRPr b="0" lang="en-GB" sz="1600" spc="-1" strike="noStrike">
              <a:solidFill>
                <a:srgbClr val="ffffff"/>
              </a:solidFill>
              <a:latin typeface="Arial"/>
            </a:endParaRPr>
          </a:p>
          <a:p>
            <a:pPr indent="0">
              <a:lnSpc>
                <a:spcPct val="100000"/>
              </a:lnSpc>
              <a:buNone/>
              <a:tabLst>
                <a:tab algn="l" pos="0"/>
              </a:tabLst>
            </a:pPr>
            <a:r>
              <a:rPr b="0" lang="en-US" sz="1600" spc="-1" strike="noStrike">
                <a:solidFill>
                  <a:srgbClr val="ffff00"/>
                </a:solidFill>
                <a:latin typeface="Calibri"/>
                <a:ea typeface="Verdana"/>
              </a:rPr>
              <a:t>defend us from all perils and dangers of this night,</a:t>
            </a:r>
            <a:endParaRPr b="0" lang="en-GB" sz="1600" spc="-1" strike="noStrike">
              <a:solidFill>
                <a:srgbClr val="ffffff"/>
              </a:solidFill>
              <a:latin typeface="Arial"/>
            </a:endParaRPr>
          </a:p>
          <a:p>
            <a:pPr indent="0">
              <a:lnSpc>
                <a:spcPct val="100000"/>
              </a:lnSpc>
              <a:buNone/>
              <a:tabLst>
                <a:tab algn="l" pos="0"/>
              </a:tabLst>
            </a:pPr>
            <a:r>
              <a:rPr b="0" lang="en-US" sz="1600" spc="-1" strike="noStrike">
                <a:solidFill>
                  <a:srgbClr val="ffff00"/>
                </a:solidFill>
                <a:latin typeface="Calibri"/>
                <a:ea typeface="Verdana"/>
              </a:rPr>
              <a:t>For the sake of your Son, our Saviour, Jesus Christ, </a:t>
            </a:r>
            <a:r>
              <a:rPr b="1" lang="en-US" sz="1600" spc="-1" strike="noStrike">
                <a:solidFill>
                  <a:srgbClr val="ffffff"/>
                </a:solidFill>
                <a:latin typeface="Calibri"/>
                <a:ea typeface="Verdana"/>
              </a:rPr>
              <a:t>Amen.</a:t>
            </a:r>
            <a:endParaRPr b="0" lang="en-GB" sz="1600" spc="-1" strike="noStrike">
              <a:solidFill>
                <a:srgbClr val="ffffff"/>
              </a:solidFill>
              <a:latin typeface="Arial"/>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 name="PlaceHolder 1"/>
          <p:cNvSpPr>
            <a:spLocks noGrp="1"/>
          </p:cNvSpPr>
          <p:nvPr>
            <p:ph/>
          </p:nvPr>
        </p:nvSpPr>
        <p:spPr>
          <a:xfrm>
            <a:off x="457200" y="1620000"/>
            <a:ext cx="8224560" cy="4515120"/>
          </a:xfrm>
          <a:prstGeom prst="rect">
            <a:avLst/>
          </a:prstGeom>
          <a:noFill/>
          <a:ln w="0">
            <a:noFill/>
          </a:ln>
        </p:spPr>
        <p:txBody>
          <a:bodyPr lIns="91440" rIns="91440" tIns="45720" bIns="45720" anchor="b">
            <a:noAutofit/>
          </a:bodyPr>
          <a:p>
            <a:pPr indent="0">
              <a:lnSpc>
                <a:spcPct val="100000"/>
              </a:lnSpc>
              <a:buNone/>
              <a:tabLst>
                <a:tab algn="l" pos="0"/>
              </a:tabLst>
            </a:pPr>
            <a:r>
              <a:rPr b="0" lang="en-GB" sz="1600" spc="-1" strike="noStrike">
                <a:solidFill>
                  <a:srgbClr val="e0c2cd"/>
                </a:solidFill>
                <a:latin typeface="Calibri"/>
              </a:rPr>
              <a:t>Lord’s Prayer:</a:t>
            </a:r>
            <a:br>
              <a:rPr sz="1600"/>
            </a:br>
            <a:r>
              <a:rPr b="1" lang="en-GB" sz="1600" spc="-1" strike="noStrike">
                <a:solidFill>
                  <a:srgbClr val="ffffff"/>
                </a:solidFill>
                <a:latin typeface="Calibri"/>
              </a:rPr>
              <a:t>Our Father, who art in heaven, hallowed be thy name; thy kingdom come; thy will be done; on </a:t>
            </a:r>
            <a:r>
              <a:rPr b="1" lang="en-GB" sz="1600" spc="-1" strike="noStrike">
                <a:solidFill>
                  <a:srgbClr val="ffffff"/>
                </a:solidFill>
                <a:latin typeface="Calibri"/>
              </a:rPr>
              <a:t>earth as it is in heaven. Give us this day our daily bread. And forgive us our trespasses, as we </a:t>
            </a:r>
            <a:r>
              <a:rPr b="1" lang="en-GB" sz="1600" spc="-1" strike="noStrike">
                <a:solidFill>
                  <a:srgbClr val="ffffff"/>
                </a:solidFill>
                <a:latin typeface="Calibri"/>
              </a:rPr>
              <a:t>forgive those who trespass against us. And lead us not into temptation; but deliver us from evil. </a:t>
            </a:r>
            <a:r>
              <a:rPr b="1" lang="en-GB" sz="1600" spc="-1" strike="noStrike">
                <a:solidFill>
                  <a:srgbClr val="ffffff"/>
                </a:solidFill>
                <a:latin typeface="Calibri"/>
              </a:rPr>
              <a:t>For thine is the kingdom, the power, and the glory, for ever and ever. Amen.</a:t>
            </a:r>
            <a:br>
              <a:rPr sz="1600"/>
            </a:br>
            <a:br>
              <a:rPr sz="1600"/>
            </a:br>
            <a:r>
              <a:rPr b="0" lang="en-GB" sz="1600" spc="-1" strike="noStrike">
                <a:solidFill>
                  <a:srgbClr val="e0c2cd"/>
                </a:solidFill>
                <a:latin typeface="Calibri"/>
              </a:rPr>
              <a:t>Blessing:</a:t>
            </a:r>
            <a:br>
              <a:rPr sz="1600"/>
            </a:br>
            <a:r>
              <a:rPr b="0" lang="en-GB" sz="1600" spc="-1" strike="noStrike">
                <a:solidFill>
                  <a:srgbClr val="ffff00"/>
                </a:solidFill>
                <a:latin typeface="Calibri"/>
              </a:rPr>
              <a:t>May the God of peace sanctify you wholly; </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and may your spirit and soul and body be kept sound and blameless </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at the coming of our Lord Jesus Christ;</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and the blessing of God Almighty, the Father, the Son and the Holy Spirit</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Rest upon you and keep you and all whom you love, safe and well, for evermore, </a:t>
            </a:r>
            <a:r>
              <a:rPr b="1" lang="en-GB" sz="1600" spc="-1" strike="noStrike">
                <a:solidFill>
                  <a:srgbClr val="ffffff"/>
                </a:solidFill>
                <a:latin typeface="Calibri"/>
              </a:rPr>
              <a:t>Amen.</a:t>
            </a:r>
            <a:endParaRPr b="0" lang="en-GB" sz="1600" spc="-1" strike="noStrike">
              <a:solidFill>
                <a:srgbClr val="ffffff"/>
              </a:solidFill>
              <a:latin typeface="Arial"/>
            </a:endParaRPr>
          </a:p>
          <a:p>
            <a:pPr indent="0">
              <a:lnSpc>
                <a:spcPct val="100000"/>
              </a:lnSpc>
              <a:buNone/>
              <a:tabLst>
                <a:tab algn="l" pos="0"/>
              </a:tabLst>
            </a:pP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e0c2cd"/>
                </a:solidFill>
                <a:latin typeface="Calibri"/>
              </a:rPr>
              <a:t>Closing Prayer:</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God is Love and if we abide in Love, Love abides in us.  Father, show us the way of Love and guide </a:t>
            </a:r>
            <a:r>
              <a:rPr b="0" lang="en-GB" sz="1600" spc="-1" strike="noStrike">
                <a:solidFill>
                  <a:srgbClr val="ffff00"/>
                </a:solidFill>
                <a:latin typeface="Calibri"/>
              </a:rPr>
              <a:t>our footsteps in the pathways of our Lord Jesus Christ, in the unity of the Holy Spirit. </a:t>
            </a:r>
            <a:r>
              <a:rPr b="0" lang="en-GB" sz="1600" spc="-1" strike="noStrike">
                <a:solidFill>
                  <a:srgbClr val="ffffff"/>
                </a:solidFill>
                <a:latin typeface="Calibri"/>
              </a:rPr>
              <a:t> </a:t>
            </a:r>
            <a:r>
              <a:rPr b="1" lang="en-GB" sz="1600" spc="-1" strike="noStrike">
                <a:solidFill>
                  <a:srgbClr val="ffffff"/>
                </a:solidFill>
                <a:latin typeface="Calibri"/>
              </a:rPr>
              <a:t>Amen.</a:t>
            </a:r>
            <a:endParaRPr b="0" lang="en-GB" sz="1600" spc="-1" strike="noStrike">
              <a:solidFill>
                <a:srgbClr val="ffffff"/>
              </a:solidFill>
              <a:latin typeface="Arial"/>
            </a:endParaRPr>
          </a:p>
          <a:p>
            <a:pPr indent="0">
              <a:lnSpc>
                <a:spcPct val="100000"/>
              </a:lnSpc>
              <a:spcAft>
                <a:spcPts val="1276"/>
              </a:spcAft>
              <a:buNone/>
              <a:tabLst>
                <a:tab algn="l" pos="0"/>
              </a:tabLst>
            </a:pPr>
            <a:endParaRPr b="0" lang="en-GB" sz="1600" spc="-1" strike="noStrike">
              <a:solidFill>
                <a:srgbClr val="ffffff"/>
              </a:solidFill>
              <a:latin typeface="Arial"/>
            </a:endParaRPr>
          </a:p>
        </p:txBody>
      </p:sp>
      <p:sp>
        <p:nvSpPr>
          <p:cNvPr id="192" name="PlaceHolder 2"/>
          <p:cNvSpPr>
            <a:spLocks noGrp="1"/>
          </p:cNvSpPr>
          <p:nvPr>
            <p:ph type="title"/>
          </p:nvPr>
        </p:nvSpPr>
        <p:spPr>
          <a:xfrm>
            <a:off x="457560" y="117360"/>
            <a:ext cx="8224560" cy="1137960"/>
          </a:xfrm>
          <a:prstGeom prst="rect">
            <a:avLst/>
          </a:prstGeom>
          <a:noFill/>
          <a:ln w="0">
            <a:noFill/>
          </a:ln>
        </p:spPr>
        <p:txBody>
          <a:bodyPr lIns="91440" rIns="91440" tIns="45720" bIns="45720" anchor="ctr">
            <a:noAutofit/>
          </a:bodyPr>
          <a:p>
            <a:pPr indent="0" defTabSz="457200">
              <a:lnSpc>
                <a:spcPct val="100000"/>
              </a:lnSpc>
              <a:spcBef>
                <a:spcPts val="641"/>
              </a:spcBef>
              <a:buNone/>
              <a:tabLst>
                <a:tab algn="l" pos="0"/>
              </a:tabLst>
            </a:pPr>
            <a:r>
              <a:rPr b="0" lang="en-GB" sz="2400" spc="-1" strike="noStrike">
                <a:solidFill>
                  <a:srgbClr val="ffffff"/>
                </a:solidFill>
                <a:latin typeface="Calibri"/>
              </a:rPr>
              <a:t>Blessing</a:t>
            </a:r>
            <a:endParaRPr b="0" lang="en-GB" sz="2400" spc="-1" strike="noStrike">
              <a:solidFill>
                <a:srgbClr val="ffffff"/>
              </a:solidFill>
              <a:latin typeface="Arial"/>
            </a:endParaRPr>
          </a:p>
        </p:txBody>
      </p:sp>
    </p:spTree>
  </p:cSld>
  <mc:AlternateContent>
    <mc:Choice Requires="p14">
      <p:transition spd="slow" p14:dur="2000"/>
    </mc:Choice>
    <mc:Fallback>
      <p:transition spd="slow"/>
    </mc:Fallback>
  </mc:AlternateContent>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3" name="PlaceHolder 1"/>
          <p:cNvSpPr>
            <a:spLocks noGrp="1"/>
          </p:cNvSpPr>
          <p:nvPr>
            <p:ph type="title"/>
          </p:nvPr>
        </p:nvSpPr>
        <p:spPr>
          <a:xfrm>
            <a:off x="687960" y="1980000"/>
            <a:ext cx="7767360" cy="1464840"/>
          </a:xfrm>
          <a:prstGeom prst="rect">
            <a:avLst/>
          </a:prstGeom>
          <a:noFill/>
          <a:ln w="0">
            <a:noFill/>
          </a:ln>
        </p:spPr>
        <p:txBody>
          <a:bodyPr lIns="91440" rIns="91440" tIns="45720" bIns="45720" anchor="ctr">
            <a:noAutofit/>
          </a:bodyPr>
          <a:p>
            <a:pPr indent="0" algn="ctr" defTabSz="457200">
              <a:lnSpc>
                <a:spcPct val="100000"/>
              </a:lnSpc>
              <a:buNone/>
              <a:tabLst>
                <a:tab algn="l" pos="0"/>
              </a:tabLst>
            </a:pPr>
            <a:r>
              <a:rPr b="0" lang="en-GB" sz="4400" spc="-1" strike="noStrike">
                <a:solidFill>
                  <a:srgbClr val="780373"/>
                </a:solidFill>
                <a:latin typeface="Calibri"/>
              </a:rPr>
              <a:t>Daily Prayer for 19</a:t>
            </a:r>
            <a:r>
              <a:rPr b="0" lang="en-GB" sz="4400" spc="-1" strike="noStrike" baseline="33000">
                <a:solidFill>
                  <a:srgbClr val="780373"/>
                </a:solidFill>
                <a:latin typeface="Calibri"/>
              </a:rPr>
              <a:t>th</a:t>
            </a:r>
            <a:r>
              <a:rPr b="0" lang="en-GB" sz="4400" spc="-1" strike="noStrike">
                <a:solidFill>
                  <a:srgbClr val="780373"/>
                </a:solidFill>
                <a:latin typeface="Calibri"/>
              </a:rPr>
              <a:t> March 2026</a:t>
            </a:r>
            <a:br>
              <a:rPr sz="4400"/>
            </a:br>
            <a:r>
              <a:rPr b="1" lang="en-GB" sz="4000" spc="-1" strike="noStrike">
                <a:solidFill>
                  <a:srgbClr val="780373"/>
                </a:solidFill>
                <a:latin typeface="Calibri"/>
              </a:rPr>
              <a:t>St Christopher’s Cathedral, Bahrain</a:t>
            </a:r>
            <a:br>
              <a:rPr sz="4000"/>
            </a:br>
            <a:br>
              <a:rPr sz="4000"/>
            </a:br>
            <a:r>
              <a:rPr b="1" i="1" lang="en-GB" sz="4000" spc="-1" strike="noStrike">
                <a:solidFill>
                  <a:srgbClr val="780373"/>
                </a:solidFill>
                <a:latin typeface="Times New Roman"/>
                <a:ea typeface="DejaVu Sans"/>
              </a:rPr>
              <a:t>"</a:t>
            </a:r>
            <a:r>
              <a:rPr b="1" i="1" lang="en-GB" sz="4000" spc="-1" strike="noStrike">
                <a:solidFill>
                  <a:srgbClr val="780373"/>
                </a:solidFill>
                <a:latin typeface="Times New Roman"/>
                <a:ea typeface="Noto Sans CJK SC"/>
              </a:rPr>
              <a:t>In Heavenly Love Abiding</a:t>
            </a:r>
            <a:r>
              <a:rPr b="1" i="1" lang="en-GB" sz="4000" spc="-1" strike="noStrike">
                <a:solidFill>
                  <a:srgbClr val="780373"/>
                </a:solidFill>
                <a:latin typeface="Times New Roman"/>
                <a:ea typeface="DejaVu Sans"/>
              </a:rPr>
              <a:t>"</a:t>
            </a:r>
            <a:endParaRPr b="0" lang="en-GB" sz="4000" spc="-1" strike="noStrike">
              <a:solidFill>
                <a:srgbClr val="000000"/>
              </a:solidFill>
              <a:latin typeface="Arial"/>
            </a:endParaRPr>
          </a:p>
        </p:txBody>
      </p:sp>
      <p:sp>
        <p:nvSpPr>
          <p:cNvPr id="194" name="PlaceHolder 2"/>
          <p:cNvSpPr>
            <a:spLocks noGrp="1"/>
          </p:cNvSpPr>
          <p:nvPr>
            <p:ph type="subTitle"/>
          </p:nvPr>
        </p:nvSpPr>
        <p:spPr>
          <a:xfrm>
            <a:off x="1339560" y="5040000"/>
            <a:ext cx="6395760" cy="1747440"/>
          </a:xfrm>
          <a:prstGeom prst="rect">
            <a:avLst/>
          </a:prstGeom>
          <a:noFill/>
          <a:ln w="0">
            <a:noFill/>
          </a:ln>
        </p:spPr>
        <p:txBody>
          <a:bodyPr lIns="91440" rIns="91440" tIns="45720" bIns="45720" anchor="t">
            <a:noAutofit/>
          </a:bodyPr>
          <a:p>
            <a:pPr indent="0" algn="ctr" defTabSz="457200">
              <a:lnSpc>
                <a:spcPct val="100000"/>
              </a:lnSpc>
              <a:spcBef>
                <a:spcPts val="641"/>
              </a:spcBef>
              <a:buNone/>
              <a:tabLst>
                <a:tab algn="l" pos="0"/>
              </a:tabLst>
            </a:pPr>
            <a:endParaRPr b="0" lang="en-GB" sz="3200" spc="-1" strike="noStrike">
              <a:solidFill>
                <a:srgbClr val="000000"/>
              </a:solidFill>
              <a:latin typeface="Arial"/>
            </a:endParaRPr>
          </a:p>
          <a:p>
            <a:pPr indent="0" algn="ctr" defTabSz="457200">
              <a:lnSpc>
                <a:spcPct val="100000"/>
              </a:lnSpc>
              <a:spcBef>
                <a:spcPts val="641"/>
              </a:spcBef>
              <a:buNone/>
              <a:tabLst>
                <a:tab algn="l" pos="0"/>
              </a:tabLst>
            </a:pPr>
            <a:r>
              <a:rPr b="0" lang="en-GB" sz="3200" spc="-1" strike="noStrike">
                <a:solidFill>
                  <a:schemeClr val="dk1">
                    <a:tint val="75000"/>
                  </a:schemeClr>
                </a:solidFill>
                <a:latin typeface="Calibri"/>
              </a:rPr>
              <a:t>The Diocese of Cyprus and the Gulf</a:t>
            </a:r>
            <a:endParaRPr b="0" lang="en-GB" sz="3200" spc="-1" strike="noStrike">
              <a:solidFill>
                <a:srgbClr val="000000"/>
              </a:solidFill>
              <a:latin typeface="Arial"/>
            </a:endParaRPr>
          </a:p>
        </p:txBody>
      </p:sp>
      <p:pic>
        <p:nvPicPr>
          <p:cNvPr id="195" name="" descr=""/>
          <p:cNvPicPr/>
          <p:nvPr/>
        </p:nvPicPr>
        <p:blipFill>
          <a:blip r:embed="rId1"/>
          <a:stretch/>
        </p:blipFill>
        <p:spPr>
          <a:xfrm>
            <a:off x="7488360" y="5040000"/>
            <a:ext cx="1650960" cy="1650960"/>
          </a:xfrm>
          <a:prstGeom prst="rect">
            <a:avLst/>
          </a:prstGeom>
          <a:ln w="0">
            <a:noFill/>
          </a:ln>
        </p:spPr>
      </p:pic>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6" name="PlaceHolder 1"/>
          <p:cNvSpPr>
            <a:spLocks noGrp="1"/>
          </p:cNvSpPr>
          <p:nvPr>
            <p:ph type="title"/>
          </p:nvPr>
        </p:nvSpPr>
        <p:spPr>
          <a:xfrm>
            <a:off x="687960" y="1980000"/>
            <a:ext cx="7767360" cy="1464840"/>
          </a:xfrm>
          <a:prstGeom prst="rect">
            <a:avLst/>
          </a:prstGeom>
          <a:noFill/>
          <a:ln w="0">
            <a:noFill/>
          </a:ln>
        </p:spPr>
        <p:txBody>
          <a:bodyPr lIns="91440" rIns="91440" tIns="45720" bIns="45720" anchor="ctr">
            <a:noAutofit/>
          </a:bodyPr>
          <a:p>
            <a:pPr indent="0" algn="ctr" defTabSz="457200">
              <a:lnSpc>
                <a:spcPct val="100000"/>
              </a:lnSpc>
              <a:buNone/>
              <a:tabLst>
                <a:tab algn="l" pos="0"/>
              </a:tabLst>
            </a:pPr>
            <a:r>
              <a:rPr b="0" lang="en-GB" sz="4400" spc="-1" strike="noStrike">
                <a:solidFill>
                  <a:srgbClr val="780373"/>
                </a:solidFill>
                <a:latin typeface="Calibri"/>
              </a:rPr>
              <a:t>Daily Prayer for 19</a:t>
            </a:r>
            <a:r>
              <a:rPr b="0" lang="en-GB" sz="4400" spc="-1" strike="noStrike" baseline="33000">
                <a:solidFill>
                  <a:srgbClr val="780373"/>
                </a:solidFill>
                <a:latin typeface="Calibri"/>
              </a:rPr>
              <a:t>th</a:t>
            </a:r>
            <a:r>
              <a:rPr b="0" lang="en-GB" sz="4400" spc="-1" strike="noStrike">
                <a:solidFill>
                  <a:srgbClr val="780373"/>
                </a:solidFill>
                <a:latin typeface="Calibri"/>
              </a:rPr>
              <a:t> March 2026</a:t>
            </a:r>
            <a:br>
              <a:rPr sz="4400"/>
            </a:br>
            <a:r>
              <a:rPr b="1" lang="en-GB" sz="4000" spc="-1" strike="noStrike">
                <a:solidFill>
                  <a:srgbClr val="780373"/>
                </a:solidFill>
                <a:latin typeface="Calibri"/>
              </a:rPr>
              <a:t>St Christopher’s Cathedral and Awali Church, Bahrain</a:t>
            </a:r>
            <a:endParaRPr b="0" lang="en-GB" sz="4000" spc="-1" strike="noStrike">
              <a:solidFill>
                <a:srgbClr val="000000"/>
              </a:solidFill>
              <a:latin typeface="Arial"/>
            </a:endParaRPr>
          </a:p>
        </p:txBody>
      </p:sp>
      <p:sp>
        <p:nvSpPr>
          <p:cNvPr id="197" name="PlaceHolder 2"/>
          <p:cNvSpPr>
            <a:spLocks noGrp="1"/>
          </p:cNvSpPr>
          <p:nvPr>
            <p:ph type="subTitle"/>
          </p:nvPr>
        </p:nvSpPr>
        <p:spPr>
          <a:xfrm>
            <a:off x="1339560" y="5040000"/>
            <a:ext cx="6395760" cy="1747440"/>
          </a:xfrm>
          <a:prstGeom prst="rect">
            <a:avLst/>
          </a:prstGeom>
          <a:noFill/>
          <a:ln w="0">
            <a:noFill/>
          </a:ln>
        </p:spPr>
        <p:txBody>
          <a:bodyPr lIns="91440" rIns="91440" tIns="45720" bIns="45720" anchor="t">
            <a:noAutofit/>
          </a:bodyPr>
          <a:p>
            <a:pPr indent="0" algn="ctr" defTabSz="457200">
              <a:lnSpc>
                <a:spcPct val="100000"/>
              </a:lnSpc>
              <a:spcBef>
                <a:spcPts val="641"/>
              </a:spcBef>
              <a:buNone/>
              <a:tabLst>
                <a:tab algn="l" pos="0"/>
              </a:tabLst>
            </a:pPr>
            <a:endParaRPr b="0" lang="en-GB" sz="3200" spc="-1" strike="noStrike">
              <a:solidFill>
                <a:srgbClr val="000000"/>
              </a:solidFill>
              <a:latin typeface="Arial"/>
            </a:endParaRPr>
          </a:p>
          <a:p>
            <a:pPr indent="0" algn="ctr" defTabSz="457200">
              <a:lnSpc>
                <a:spcPct val="100000"/>
              </a:lnSpc>
              <a:spcBef>
                <a:spcPts val="641"/>
              </a:spcBef>
              <a:buNone/>
              <a:tabLst>
                <a:tab algn="l" pos="0"/>
              </a:tabLst>
            </a:pPr>
            <a:r>
              <a:rPr b="0" lang="en-GB" sz="3200" spc="-1" strike="noStrike">
                <a:solidFill>
                  <a:schemeClr val="dk1">
                    <a:tint val="75000"/>
                  </a:schemeClr>
                </a:solidFill>
                <a:latin typeface="Calibri"/>
              </a:rPr>
              <a:t>The Diocese of Cyprus and the Gulf</a:t>
            </a:r>
            <a:endParaRPr b="0" lang="en-GB" sz="3200" spc="-1" strike="noStrike">
              <a:solidFill>
                <a:srgbClr val="000000"/>
              </a:solidFill>
              <a:latin typeface="Arial"/>
            </a:endParaRPr>
          </a:p>
        </p:txBody>
      </p:sp>
      <p:pic>
        <p:nvPicPr>
          <p:cNvPr id="198" name="" descr=""/>
          <p:cNvPicPr/>
          <p:nvPr/>
        </p:nvPicPr>
        <p:blipFill>
          <a:blip r:embed="rId1"/>
          <a:stretch/>
        </p:blipFill>
        <p:spPr>
          <a:xfrm>
            <a:off x="7488360" y="5040000"/>
            <a:ext cx="1650960" cy="1650960"/>
          </a:xfrm>
          <a:prstGeom prst="rect">
            <a:avLst/>
          </a:prstGeom>
          <a:ln w="0">
            <a:noFill/>
          </a:ln>
        </p:spPr>
      </p:pic>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8" name="PlaceHolder 1"/>
          <p:cNvSpPr>
            <a:spLocks noGrp="1"/>
          </p:cNvSpPr>
          <p:nvPr>
            <p:ph type="title"/>
          </p:nvPr>
        </p:nvSpPr>
        <p:spPr>
          <a:xfrm>
            <a:off x="687960" y="1980000"/>
            <a:ext cx="7767360" cy="1464840"/>
          </a:xfrm>
          <a:prstGeom prst="rect">
            <a:avLst/>
          </a:prstGeom>
          <a:noFill/>
          <a:ln w="0">
            <a:noFill/>
          </a:ln>
        </p:spPr>
        <p:txBody>
          <a:bodyPr lIns="91440" rIns="91440" tIns="45720" bIns="45720" anchor="ctr">
            <a:noAutofit/>
          </a:bodyPr>
          <a:p>
            <a:pPr indent="0" algn="ctr" defTabSz="457200">
              <a:lnSpc>
                <a:spcPct val="100000"/>
              </a:lnSpc>
              <a:buNone/>
              <a:tabLst>
                <a:tab algn="l" pos="0"/>
              </a:tabLst>
            </a:pPr>
            <a:r>
              <a:rPr b="0" lang="en-GB" sz="4400" spc="-1" strike="noStrike">
                <a:solidFill>
                  <a:srgbClr val="780373"/>
                </a:solidFill>
                <a:latin typeface="Calibri"/>
              </a:rPr>
              <a:t>Daily Prayer for 19</a:t>
            </a:r>
            <a:r>
              <a:rPr b="0" lang="en-GB" sz="4400" spc="-1" strike="noStrike" baseline="33000">
                <a:solidFill>
                  <a:srgbClr val="780373"/>
                </a:solidFill>
                <a:latin typeface="Calibri"/>
              </a:rPr>
              <a:t>th</a:t>
            </a:r>
            <a:r>
              <a:rPr b="0" lang="en-GB" sz="4400" spc="-1" strike="noStrike">
                <a:solidFill>
                  <a:srgbClr val="780373"/>
                </a:solidFill>
                <a:latin typeface="Calibri"/>
              </a:rPr>
              <a:t> March 2026</a:t>
            </a:r>
            <a:br>
              <a:rPr sz="4400"/>
            </a:br>
            <a:r>
              <a:rPr b="1" lang="en-GB" sz="4000" spc="-1" strike="noStrike">
                <a:solidFill>
                  <a:srgbClr val="780373"/>
                </a:solidFill>
                <a:latin typeface="Calibri"/>
              </a:rPr>
              <a:t>St Christopher’s Cathedral, Bahrain</a:t>
            </a:r>
            <a:endParaRPr b="0" lang="en-GB" sz="4000" spc="-1" strike="noStrike">
              <a:solidFill>
                <a:srgbClr val="000000"/>
              </a:solidFill>
              <a:latin typeface="Arial"/>
            </a:endParaRPr>
          </a:p>
        </p:txBody>
      </p:sp>
      <p:sp>
        <p:nvSpPr>
          <p:cNvPr id="169" name="PlaceHolder 2"/>
          <p:cNvSpPr>
            <a:spLocks noGrp="1"/>
          </p:cNvSpPr>
          <p:nvPr>
            <p:ph type="subTitle"/>
          </p:nvPr>
        </p:nvSpPr>
        <p:spPr>
          <a:xfrm>
            <a:off x="1339560" y="5040000"/>
            <a:ext cx="6395760" cy="1747440"/>
          </a:xfrm>
          <a:prstGeom prst="rect">
            <a:avLst/>
          </a:prstGeom>
          <a:noFill/>
          <a:ln w="0">
            <a:noFill/>
          </a:ln>
        </p:spPr>
        <p:txBody>
          <a:bodyPr lIns="91440" rIns="91440" tIns="45720" bIns="45720" anchor="t">
            <a:noAutofit/>
          </a:bodyPr>
          <a:p>
            <a:pPr indent="0" algn="ctr" defTabSz="457200">
              <a:lnSpc>
                <a:spcPct val="100000"/>
              </a:lnSpc>
              <a:spcBef>
                <a:spcPts val="641"/>
              </a:spcBef>
              <a:buNone/>
              <a:tabLst>
                <a:tab algn="l" pos="0"/>
              </a:tabLst>
            </a:pPr>
            <a:endParaRPr b="0" lang="en-GB" sz="3200" spc="-1" strike="noStrike">
              <a:solidFill>
                <a:srgbClr val="000000"/>
              </a:solidFill>
              <a:latin typeface="Arial"/>
            </a:endParaRPr>
          </a:p>
          <a:p>
            <a:pPr indent="0" algn="ctr" defTabSz="457200">
              <a:lnSpc>
                <a:spcPct val="100000"/>
              </a:lnSpc>
              <a:spcBef>
                <a:spcPts val="641"/>
              </a:spcBef>
              <a:buNone/>
              <a:tabLst>
                <a:tab algn="l" pos="0"/>
              </a:tabLst>
            </a:pPr>
            <a:r>
              <a:rPr b="0" lang="en-GB" sz="3200" spc="-1" strike="noStrike">
                <a:solidFill>
                  <a:schemeClr val="dk1">
                    <a:tint val="75000"/>
                  </a:schemeClr>
                </a:solidFill>
                <a:latin typeface="Calibri"/>
              </a:rPr>
              <a:t>The Diocese of Cyprus and the Gulf</a:t>
            </a:r>
            <a:endParaRPr b="0" lang="en-GB" sz="3200" spc="-1" strike="noStrike">
              <a:solidFill>
                <a:srgbClr val="000000"/>
              </a:solidFill>
              <a:latin typeface="Arial"/>
            </a:endParaRPr>
          </a:p>
        </p:txBody>
      </p:sp>
      <p:pic>
        <p:nvPicPr>
          <p:cNvPr id="170" name="" descr=""/>
          <p:cNvPicPr/>
          <p:nvPr/>
        </p:nvPicPr>
        <p:blipFill>
          <a:blip r:embed="rId1"/>
          <a:stretch/>
        </p:blipFill>
        <p:spPr>
          <a:xfrm>
            <a:off x="7488360" y="5040000"/>
            <a:ext cx="1650960" cy="1650960"/>
          </a:xfrm>
          <a:prstGeom prst="rect">
            <a:avLst/>
          </a:prstGeom>
          <a:ln w="0">
            <a:noFill/>
          </a:ln>
        </p:spPr>
      </p:pic>
      <p:sp>
        <p:nvSpPr>
          <p:cNvPr id="171" name=""/>
          <p:cNvSpPr/>
          <p:nvPr/>
        </p:nvSpPr>
        <p:spPr>
          <a:xfrm>
            <a:off x="540000" y="3825000"/>
            <a:ext cx="8275680" cy="1210680"/>
          </a:xfrm>
          <a:prstGeom prst="rect">
            <a:avLst/>
          </a:prstGeom>
          <a:noFill/>
          <a:ln w="0">
            <a:noFill/>
          </a:ln>
        </p:spPr>
        <p:style>
          <a:lnRef idx="0"/>
          <a:fillRef idx="0"/>
          <a:effectRef idx="0"/>
          <a:fontRef idx="minor"/>
        </p:style>
        <p:txBody>
          <a:bodyPr lIns="90000" rIns="90000" tIns="45000" bIns="45000" anchor="t">
            <a:noAutofit/>
          </a:bodyPr>
          <a:p>
            <a:pPr algn="ctr">
              <a:lnSpc>
                <a:spcPct val="100000"/>
              </a:lnSpc>
            </a:pPr>
            <a:r>
              <a:rPr b="1" i="1" lang="en-GB" sz="4000" spc="-1" strike="noStrike">
                <a:solidFill>
                  <a:srgbClr val="780373"/>
                </a:solidFill>
                <a:latin typeface="Times New Roman"/>
                <a:ea typeface="DejaVu Sans"/>
              </a:rPr>
              <a:t>I Love you Lord</a:t>
            </a:r>
            <a:endParaRPr b="0" lang="en-GB" sz="4000" spc="-1" strike="noStrike">
              <a:solidFill>
                <a:srgbClr val="000000"/>
              </a:solidFill>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2" name="PlaceHolder 1"/>
          <p:cNvSpPr>
            <a:spLocks noGrp="1"/>
          </p:cNvSpPr>
          <p:nvPr>
            <p:ph type="title"/>
          </p:nvPr>
        </p:nvSpPr>
        <p:spPr>
          <a:xfrm>
            <a:off x="457200" y="117360"/>
            <a:ext cx="8224560" cy="1137960"/>
          </a:xfrm>
          <a:prstGeom prst="rect">
            <a:avLst/>
          </a:prstGeom>
          <a:noFill/>
          <a:ln w="0">
            <a:noFill/>
          </a:ln>
        </p:spPr>
        <p:txBody>
          <a:bodyPr lIns="91440" rIns="91440" tIns="45720" bIns="45720" anchor="ctr">
            <a:noAutofit/>
          </a:bodyPr>
          <a:p>
            <a:pPr indent="0" defTabSz="457200">
              <a:lnSpc>
                <a:spcPct val="100000"/>
              </a:lnSpc>
              <a:spcBef>
                <a:spcPts val="641"/>
              </a:spcBef>
              <a:buNone/>
              <a:tabLst>
                <a:tab algn="l" pos="0"/>
              </a:tabLst>
            </a:pPr>
            <a:r>
              <a:rPr b="0" lang="en-GB" sz="2400" spc="-1" strike="noStrike">
                <a:solidFill>
                  <a:srgbClr val="ffffff"/>
                </a:solidFill>
                <a:latin typeface="Calibri"/>
              </a:rPr>
              <a:t>Welcome</a:t>
            </a:r>
            <a:endParaRPr b="0" lang="en-GB" sz="2400" spc="-1" strike="noStrike">
              <a:solidFill>
                <a:srgbClr val="ffffff"/>
              </a:solidFill>
              <a:latin typeface="Arial"/>
            </a:endParaRPr>
          </a:p>
        </p:txBody>
      </p:sp>
      <p:sp>
        <p:nvSpPr>
          <p:cNvPr id="173" name="PlaceHolder 2"/>
          <p:cNvSpPr>
            <a:spLocks noGrp="1"/>
          </p:cNvSpPr>
          <p:nvPr>
            <p:ph/>
          </p:nvPr>
        </p:nvSpPr>
        <p:spPr>
          <a:xfrm>
            <a:off x="457200" y="1800000"/>
            <a:ext cx="8224560" cy="3975120"/>
          </a:xfrm>
          <a:prstGeom prst="rect">
            <a:avLst/>
          </a:prstGeom>
          <a:noFill/>
          <a:ln w="0">
            <a:noFill/>
          </a:ln>
        </p:spPr>
        <p:txBody>
          <a:bodyPr lIns="91440" rIns="91440" tIns="45720" bIns="45720" anchor="t">
            <a:noAutofit/>
          </a:bodyPr>
          <a:p>
            <a:pPr indent="0">
              <a:lnSpc>
                <a:spcPct val="100000"/>
              </a:lnSpc>
              <a:spcAft>
                <a:spcPts val="1276"/>
              </a:spcAft>
              <a:buNone/>
              <a:tabLst>
                <a:tab algn="l" pos="0"/>
              </a:tabLst>
            </a:pPr>
            <a:r>
              <a:rPr b="0" lang="en-GB" sz="1600" spc="-1" strike="noStrike">
                <a:solidFill>
                  <a:srgbClr val="e0c2cd"/>
                </a:solidFill>
                <a:latin typeface="Calibri"/>
              </a:rPr>
              <a:t>Opening Acclamation:</a:t>
            </a:r>
            <a:br>
              <a:rPr sz="1600"/>
            </a:br>
            <a:r>
              <a:rPr b="0" lang="en-GB" sz="1600" spc="-1" strike="noStrike">
                <a:solidFill>
                  <a:srgbClr val="ffff00"/>
                </a:solidFill>
                <a:latin typeface="Calibri"/>
              </a:rPr>
              <a:t>Grace, mercy and peace from God our Father and the Lord Jesus Christ be with you.</a:t>
            </a:r>
            <a:br>
              <a:rPr sz="1600"/>
            </a:br>
            <a:r>
              <a:rPr b="1" lang="en-GB" sz="1600" spc="-1" strike="noStrike">
                <a:solidFill>
                  <a:srgbClr val="ffffff"/>
                </a:solidFill>
                <a:latin typeface="Calibri"/>
              </a:rPr>
              <a:t>And also with you.</a:t>
            </a:r>
            <a:endParaRPr b="0" lang="en-GB" sz="1600" spc="-1" strike="noStrike">
              <a:solidFill>
                <a:srgbClr val="ffffff"/>
              </a:solidFill>
              <a:latin typeface="Arial"/>
            </a:endParaRPr>
          </a:p>
          <a:p>
            <a:pPr indent="0" defTabSz="914400">
              <a:lnSpc>
                <a:spcPct val="100000"/>
              </a:lnSpc>
              <a:buNone/>
              <a:tabLst>
                <a:tab algn="l" pos="0"/>
              </a:tabLst>
            </a:pPr>
            <a:r>
              <a:rPr b="0" lang="en-US" sz="1600" spc="-1" strike="noStrike">
                <a:solidFill>
                  <a:srgbClr val="fff200"/>
                </a:solidFill>
                <a:latin typeface="Calibri"/>
                <a:ea typeface="Verdana"/>
              </a:rPr>
              <a:t>We give thanks for this penitential journey to the cross.</a:t>
            </a:r>
            <a:endParaRPr b="0" lang="en-GB" sz="1600" spc="-1" strike="noStrike">
              <a:solidFill>
                <a:srgbClr val="ffffff"/>
              </a:solidFill>
              <a:latin typeface="Arial"/>
            </a:endParaRPr>
          </a:p>
          <a:p>
            <a:pPr indent="0" defTabSz="914400">
              <a:lnSpc>
                <a:spcPct val="100000"/>
              </a:lnSpc>
              <a:buNone/>
              <a:tabLst>
                <a:tab algn="l" pos="0"/>
              </a:tabLst>
            </a:pPr>
            <a:r>
              <a:rPr b="1" lang="en-US" sz="1600" spc="-1" strike="noStrike">
                <a:solidFill>
                  <a:srgbClr val="ffffff"/>
                </a:solidFill>
                <a:latin typeface="Calibri"/>
                <a:ea typeface="Verdana"/>
              </a:rPr>
              <a:t>Lord bless us and save us. </a:t>
            </a:r>
            <a:endParaRPr b="0" lang="en-GB" sz="1600" spc="-1" strike="noStrike">
              <a:solidFill>
                <a:srgbClr val="ffffff"/>
              </a:solidFill>
              <a:latin typeface="Arial"/>
            </a:endParaRPr>
          </a:p>
          <a:p>
            <a:pPr indent="0" defTabSz="914400">
              <a:lnSpc>
                <a:spcPct val="100000"/>
              </a:lnSpc>
              <a:spcAft>
                <a:spcPts val="1276"/>
              </a:spcAft>
              <a:buNone/>
              <a:tabLst>
                <a:tab algn="l" pos="0"/>
              </a:tabLst>
            </a:pPr>
            <a:r>
              <a:rPr b="1" lang="en-US" sz="1600" spc="-1" strike="noStrike">
                <a:solidFill>
                  <a:srgbClr val="ffffff"/>
                </a:solidFill>
                <a:latin typeface="Calibri"/>
                <a:ea typeface="Verdana"/>
              </a:rPr>
              <a:t>Amen</a:t>
            </a:r>
            <a:endParaRPr b="0" lang="en-GB" sz="1600" spc="-1" strike="noStrike">
              <a:solidFill>
                <a:srgbClr val="ffffff"/>
              </a:solidFill>
              <a:latin typeface="Arial"/>
            </a:endParaRPr>
          </a:p>
          <a:p>
            <a:pPr indent="0" defTabSz="914400">
              <a:lnSpc>
                <a:spcPct val="100000"/>
              </a:lnSpc>
              <a:buNone/>
              <a:tabLst>
                <a:tab algn="l" pos="0"/>
              </a:tabLst>
            </a:pPr>
            <a:r>
              <a:rPr b="1" lang="en-US" sz="1600" spc="-1" strike="noStrike">
                <a:solidFill>
                  <a:srgbClr val="ffffff"/>
                </a:solidFill>
                <a:latin typeface="Calibri"/>
                <a:ea typeface="DejaVu Sans"/>
              </a:rPr>
              <a:t>We have come together in the name of Christ</a:t>
            </a:r>
            <a:endParaRPr b="0" lang="en-GB" sz="1600" spc="-1" strike="noStrike">
              <a:solidFill>
                <a:srgbClr val="ffffff"/>
              </a:solidFill>
              <a:latin typeface="Arial"/>
            </a:endParaRPr>
          </a:p>
          <a:p>
            <a:pPr indent="0" defTabSz="914400">
              <a:lnSpc>
                <a:spcPct val="100000"/>
              </a:lnSpc>
              <a:buNone/>
              <a:tabLst>
                <a:tab algn="l" pos="0"/>
              </a:tabLst>
            </a:pPr>
            <a:r>
              <a:rPr b="1" lang="en-US" sz="1600" spc="-1" strike="noStrike">
                <a:solidFill>
                  <a:srgbClr val="ffffff"/>
                </a:solidFill>
                <a:latin typeface="Calibri"/>
                <a:ea typeface="DejaVu Sans"/>
              </a:rPr>
              <a:t>to offer our praise and thanksgiving,</a:t>
            </a:r>
            <a:endParaRPr b="0" lang="en-GB" sz="1600" spc="-1" strike="noStrike">
              <a:solidFill>
                <a:srgbClr val="ffffff"/>
              </a:solidFill>
              <a:latin typeface="Arial"/>
            </a:endParaRPr>
          </a:p>
          <a:p>
            <a:pPr indent="0" defTabSz="914400">
              <a:lnSpc>
                <a:spcPct val="100000"/>
              </a:lnSpc>
              <a:buNone/>
              <a:tabLst>
                <a:tab algn="l" pos="0"/>
              </a:tabLst>
            </a:pPr>
            <a:r>
              <a:rPr b="1" lang="en-US" sz="1600" spc="-1" strike="noStrike">
                <a:solidFill>
                  <a:srgbClr val="ffffff"/>
                </a:solidFill>
                <a:latin typeface="Calibri"/>
                <a:ea typeface="DejaVu Sans"/>
              </a:rPr>
              <a:t>to hear and receive God’s holy word,</a:t>
            </a:r>
            <a:endParaRPr b="0" lang="en-GB" sz="1600" spc="-1" strike="noStrike">
              <a:solidFill>
                <a:srgbClr val="ffffff"/>
              </a:solidFill>
              <a:latin typeface="Arial"/>
            </a:endParaRPr>
          </a:p>
          <a:p>
            <a:pPr indent="0" defTabSz="914400">
              <a:lnSpc>
                <a:spcPct val="100000"/>
              </a:lnSpc>
              <a:buNone/>
              <a:tabLst>
                <a:tab algn="l" pos="0"/>
              </a:tabLst>
            </a:pPr>
            <a:r>
              <a:rPr b="1" lang="en-US" sz="1600" spc="-1" strike="noStrike">
                <a:solidFill>
                  <a:srgbClr val="ffffff"/>
                </a:solidFill>
                <a:latin typeface="Calibri"/>
                <a:ea typeface="DejaVu Sans"/>
              </a:rPr>
              <a:t>to pray for the needs of the world,</a:t>
            </a:r>
            <a:endParaRPr b="0" lang="en-GB" sz="1600" spc="-1" strike="noStrike">
              <a:solidFill>
                <a:srgbClr val="ffffff"/>
              </a:solidFill>
              <a:latin typeface="Arial"/>
            </a:endParaRPr>
          </a:p>
          <a:p>
            <a:pPr indent="0" defTabSz="914400">
              <a:lnSpc>
                <a:spcPct val="100000"/>
              </a:lnSpc>
              <a:buNone/>
              <a:tabLst>
                <a:tab algn="l" pos="0"/>
              </a:tabLst>
            </a:pPr>
            <a:r>
              <a:rPr b="1" lang="en-US" sz="1600" spc="-1" strike="noStrike">
                <a:solidFill>
                  <a:srgbClr val="ffffff"/>
                </a:solidFill>
                <a:latin typeface="Calibri"/>
                <a:ea typeface="DejaVu Sans"/>
              </a:rPr>
              <a:t>and to seek the forgiveness of our sins,</a:t>
            </a:r>
            <a:endParaRPr b="0" lang="en-GB" sz="1600" spc="-1" strike="noStrike">
              <a:solidFill>
                <a:srgbClr val="ffffff"/>
              </a:solidFill>
              <a:latin typeface="Arial"/>
            </a:endParaRPr>
          </a:p>
          <a:p>
            <a:pPr indent="0" defTabSz="914400">
              <a:lnSpc>
                <a:spcPct val="100000"/>
              </a:lnSpc>
              <a:buNone/>
              <a:tabLst>
                <a:tab algn="l" pos="0"/>
              </a:tabLst>
            </a:pPr>
            <a:r>
              <a:rPr b="1" lang="en-US" sz="1600" spc="-1" strike="noStrike">
                <a:solidFill>
                  <a:srgbClr val="ffffff"/>
                </a:solidFill>
                <a:latin typeface="Calibri"/>
                <a:ea typeface="DejaVu Sans"/>
              </a:rPr>
              <a:t>that by the power of the Holy Spirit</a:t>
            </a:r>
            <a:endParaRPr b="0" lang="en-GB" sz="1600" spc="-1" strike="noStrike">
              <a:solidFill>
                <a:srgbClr val="ffffff"/>
              </a:solidFill>
              <a:latin typeface="Arial"/>
            </a:endParaRPr>
          </a:p>
          <a:p>
            <a:pPr indent="0" defTabSz="914400">
              <a:lnSpc>
                <a:spcPct val="100000"/>
              </a:lnSpc>
              <a:buNone/>
              <a:tabLst>
                <a:tab algn="l" pos="0"/>
              </a:tabLst>
            </a:pPr>
            <a:r>
              <a:rPr b="1" lang="en-US" sz="1600" spc="-1" strike="noStrike">
                <a:solidFill>
                  <a:srgbClr val="ffffff"/>
                </a:solidFill>
                <a:latin typeface="Calibri"/>
                <a:ea typeface="DejaVu Sans"/>
              </a:rPr>
              <a:t>we may give ourselves to the service of God.</a:t>
            </a:r>
            <a:endParaRPr b="0" lang="en-GB" sz="1600" spc="-1" strike="noStrike">
              <a:solidFill>
                <a:srgbClr val="ffffff"/>
              </a:solidFill>
              <a:latin typeface="Arial"/>
            </a:endParaRPr>
          </a:p>
          <a:p>
            <a:pPr indent="0" defTabSz="914400">
              <a:lnSpc>
                <a:spcPct val="100000"/>
              </a:lnSpc>
              <a:spcAft>
                <a:spcPts val="1276"/>
              </a:spcAft>
              <a:buNone/>
              <a:tabLst>
                <a:tab algn="l" pos="0"/>
              </a:tabLst>
            </a:pPr>
            <a:r>
              <a:rPr b="1" lang="en-US" sz="1600" spc="-1" strike="noStrike">
                <a:solidFill>
                  <a:srgbClr val="ffffff"/>
                </a:solidFill>
                <a:latin typeface="Calibri"/>
                <a:ea typeface="DejaVu Sans"/>
              </a:rPr>
              <a:t>Amen.</a:t>
            </a:r>
            <a:endParaRPr b="0" lang="en-GB" sz="1600" spc="-1" strike="noStrike">
              <a:solidFill>
                <a:srgbClr val="ffffff"/>
              </a:solidFill>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 name="PlaceHolder 1"/>
          <p:cNvSpPr>
            <a:spLocks noGrp="1"/>
          </p:cNvSpPr>
          <p:nvPr>
            <p:ph/>
          </p:nvPr>
        </p:nvSpPr>
        <p:spPr>
          <a:xfrm>
            <a:off x="457200" y="1800000"/>
            <a:ext cx="8224560" cy="3975120"/>
          </a:xfrm>
          <a:prstGeom prst="rect">
            <a:avLst/>
          </a:prstGeom>
          <a:noFill/>
          <a:ln w="0">
            <a:noFill/>
          </a:ln>
        </p:spPr>
        <p:txBody>
          <a:bodyPr lIns="91440" rIns="91440" tIns="45720" bIns="45720" anchor="t">
            <a:noAutofit/>
          </a:bodyPr>
          <a:p>
            <a:pPr indent="0">
              <a:lnSpc>
                <a:spcPct val="100000"/>
              </a:lnSpc>
              <a:spcAft>
                <a:spcPts val="1276"/>
              </a:spcAft>
              <a:buNone/>
              <a:tabLst>
                <a:tab algn="l" pos="0"/>
              </a:tabLst>
            </a:pPr>
            <a:r>
              <a:rPr b="0" lang="en-GB" sz="1600" spc="-1" strike="noStrike">
                <a:solidFill>
                  <a:srgbClr val="e0c2cd"/>
                </a:solidFill>
                <a:latin typeface="Calibri"/>
              </a:rPr>
              <a:t>Confession:</a:t>
            </a:r>
            <a:br>
              <a:rPr sz="1600"/>
            </a:br>
            <a:r>
              <a:rPr b="1" lang="en-GB" sz="1600" spc="-1" strike="noStrike">
                <a:solidFill>
                  <a:srgbClr val="ffffff"/>
                </a:solidFill>
                <a:latin typeface="Calibri"/>
              </a:rPr>
              <a:t>Most merciful God, we confess that we have sinned against you in thought, word and deed, by what we have done and by what we have left undone. We have not loved you with our whole heart. We have not loved our neighbours as ourselves. In your mercy forgive what we have been, help us to amend what we are, and direct what we shall be; through Jesus Christ our Lord.</a:t>
            </a:r>
            <a:r>
              <a:rPr b="0" lang="en-GB" sz="1600" spc="-1" strike="noStrike">
                <a:solidFill>
                  <a:srgbClr val="ffffff"/>
                </a:solidFill>
                <a:latin typeface="Calibri"/>
              </a:rPr>
              <a:t> </a:t>
            </a:r>
            <a:r>
              <a:rPr b="1" lang="en-GB" sz="1600" spc="-1" strike="noStrike">
                <a:solidFill>
                  <a:srgbClr val="ffffff"/>
                </a:solidFill>
                <a:latin typeface="Calibri"/>
              </a:rPr>
              <a:t>Amen.</a:t>
            </a:r>
            <a:endParaRPr b="0" lang="en-GB" sz="1600" spc="-1" strike="noStrike">
              <a:solidFill>
                <a:srgbClr val="ffffff"/>
              </a:solidFill>
              <a:latin typeface="Arial"/>
            </a:endParaRPr>
          </a:p>
          <a:p>
            <a:pPr indent="0">
              <a:lnSpc>
                <a:spcPct val="100000"/>
              </a:lnSpc>
              <a:buNone/>
              <a:tabLst>
                <a:tab algn="l" pos="0"/>
              </a:tabLst>
            </a:pPr>
            <a:r>
              <a:rPr b="0" lang="en-US" sz="1600" spc="-1" strike="noStrike">
                <a:solidFill>
                  <a:srgbClr val="ffff00"/>
                </a:solidFill>
                <a:latin typeface="Calibri"/>
                <a:ea typeface="Verdana"/>
              </a:rPr>
              <a:t>Almighty God have mercy upon you, </a:t>
            </a:r>
            <a:endParaRPr b="0" lang="en-GB" sz="1600" spc="-1" strike="noStrike">
              <a:solidFill>
                <a:srgbClr val="ffffff"/>
              </a:solidFill>
              <a:latin typeface="Arial"/>
            </a:endParaRPr>
          </a:p>
          <a:p>
            <a:pPr indent="0">
              <a:lnSpc>
                <a:spcPct val="100000"/>
              </a:lnSpc>
              <a:buNone/>
              <a:tabLst>
                <a:tab algn="l" pos="0"/>
              </a:tabLst>
            </a:pPr>
            <a:r>
              <a:rPr b="0" lang="en-US" sz="1600" spc="-1" strike="noStrike">
                <a:solidFill>
                  <a:srgbClr val="ffff00"/>
                </a:solidFill>
                <a:latin typeface="Calibri"/>
                <a:ea typeface="Verdana"/>
              </a:rPr>
              <a:t>forgive you all your sins </a:t>
            </a:r>
            <a:endParaRPr b="0" lang="en-GB" sz="1600" spc="-1" strike="noStrike">
              <a:solidFill>
                <a:srgbClr val="ffffff"/>
              </a:solidFill>
              <a:latin typeface="Arial"/>
            </a:endParaRPr>
          </a:p>
          <a:p>
            <a:pPr indent="0">
              <a:lnSpc>
                <a:spcPct val="100000"/>
              </a:lnSpc>
              <a:buNone/>
              <a:tabLst>
                <a:tab algn="l" pos="0"/>
              </a:tabLst>
            </a:pPr>
            <a:r>
              <a:rPr b="0" lang="en-US" sz="1600" spc="-1" strike="noStrike">
                <a:solidFill>
                  <a:srgbClr val="ffff00"/>
                </a:solidFill>
                <a:latin typeface="Calibri"/>
                <a:ea typeface="Verdana"/>
              </a:rPr>
              <a:t>through our Lord Jesus Christ, </a:t>
            </a:r>
            <a:endParaRPr b="0" lang="en-GB" sz="1600" spc="-1" strike="noStrike">
              <a:solidFill>
                <a:srgbClr val="ffffff"/>
              </a:solidFill>
              <a:latin typeface="Arial"/>
            </a:endParaRPr>
          </a:p>
          <a:p>
            <a:pPr marL="342720" indent="-342000" defTabSz="914400">
              <a:lnSpc>
                <a:spcPct val="100000"/>
              </a:lnSpc>
              <a:buNone/>
              <a:tabLst>
                <a:tab algn="l" pos="0"/>
              </a:tabLst>
            </a:pPr>
            <a:r>
              <a:rPr b="0" lang="en-US" sz="1600" spc="-1" strike="noStrike">
                <a:solidFill>
                  <a:srgbClr val="ffff00"/>
                </a:solidFill>
                <a:latin typeface="Calibri"/>
                <a:ea typeface="Verdana"/>
              </a:rPr>
              <a:t>strengthen you in all goodness,</a:t>
            </a:r>
            <a:endParaRPr b="0" lang="en-GB" sz="1600" spc="-1" strike="noStrike">
              <a:solidFill>
                <a:srgbClr val="ffffff"/>
              </a:solidFill>
              <a:latin typeface="Arial"/>
            </a:endParaRPr>
          </a:p>
          <a:p>
            <a:pPr marL="342720" indent="-342000" defTabSz="914400">
              <a:lnSpc>
                <a:spcPct val="100000"/>
              </a:lnSpc>
              <a:buNone/>
              <a:tabLst>
                <a:tab algn="l" pos="0"/>
              </a:tabLst>
            </a:pPr>
            <a:r>
              <a:rPr b="0" lang="en-US" sz="1600" spc="-1" strike="noStrike">
                <a:solidFill>
                  <a:srgbClr val="ffff00"/>
                </a:solidFill>
                <a:latin typeface="Calibri"/>
                <a:ea typeface="Verdana"/>
              </a:rPr>
              <a:t>and by the power of the Holy Spirit </a:t>
            </a:r>
            <a:endParaRPr b="0" lang="en-GB" sz="1600" spc="-1" strike="noStrike">
              <a:solidFill>
                <a:srgbClr val="ffffff"/>
              </a:solidFill>
              <a:latin typeface="Arial"/>
            </a:endParaRPr>
          </a:p>
          <a:p>
            <a:pPr marL="342720" indent="-342000" defTabSz="914400">
              <a:lnSpc>
                <a:spcPct val="100000"/>
              </a:lnSpc>
              <a:buNone/>
              <a:tabLst>
                <a:tab algn="l" pos="0"/>
              </a:tabLst>
            </a:pPr>
            <a:r>
              <a:rPr b="0" lang="en-US" sz="1600" spc="-1" strike="noStrike">
                <a:solidFill>
                  <a:srgbClr val="ffff00"/>
                </a:solidFill>
                <a:latin typeface="Calibri"/>
                <a:ea typeface="Verdana"/>
              </a:rPr>
              <a:t>Keep you in eternal life. </a:t>
            </a:r>
            <a:r>
              <a:rPr b="1" lang="en-US" sz="1600" spc="-1" strike="noStrike">
                <a:solidFill>
                  <a:srgbClr val="ffffff"/>
                </a:solidFill>
                <a:latin typeface="Calibri"/>
                <a:ea typeface="Verdana"/>
              </a:rPr>
              <a:t>Amen.</a:t>
            </a:r>
            <a:endParaRPr b="0" lang="en-GB" sz="1600" spc="-1" strike="noStrike">
              <a:solidFill>
                <a:srgbClr val="ffffff"/>
              </a:solidFill>
              <a:latin typeface="Arial"/>
            </a:endParaRPr>
          </a:p>
          <a:p>
            <a:pPr marL="342720" indent="0" defTabSz="914400">
              <a:lnSpc>
                <a:spcPct val="100000"/>
              </a:lnSpc>
              <a:spcAft>
                <a:spcPts val="1276"/>
              </a:spcAft>
              <a:buNone/>
              <a:tabLst>
                <a:tab algn="l" pos="0"/>
              </a:tabLst>
            </a:pPr>
            <a:endParaRPr b="0" lang="en-GB" sz="1600" spc="-1" strike="noStrike">
              <a:solidFill>
                <a:srgbClr val="ffffff"/>
              </a:solidFill>
              <a:latin typeface="Arial"/>
            </a:endParaRPr>
          </a:p>
          <a:p>
            <a:pPr marL="342720" indent="0" defTabSz="914400">
              <a:lnSpc>
                <a:spcPct val="100000"/>
              </a:lnSpc>
              <a:spcAft>
                <a:spcPts val="1276"/>
              </a:spcAft>
              <a:buNone/>
              <a:tabLst>
                <a:tab algn="l" pos="0"/>
              </a:tabLst>
            </a:pPr>
            <a:endParaRPr b="0" lang="en-GB" sz="1600" spc="-1" strike="noStrike">
              <a:solidFill>
                <a:srgbClr val="ffffff"/>
              </a:solidFill>
              <a:latin typeface="Arial"/>
            </a:endParaRPr>
          </a:p>
        </p:txBody>
      </p:sp>
      <p:sp>
        <p:nvSpPr>
          <p:cNvPr id="175" name="PlaceHolder 4"/>
          <p:cNvSpPr/>
          <p:nvPr/>
        </p:nvSpPr>
        <p:spPr>
          <a:xfrm>
            <a:off x="457200" y="117720"/>
            <a:ext cx="8224560" cy="1137960"/>
          </a:xfrm>
          <a:prstGeom prst="rect">
            <a:avLst/>
          </a:prstGeom>
          <a:noFill/>
          <a:ln w="0">
            <a:noFill/>
          </a:ln>
        </p:spPr>
        <p:style>
          <a:lnRef idx="0"/>
          <a:fillRef idx="0"/>
          <a:effectRef idx="0"/>
          <a:fontRef idx="minor"/>
        </p:style>
        <p:txBody>
          <a:bodyPr lIns="90000" rIns="90000" tIns="45000" bIns="45000" anchor="ctr">
            <a:noAutofit/>
          </a:bodyPr>
          <a:p>
            <a:pPr defTabSz="457200">
              <a:lnSpc>
                <a:spcPct val="100000"/>
              </a:lnSpc>
              <a:spcBef>
                <a:spcPts val="641"/>
              </a:spcBef>
              <a:tabLst>
                <a:tab algn="l" pos="0"/>
              </a:tabLst>
            </a:pPr>
            <a:r>
              <a:rPr b="0" lang="en-GB" sz="2400" spc="-1" strike="noStrike">
                <a:solidFill>
                  <a:srgbClr val="ffffff"/>
                </a:solidFill>
                <a:latin typeface="Calibri"/>
                <a:ea typeface="DejaVu Sans"/>
              </a:rPr>
              <a:t>Prayer</a:t>
            </a:r>
            <a:endParaRPr b="0" lang="en-GB" sz="2400" spc="-1" strike="noStrike">
              <a:solidFill>
                <a:srgbClr val="ffffff"/>
              </a:solidFill>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6" name="PlaceHolder 1"/>
          <p:cNvSpPr>
            <a:spLocks noGrp="1"/>
          </p:cNvSpPr>
          <p:nvPr>
            <p:ph type="title"/>
          </p:nvPr>
        </p:nvSpPr>
        <p:spPr>
          <a:xfrm>
            <a:off x="457200" y="117360"/>
            <a:ext cx="8224560" cy="1137960"/>
          </a:xfrm>
          <a:prstGeom prst="rect">
            <a:avLst/>
          </a:prstGeom>
          <a:noFill/>
          <a:ln w="0">
            <a:noFill/>
          </a:ln>
        </p:spPr>
        <p:txBody>
          <a:bodyPr lIns="91440" rIns="91440" tIns="45720" bIns="45720" anchor="ctr">
            <a:noAutofit/>
          </a:bodyPr>
          <a:p>
            <a:pPr indent="0" defTabSz="457200">
              <a:lnSpc>
                <a:spcPct val="100000"/>
              </a:lnSpc>
              <a:spcBef>
                <a:spcPts val="641"/>
              </a:spcBef>
              <a:buNone/>
              <a:tabLst>
                <a:tab algn="l" pos="0"/>
              </a:tabLst>
            </a:pPr>
            <a:r>
              <a:rPr b="0" lang="en-GB" sz="2400" spc="-1" strike="noStrike">
                <a:solidFill>
                  <a:srgbClr val="ffffff"/>
                </a:solidFill>
                <a:latin typeface="Calibri"/>
              </a:rPr>
              <a:t>Prayer</a:t>
            </a:r>
            <a:endParaRPr b="0" lang="en-GB" sz="2400" spc="-1" strike="noStrike">
              <a:solidFill>
                <a:srgbClr val="ffffff"/>
              </a:solidFill>
              <a:latin typeface="Arial"/>
            </a:endParaRPr>
          </a:p>
        </p:txBody>
      </p:sp>
      <p:sp>
        <p:nvSpPr>
          <p:cNvPr id="177" name="PlaceHolder 2"/>
          <p:cNvSpPr>
            <a:spLocks noGrp="1"/>
          </p:cNvSpPr>
          <p:nvPr>
            <p:ph/>
          </p:nvPr>
        </p:nvSpPr>
        <p:spPr>
          <a:xfrm>
            <a:off x="457200" y="1800000"/>
            <a:ext cx="8224560" cy="3975120"/>
          </a:xfrm>
          <a:prstGeom prst="rect">
            <a:avLst/>
          </a:prstGeom>
          <a:noFill/>
          <a:ln w="0">
            <a:noFill/>
          </a:ln>
        </p:spPr>
        <p:txBody>
          <a:bodyPr lIns="91440" rIns="91440" tIns="45720" bIns="45720" anchor="t">
            <a:noAutofit/>
          </a:bodyPr>
          <a:p>
            <a:pPr indent="0">
              <a:lnSpc>
                <a:spcPct val="100000"/>
              </a:lnSpc>
              <a:buNone/>
              <a:tabLst>
                <a:tab algn="l" pos="0"/>
              </a:tabLst>
            </a:pPr>
            <a:r>
              <a:rPr b="0" lang="en-GB" sz="1600" spc="-1" strike="noStrike">
                <a:solidFill>
                  <a:srgbClr val="e0c2cd"/>
                </a:solidFill>
                <a:latin typeface="Calibri"/>
              </a:rPr>
              <a:t>Collect for Lent:</a:t>
            </a:r>
            <a:br>
              <a:rPr sz="1600"/>
            </a:br>
            <a:r>
              <a:rPr b="0" lang="en-GB" sz="1600" spc="-1" strike="noStrike">
                <a:solidFill>
                  <a:srgbClr val="ffff00"/>
                </a:solidFill>
                <a:latin typeface="Calibri"/>
              </a:rPr>
              <a:t>Almighty and everlasting God,</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you hate nothing that you have made</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and forgive the sins of all those who are penitent:</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create and make in us new and contrite hearts</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that we, worthily lamenting our sins</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and acknowledging our wretchedness,</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may receive from you, the God of all mercy,</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perfect remission and forgiveness;</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through Jesus Christ your Son our Lord,</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who is alive and reigns with you,</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in the unity of the Holy Spirit,</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one God, now and for ever.</a:t>
            </a:r>
            <a:endParaRPr b="0" lang="en-GB" sz="1600" spc="-1" strike="noStrike">
              <a:solidFill>
                <a:srgbClr val="ffffff"/>
              </a:solidFill>
              <a:latin typeface="Arial"/>
            </a:endParaRPr>
          </a:p>
          <a:p>
            <a:pPr indent="0">
              <a:lnSpc>
                <a:spcPct val="100000"/>
              </a:lnSpc>
              <a:buNone/>
              <a:tabLst>
                <a:tab algn="l" pos="0"/>
              </a:tabLst>
            </a:pPr>
            <a:r>
              <a:rPr b="1" lang="en-GB" sz="1600" spc="-1" strike="noStrike">
                <a:solidFill>
                  <a:srgbClr val="ffffff"/>
                </a:solidFill>
                <a:latin typeface="Calibri"/>
              </a:rPr>
              <a:t>Amen.</a:t>
            </a:r>
            <a:br>
              <a:rPr sz="1600"/>
            </a:br>
            <a:endParaRPr b="0" lang="en-GB" sz="1600" spc="-1" strike="noStrike">
              <a:solidFill>
                <a:srgbClr val="ffffff"/>
              </a:solidFill>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8" name="PlaceHolder 1"/>
          <p:cNvSpPr>
            <a:spLocks noGrp="1"/>
          </p:cNvSpPr>
          <p:nvPr>
            <p:ph type="title"/>
          </p:nvPr>
        </p:nvSpPr>
        <p:spPr>
          <a:xfrm>
            <a:off x="457200" y="117360"/>
            <a:ext cx="8224560" cy="1137960"/>
          </a:xfrm>
          <a:prstGeom prst="rect">
            <a:avLst/>
          </a:prstGeom>
          <a:noFill/>
          <a:ln w="0">
            <a:noFill/>
          </a:ln>
        </p:spPr>
        <p:txBody>
          <a:bodyPr lIns="91440" rIns="91440" tIns="45720" bIns="45720" anchor="ctr">
            <a:noAutofit/>
          </a:bodyPr>
          <a:p>
            <a:pPr indent="0" defTabSz="457200">
              <a:lnSpc>
                <a:spcPct val="100000"/>
              </a:lnSpc>
              <a:spcBef>
                <a:spcPts val="641"/>
              </a:spcBef>
              <a:buNone/>
              <a:tabLst>
                <a:tab algn="l" pos="0"/>
              </a:tabLst>
            </a:pPr>
            <a:r>
              <a:rPr b="0" lang="en-GB" sz="2400" spc="-1" strike="noStrike">
                <a:solidFill>
                  <a:srgbClr val="ffffff"/>
                </a:solidFill>
                <a:latin typeface="Calibri"/>
              </a:rPr>
              <a:t>Prayer</a:t>
            </a:r>
            <a:endParaRPr b="0" lang="en-GB" sz="2400" spc="-1" strike="noStrike">
              <a:solidFill>
                <a:srgbClr val="ffffff"/>
              </a:solidFill>
              <a:latin typeface="Arial"/>
            </a:endParaRPr>
          </a:p>
        </p:txBody>
      </p:sp>
      <p:sp>
        <p:nvSpPr>
          <p:cNvPr id="179" name="PlaceHolder 2"/>
          <p:cNvSpPr>
            <a:spLocks noGrp="1"/>
          </p:cNvSpPr>
          <p:nvPr>
            <p:ph/>
          </p:nvPr>
        </p:nvSpPr>
        <p:spPr>
          <a:xfrm>
            <a:off x="457200" y="1800000"/>
            <a:ext cx="8224560" cy="3975120"/>
          </a:xfrm>
          <a:prstGeom prst="rect">
            <a:avLst/>
          </a:prstGeom>
          <a:noFill/>
          <a:ln w="0">
            <a:noFill/>
          </a:ln>
        </p:spPr>
        <p:txBody>
          <a:bodyPr lIns="91440" rIns="91440" tIns="45720" bIns="45720" anchor="t">
            <a:noAutofit/>
          </a:bodyPr>
          <a:p>
            <a:pPr indent="0">
              <a:lnSpc>
                <a:spcPct val="100000"/>
              </a:lnSpc>
              <a:buNone/>
              <a:tabLst>
                <a:tab algn="l" pos="0"/>
              </a:tabLst>
            </a:pPr>
            <a:r>
              <a:rPr b="0" lang="en-GB" sz="1600" spc="-1" strike="noStrike">
                <a:solidFill>
                  <a:srgbClr val="e0c2cd"/>
                </a:solidFill>
                <a:latin typeface="Calibri"/>
              </a:rPr>
              <a:t>Collect for St Joseph on 19</a:t>
            </a:r>
            <a:r>
              <a:rPr b="0" lang="en-GB" sz="1600" spc="-1" strike="noStrike" baseline="33000">
                <a:solidFill>
                  <a:srgbClr val="e0c2cd"/>
                </a:solidFill>
                <a:latin typeface="Calibri"/>
              </a:rPr>
              <a:t>th</a:t>
            </a:r>
            <a:r>
              <a:rPr b="0" lang="en-GB" sz="1600" spc="-1" strike="noStrike">
                <a:solidFill>
                  <a:srgbClr val="e0c2cd"/>
                </a:solidFill>
                <a:latin typeface="Calibri"/>
              </a:rPr>
              <a:t> March</a:t>
            </a:r>
            <a:br>
              <a:rPr sz="1600"/>
            </a:br>
            <a:r>
              <a:rPr b="0" lang="en-GB" sz="1600" spc="-1" strike="noStrike">
                <a:solidFill>
                  <a:srgbClr val="ffff00"/>
                </a:solidFill>
                <a:latin typeface="Calibri"/>
              </a:rPr>
              <a:t>Grant, we pray, almighty God, </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that by Saint Joseph's example </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your Church may constantly watch over </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the unfolding of the mysteries of human salvation, </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whose beginnings you entrusted to his faithful care. </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Through our Lord Jesus Christ, </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who lives and reigns with you </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in the unity of the Holy Spirit, </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One God, now and for ever. </a:t>
            </a:r>
            <a:endParaRPr b="0" lang="en-GB" sz="1600" spc="-1" strike="noStrike">
              <a:solidFill>
                <a:srgbClr val="ffffff"/>
              </a:solidFill>
              <a:latin typeface="Arial"/>
            </a:endParaRPr>
          </a:p>
          <a:p>
            <a:pPr indent="0">
              <a:lnSpc>
                <a:spcPct val="100000"/>
              </a:lnSpc>
              <a:buNone/>
              <a:tabLst>
                <a:tab algn="l" pos="0"/>
              </a:tabLst>
            </a:pPr>
            <a:r>
              <a:rPr b="1" lang="en-GB" sz="1600" spc="-1" strike="noStrike">
                <a:solidFill>
                  <a:srgbClr val="ffffff"/>
                </a:solidFill>
                <a:latin typeface="Calibri"/>
              </a:rPr>
              <a:t>Amen.</a:t>
            </a:r>
            <a:br>
              <a:rPr sz="1600"/>
            </a:br>
            <a:endParaRPr b="0" lang="en-GB" sz="1600" spc="-1" strike="noStrike">
              <a:solidFill>
                <a:srgbClr val="ffffff"/>
              </a:solidFill>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180" name="Picture 210" descr=""/>
          <p:cNvPicPr/>
          <p:nvPr/>
        </p:nvPicPr>
        <p:blipFill>
          <a:blip r:embed="rId1"/>
          <a:stretch/>
        </p:blipFill>
        <p:spPr>
          <a:xfrm>
            <a:off x="3060000" y="1516320"/>
            <a:ext cx="6079680" cy="4670280"/>
          </a:xfrm>
          <a:prstGeom prst="rect">
            <a:avLst/>
          </a:prstGeom>
          <a:ln w="0">
            <a:noFill/>
          </a:ln>
        </p:spPr>
      </p:pic>
      <p:sp>
        <p:nvSpPr>
          <p:cNvPr id="181" name="CustomShape 2"/>
          <p:cNvSpPr/>
          <p:nvPr/>
        </p:nvSpPr>
        <p:spPr>
          <a:xfrm>
            <a:off x="540000" y="1620000"/>
            <a:ext cx="8393040" cy="4498200"/>
          </a:xfrm>
          <a:prstGeom prst="rect">
            <a:avLst/>
          </a:prstGeom>
          <a:noFill/>
          <a:ln w="0">
            <a:noFill/>
          </a:ln>
        </p:spPr>
        <p:style>
          <a:lnRef idx="0"/>
          <a:fillRef idx="0"/>
          <a:effectRef idx="0"/>
          <a:fontRef idx="minor"/>
        </p:style>
        <p:txBody>
          <a:bodyPr lIns="90000" rIns="90000" tIns="46800" bIns="46800" anchor="t">
            <a:noAutofit/>
          </a:bodyPr>
          <a:p>
            <a:pPr defTabSz="914400">
              <a:lnSpc>
                <a:spcPct val="100000"/>
              </a:lnSpc>
              <a:spcBef>
                <a:spcPts val="697"/>
              </a:spcBef>
            </a:pPr>
            <a:r>
              <a:rPr b="1" lang="en-US" sz="2800" spc="-1" strike="noStrike">
                <a:solidFill>
                  <a:srgbClr val="bbe33d"/>
                </a:solidFill>
                <a:latin typeface="Verdana"/>
                <a:ea typeface="DejaVu Sans"/>
              </a:rPr>
              <a:t>Prayers</a:t>
            </a:r>
            <a:endParaRPr b="0" lang="en-GB" sz="2800" spc="-1" strike="noStrike">
              <a:solidFill>
                <a:srgbClr val="ffffff"/>
              </a:solidFill>
              <a:latin typeface="Arial"/>
            </a:endParaRPr>
          </a:p>
          <a:p>
            <a:pPr defTabSz="914400">
              <a:lnSpc>
                <a:spcPct val="100000"/>
              </a:lnSpc>
              <a:spcBef>
                <a:spcPts val="697"/>
              </a:spcBef>
            </a:pPr>
            <a:r>
              <a:rPr b="1" lang="en-US" sz="2600" spc="-1" strike="noStrike">
                <a:solidFill>
                  <a:srgbClr val="bbe33d"/>
                </a:solidFill>
                <a:latin typeface="Arial Rounded MT Bold"/>
                <a:ea typeface="DejaVu Sans"/>
              </a:rPr>
              <a:t>Let us pray for:</a:t>
            </a:r>
            <a:endParaRPr b="0" lang="en-GB" sz="2600" spc="-1" strike="noStrike">
              <a:solidFill>
                <a:srgbClr val="ffffff"/>
              </a:solidFill>
              <a:latin typeface="Arial"/>
            </a:endParaRPr>
          </a:p>
          <a:p>
            <a:pPr marL="216000" indent="-200520" defTabSz="914400">
              <a:lnSpc>
                <a:spcPct val="100000"/>
              </a:lnSpc>
              <a:spcBef>
                <a:spcPts val="697"/>
              </a:spcBef>
              <a:buClr>
                <a:srgbClr val="ffffff"/>
              </a:buClr>
              <a:buFont typeface="Wingdings" charset="2"/>
              <a:buChar char=""/>
            </a:pPr>
            <a:r>
              <a:rPr b="0" lang="en-US" sz="1800" spc="-1" strike="noStrike">
                <a:solidFill>
                  <a:srgbClr val="bbe33d"/>
                </a:solidFill>
                <a:latin typeface="Arial Rounded MT Bold"/>
                <a:ea typeface="DejaVu Sans"/>
              </a:rPr>
              <a:t>The world in which we live</a:t>
            </a:r>
            <a:endParaRPr b="0" lang="en-GB" sz="1800" spc="-1" strike="noStrike">
              <a:solidFill>
                <a:srgbClr val="ffffff"/>
              </a:solidFill>
              <a:latin typeface="Arial"/>
            </a:endParaRPr>
          </a:p>
          <a:p>
            <a:pPr marL="216000" indent="-200520" defTabSz="914400">
              <a:lnSpc>
                <a:spcPct val="100000"/>
              </a:lnSpc>
              <a:spcBef>
                <a:spcPts val="697"/>
              </a:spcBef>
              <a:buClr>
                <a:srgbClr val="ffffff"/>
              </a:buClr>
              <a:buFont typeface="Wingdings" charset="2"/>
              <a:buChar char=""/>
            </a:pPr>
            <a:r>
              <a:rPr b="0" lang="en-US" sz="1800" spc="-1" strike="noStrike">
                <a:solidFill>
                  <a:srgbClr val="bbe33d"/>
                </a:solidFill>
                <a:latin typeface="Arial Rounded MT Bold"/>
                <a:ea typeface="DejaVu Sans"/>
              </a:rPr>
              <a:t>The people who lead us</a:t>
            </a:r>
            <a:endParaRPr b="0" lang="en-GB" sz="1800" spc="-1" strike="noStrike">
              <a:solidFill>
                <a:srgbClr val="ffffff"/>
              </a:solidFill>
              <a:latin typeface="Arial"/>
            </a:endParaRPr>
          </a:p>
          <a:p>
            <a:pPr marL="216000" indent="-200520" defTabSz="914400">
              <a:lnSpc>
                <a:spcPct val="100000"/>
              </a:lnSpc>
              <a:spcBef>
                <a:spcPts val="697"/>
              </a:spcBef>
              <a:buClr>
                <a:srgbClr val="ffffff"/>
              </a:buClr>
              <a:buFont typeface="Wingdings" charset="2"/>
              <a:buChar char=""/>
            </a:pPr>
            <a:r>
              <a:rPr b="0" lang="en-US" sz="1800" spc="-1" strike="noStrike">
                <a:solidFill>
                  <a:srgbClr val="bbe33d"/>
                </a:solidFill>
                <a:latin typeface="Arial Rounded MT Bold"/>
                <a:ea typeface="DejaVu Sans"/>
              </a:rPr>
              <a:t>The people who need our prayers</a:t>
            </a:r>
            <a:endParaRPr b="0" lang="en-GB" sz="1800" spc="-1" strike="noStrike">
              <a:solidFill>
                <a:srgbClr val="ffffff"/>
              </a:solidFill>
              <a:latin typeface="Arial"/>
            </a:endParaRPr>
          </a:p>
          <a:p>
            <a:pPr marL="216000" indent="-200520" defTabSz="914400">
              <a:lnSpc>
                <a:spcPct val="100000"/>
              </a:lnSpc>
              <a:spcBef>
                <a:spcPts val="697"/>
              </a:spcBef>
              <a:buClr>
                <a:srgbClr val="ffffff"/>
              </a:buClr>
              <a:buFont typeface="Wingdings" charset="2"/>
              <a:buChar char=""/>
            </a:pPr>
            <a:r>
              <a:rPr b="0" lang="en-US" sz="1800" spc="-1" strike="noStrike">
                <a:solidFill>
                  <a:srgbClr val="bbe33d"/>
                </a:solidFill>
                <a:latin typeface="Arial Rounded MT Bold"/>
                <a:ea typeface="DejaVu Sans"/>
              </a:rPr>
              <a:t>The sick and the dying</a:t>
            </a:r>
            <a:endParaRPr b="0" lang="en-GB" sz="1800" spc="-1" strike="noStrike">
              <a:solidFill>
                <a:srgbClr val="ffffff"/>
              </a:solidFill>
              <a:latin typeface="Arial"/>
            </a:endParaRPr>
          </a:p>
          <a:p>
            <a:pPr marL="216000" indent="-200520" defTabSz="914400">
              <a:lnSpc>
                <a:spcPct val="100000"/>
              </a:lnSpc>
              <a:spcBef>
                <a:spcPts val="697"/>
              </a:spcBef>
              <a:buClr>
                <a:srgbClr val="ffffff"/>
              </a:buClr>
              <a:buFont typeface="Wingdings" charset="2"/>
              <a:buChar char=""/>
            </a:pPr>
            <a:r>
              <a:rPr b="0" lang="en-US" sz="1800" spc="-1" strike="noStrike">
                <a:solidFill>
                  <a:srgbClr val="bbe33d"/>
                </a:solidFill>
                <a:latin typeface="Arial Rounded MT Bold"/>
                <a:ea typeface="DejaVu Sans"/>
              </a:rPr>
              <a:t>Our families and loved ones</a:t>
            </a:r>
            <a:endParaRPr b="0" lang="en-GB" sz="1800" spc="-1" strike="noStrike">
              <a:solidFill>
                <a:srgbClr val="ffffff"/>
              </a:solidFill>
              <a:latin typeface="Arial"/>
            </a:endParaRPr>
          </a:p>
          <a:p>
            <a:pPr defTabSz="914400">
              <a:lnSpc>
                <a:spcPct val="100000"/>
              </a:lnSpc>
              <a:spcBef>
                <a:spcPts val="697"/>
              </a:spcBef>
            </a:pPr>
            <a:r>
              <a:rPr b="0" lang="en-US" sz="2600" spc="-1" strike="noStrike">
                <a:solidFill>
                  <a:srgbClr val="fff200"/>
                </a:solidFill>
                <a:latin typeface="Arial Rounded MT Bold"/>
                <a:ea typeface="DejaVu Sans"/>
              </a:rPr>
              <a:t>Lord, in your mercy</a:t>
            </a:r>
            <a:endParaRPr b="0" lang="en-GB" sz="2600" spc="-1" strike="noStrike">
              <a:solidFill>
                <a:srgbClr val="ffffff"/>
              </a:solidFill>
              <a:latin typeface="Arial"/>
            </a:endParaRPr>
          </a:p>
          <a:p>
            <a:pPr defTabSz="914400">
              <a:lnSpc>
                <a:spcPct val="100000"/>
              </a:lnSpc>
              <a:spcBef>
                <a:spcPts val="697"/>
              </a:spcBef>
            </a:pPr>
            <a:r>
              <a:rPr b="1" lang="en-US" sz="2600" spc="-1" strike="noStrike">
                <a:solidFill>
                  <a:srgbClr val="ffffff"/>
                </a:solidFill>
                <a:latin typeface="Arial Rounded MT Bold"/>
                <a:ea typeface="DejaVu Sans"/>
              </a:rPr>
              <a:t>Hear our prayer.</a:t>
            </a:r>
            <a:endParaRPr b="0" lang="en-GB" sz="2600" spc="-1" strike="noStrike">
              <a:solidFill>
                <a:srgbClr val="ffffff"/>
              </a:solidFill>
              <a:latin typeface="Arial"/>
            </a:endParaRPr>
          </a:p>
        </p:txBody>
      </p:sp>
      <p:sp>
        <p:nvSpPr>
          <p:cNvPr id="182" name="PlaceHolder 11"/>
          <p:cNvSpPr/>
          <p:nvPr/>
        </p:nvSpPr>
        <p:spPr>
          <a:xfrm>
            <a:off x="457200" y="117720"/>
            <a:ext cx="8224560" cy="1137960"/>
          </a:xfrm>
          <a:prstGeom prst="rect">
            <a:avLst/>
          </a:prstGeom>
          <a:noFill/>
          <a:ln w="0">
            <a:noFill/>
          </a:ln>
        </p:spPr>
        <p:style>
          <a:lnRef idx="0"/>
          <a:fillRef idx="0"/>
          <a:effectRef idx="0"/>
          <a:fontRef idx="minor"/>
        </p:style>
        <p:txBody>
          <a:bodyPr lIns="90000" rIns="90000" tIns="45000" bIns="45000" anchor="ctr">
            <a:noAutofit/>
          </a:bodyPr>
          <a:p>
            <a:pPr defTabSz="457200">
              <a:lnSpc>
                <a:spcPct val="100000"/>
              </a:lnSpc>
              <a:spcBef>
                <a:spcPts val="641"/>
              </a:spcBef>
              <a:tabLst>
                <a:tab algn="l" pos="0"/>
              </a:tabLst>
            </a:pPr>
            <a:r>
              <a:rPr b="0" lang="en-GB" sz="2400" spc="-1" strike="noStrike">
                <a:solidFill>
                  <a:srgbClr val="ffffff"/>
                </a:solidFill>
                <a:latin typeface="Calibri"/>
                <a:ea typeface="DejaVu Sans"/>
              </a:rPr>
              <a:t>Prayer</a:t>
            </a:r>
            <a:endParaRPr b="0" lang="en-GB" sz="2400" spc="-1" strike="noStrike">
              <a:solidFill>
                <a:srgbClr val="ffffff"/>
              </a:solidFill>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3" name="PlaceHolder 1"/>
          <p:cNvSpPr>
            <a:spLocks noGrp="1"/>
          </p:cNvSpPr>
          <p:nvPr>
            <p:ph type="title"/>
          </p:nvPr>
        </p:nvSpPr>
        <p:spPr>
          <a:xfrm>
            <a:off x="457200" y="117360"/>
            <a:ext cx="8224920" cy="1138320"/>
          </a:xfrm>
          <a:prstGeom prst="rect">
            <a:avLst/>
          </a:prstGeom>
          <a:noFill/>
          <a:ln w="0">
            <a:noFill/>
          </a:ln>
        </p:spPr>
        <p:txBody>
          <a:bodyPr lIns="91440" rIns="91440" tIns="45720" bIns="45720" anchor="ctr">
            <a:noAutofit/>
          </a:bodyPr>
          <a:p>
            <a:pPr indent="0" defTabSz="457200">
              <a:lnSpc>
                <a:spcPct val="100000"/>
              </a:lnSpc>
              <a:spcBef>
                <a:spcPts val="641"/>
              </a:spcBef>
              <a:buNone/>
              <a:tabLst>
                <a:tab algn="l" pos="0"/>
              </a:tabLst>
            </a:pPr>
            <a:r>
              <a:rPr b="0" lang="en-GB" sz="2400" spc="-1" strike="noStrike">
                <a:solidFill>
                  <a:srgbClr val="ffffff"/>
                </a:solidFill>
                <a:latin typeface="Calibri"/>
              </a:rPr>
              <a:t>Nunc Dimitis</a:t>
            </a:r>
            <a:endParaRPr b="0" lang="en-GB" sz="2400" spc="-1" strike="noStrike">
              <a:solidFill>
                <a:srgbClr val="ffffff"/>
              </a:solidFill>
              <a:latin typeface="Arial"/>
            </a:endParaRPr>
          </a:p>
        </p:txBody>
      </p:sp>
      <p:sp>
        <p:nvSpPr>
          <p:cNvPr id="184" name="PlaceHolder 2"/>
          <p:cNvSpPr>
            <a:spLocks noGrp="1"/>
          </p:cNvSpPr>
          <p:nvPr>
            <p:ph/>
          </p:nvPr>
        </p:nvSpPr>
        <p:spPr>
          <a:xfrm>
            <a:off x="457200" y="1800000"/>
            <a:ext cx="8224920" cy="3975480"/>
          </a:xfrm>
          <a:prstGeom prst="rect">
            <a:avLst/>
          </a:prstGeom>
          <a:noFill/>
          <a:ln w="0">
            <a:noFill/>
          </a:ln>
        </p:spPr>
        <p:txBody>
          <a:bodyPr lIns="91440" rIns="91440" tIns="45720" bIns="45720" anchor="t">
            <a:noAutofit/>
          </a:bodyPr>
          <a:p>
            <a:pPr indent="0">
              <a:lnSpc>
                <a:spcPct val="100000"/>
              </a:lnSpc>
              <a:buNone/>
              <a:tabLst>
                <a:tab algn="l" pos="0"/>
              </a:tabLst>
            </a:pPr>
            <a:r>
              <a:rPr b="0" lang="en-US" sz="1600" spc="-1" strike="noStrike">
                <a:solidFill>
                  <a:srgbClr val="ffff00"/>
                </a:solidFill>
                <a:latin typeface="Calibri"/>
                <a:ea typeface="Verdana"/>
              </a:rPr>
              <a:t>Now, Lord, you let your servant go in peace</a:t>
            </a:r>
            <a:endParaRPr b="0" lang="en-GB" sz="1600" spc="-1" strike="noStrike">
              <a:solidFill>
                <a:srgbClr val="ffffff"/>
              </a:solidFill>
              <a:latin typeface="Arial"/>
            </a:endParaRPr>
          </a:p>
          <a:p>
            <a:pPr indent="0">
              <a:lnSpc>
                <a:spcPct val="100000"/>
              </a:lnSpc>
              <a:buNone/>
              <a:tabLst>
                <a:tab algn="l" pos="0"/>
              </a:tabLst>
            </a:pPr>
            <a:r>
              <a:rPr b="1" lang="en-US" sz="1600" spc="-1" strike="noStrike">
                <a:solidFill>
                  <a:srgbClr val="ffffff"/>
                </a:solidFill>
                <a:latin typeface="Calibri"/>
                <a:ea typeface="Verdana"/>
              </a:rPr>
              <a:t>your word has been fulfilled.</a:t>
            </a:r>
            <a:endParaRPr b="0" lang="en-GB" sz="1600" spc="-1" strike="noStrike">
              <a:solidFill>
                <a:srgbClr val="ffffff"/>
              </a:solidFill>
              <a:latin typeface="Arial"/>
            </a:endParaRPr>
          </a:p>
          <a:p>
            <a:pPr indent="0">
              <a:lnSpc>
                <a:spcPct val="100000"/>
              </a:lnSpc>
              <a:buNone/>
              <a:tabLst>
                <a:tab algn="l" pos="0"/>
              </a:tabLst>
            </a:pPr>
            <a:r>
              <a:rPr b="0" lang="en-US" sz="1600" spc="-1" strike="noStrike">
                <a:solidFill>
                  <a:srgbClr val="ffff00"/>
                </a:solidFill>
                <a:latin typeface="Calibri"/>
                <a:ea typeface="Verdana"/>
              </a:rPr>
              <a:t>My own eyes have seen the salvation</a:t>
            </a:r>
            <a:endParaRPr b="0" lang="en-GB" sz="1600" spc="-1" strike="noStrike">
              <a:solidFill>
                <a:srgbClr val="ffffff"/>
              </a:solidFill>
              <a:latin typeface="Arial"/>
            </a:endParaRPr>
          </a:p>
          <a:p>
            <a:pPr indent="0">
              <a:lnSpc>
                <a:spcPct val="100000"/>
              </a:lnSpc>
              <a:buNone/>
              <a:tabLst>
                <a:tab algn="l" pos="0"/>
              </a:tabLst>
            </a:pPr>
            <a:r>
              <a:rPr b="1" lang="en-US" sz="1600" spc="-1" strike="noStrike">
                <a:solidFill>
                  <a:srgbClr val="ffffff"/>
                </a:solidFill>
                <a:latin typeface="Calibri"/>
                <a:ea typeface="Verdana"/>
              </a:rPr>
              <a:t>which you have prepared in the sight of every people;</a:t>
            </a:r>
            <a:endParaRPr b="0" lang="en-GB" sz="1600" spc="-1" strike="noStrike">
              <a:solidFill>
                <a:srgbClr val="ffffff"/>
              </a:solidFill>
              <a:latin typeface="Arial"/>
            </a:endParaRPr>
          </a:p>
          <a:p>
            <a:pPr indent="0">
              <a:lnSpc>
                <a:spcPct val="100000"/>
              </a:lnSpc>
              <a:buNone/>
              <a:tabLst>
                <a:tab algn="l" pos="0"/>
              </a:tabLst>
            </a:pPr>
            <a:r>
              <a:rPr b="0" lang="en-US" sz="1600" spc="-1" strike="noStrike">
                <a:solidFill>
                  <a:srgbClr val="ffff00"/>
                </a:solidFill>
                <a:latin typeface="Calibri"/>
                <a:ea typeface="Verdana"/>
              </a:rPr>
              <a:t>A light to reveal you to the nations</a:t>
            </a:r>
            <a:endParaRPr b="0" lang="en-GB" sz="1600" spc="-1" strike="noStrike">
              <a:solidFill>
                <a:srgbClr val="ffffff"/>
              </a:solidFill>
              <a:latin typeface="Arial"/>
            </a:endParaRPr>
          </a:p>
          <a:p>
            <a:pPr indent="0">
              <a:lnSpc>
                <a:spcPct val="100000"/>
              </a:lnSpc>
              <a:buNone/>
              <a:tabLst>
                <a:tab algn="l" pos="0"/>
              </a:tabLst>
            </a:pPr>
            <a:r>
              <a:rPr b="1" lang="en-US" sz="1600" spc="-1" strike="noStrike">
                <a:solidFill>
                  <a:srgbClr val="ffffff"/>
                </a:solidFill>
                <a:latin typeface="Calibri"/>
                <a:ea typeface="Verdana"/>
              </a:rPr>
              <a:t>and the glory of your people Israel.</a:t>
            </a:r>
            <a:endParaRPr b="0" lang="en-GB" sz="1600" spc="-1" strike="noStrike">
              <a:solidFill>
                <a:srgbClr val="ffffff"/>
              </a:solidFill>
              <a:latin typeface="Arial"/>
            </a:endParaRPr>
          </a:p>
          <a:p>
            <a:pPr indent="0">
              <a:lnSpc>
                <a:spcPct val="100000"/>
              </a:lnSpc>
              <a:buNone/>
              <a:tabLst>
                <a:tab algn="l" pos="0"/>
              </a:tabLst>
            </a:pPr>
            <a:endParaRPr b="0" lang="en-GB" sz="1600" spc="-1" strike="noStrike">
              <a:solidFill>
                <a:srgbClr val="ffffff"/>
              </a:solidFill>
              <a:latin typeface="Arial"/>
            </a:endParaRPr>
          </a:p>
          <a:p>
            <a:pPr indent="0">
              <a:lnSpc>
                <a:spcPct val="100000"/>
              </a:lnSpc>
              <a:buNone/>
              <a:tabLst>
                <a:tab algn="l" pos="0"/>
              </a:tabLst>
            </a:pPr>
            <a:r>
              <a:rPr b="0" lang="en-US" sz="1600" spc="-1" strike="noStrike">
                <a:solidFill>
                  <a:srgbClr val="ffff00"/>
                </a:solidFill>
                <a:latin typeface="Calibri"/>
                <a:ea typeface="Verdana"/>
              </a:rPr>
              <a:t>Glory to the Father and to the Son and to the Holy Spirit;</a:t>
            </a:r>
            <a:endParaRPr b="0" lang="en-GB" sz="1600" spc="-1" strike="noStrike">
              <a:solidFill>
                <a:srgbClr val="ffffff"/>
              </a:solidFill>
              <a:latin typeface="Arial"/>
            </a:endParaRPr>
          </a:p>
          <a:p>
            <a:pPr indent="0">
              <a:lnSpc>
                <a:spcPct val="100000"/>
              </a:lnSpc>
              <a:buNone/>
              <a:tabLst>
                <a:tab algn="l" pos="0"/>
              </a:tabLst>
            </a:pPr>
            <a:r>
              <a:rPr b="1" lang="en-US" sz="1600" spc="-1" strike="noStrike">
                <a:solidFill>
                  <a:srgbClr val="ffffff"/>
                </a:solidFill>
                <a:latin typeface="Calibri"/>
                <a:ea typeface="Verdana"/>
              </a:rPr>
              <a:t>as it was in the beginning is now and shall be for ever. Amen.</a:t>
            </a:r>
            <a:endParaRPr b="0" lang="en-GB" sz="1600" spc="-1" strike="noStrike">
              <a:solidFill>
                <a:srgbClr val="ffffff"/>
              </a:solidFill>
              <a:latin typeface="Arial"/>
            </a:endParaRPr>
          </a:p>
          <a:p>
            <a:pPr indent="0">
              <a:lnSpc>
                <a:spcPct val="100000"/>
              </a:lnSpc>
              <a:buNone/>
              <a:tabLst>
                <a:tab algn="l" pos="0"/>
              </a:tabLst>
            </a:pPr>
            <a:endParaRPr b="0" lang="en-GB" sz="1600" spc="-1" strike="noStrike">
              <a:solidFill>
                <a:srgbClr val="ffffff"/>
              </a:solidFill>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5" name="PlaceHolder 1"/>
          <p:cNvSpPr>
            <a:spLocks noGrp="1"/>
          </p:cNvSpPr>
          <p:nvPr>
            <p:ph type="title"/>
          </p:nvPr>
        </p:nvSpPr>
        <p:spPr>
          <a:xfrm>
            <a:off x="457200" y="117360"/>
            <a:ext cx="8224560" cy="1137960"/>
          </a:xfrm>
          <a:prstGeom prst="rect">
            <a:avLst/>
          </a:prstGeom>
          <a:noFill/>
          <a:ln w="0">
            <a:noFill/>
          </a:ln>
        </p:spPr>
        <p:txBody>
          <a:bodyPr lIns="91440" rIns="91440" tIns="45720" bIns="45720" anchor="ctr">
            <a:noAutofit/>
          </a:bodyPr>
          <a:p>
            <a:pPr indent="0" defTabSz="457200">
              <a:lnSpc>
                <a:spcPct val="100000"/>
              </a:lnSpc>
              <a:spcBef>
                <a:spcPts val="641"/>
              </a:spcBef>
              <a:buNone/>
              <a:tabLst>
                <a:tab algn="l" pos="0"/>
              </a:tabLst>
            </a:pPr>
            <a:r>
              <a:rPr b="0" lang="en-GB" sz="2600" spc="-1" strike="noStrike">
                <a:solidFill>
                  <a:srgbClr val="ffffff"/>
                </a:solidFill>
                <a:latin typeface="Calibri"/>
              </a:rPr>
              <a:t>Scripture</a:t>
            </a:r>
            <a:endParaRPr b="0" lang="en-GB" sz="2600" spc="-1" strike="noStrike">
              <a:solidFill>
                <a:srgbClr val="ffffff"/>
              </a:solidFill>
              <a:latin typeface="Arial"/>
            </a:endParaRPr>
          </a:p>
        </p:txBody>
      </p:sp>
      <p:sp>
        <p:nvSpPr>
          <p:cNvPr id="186" name="PlaceHolder 2"/>
          <p:cNvSpPr>
            <a:spLocks noGrp="1"/>
          </p:cNvSpPr>
          <p:nvPr>
            <p:ph/>
          </p:nvPr>
        </p:nvSpPr>
        <p:spPr>
          <a:xfrm>
            <a:off x="457200" y="1620000"/>
            <a:ext cx="8224560" cy="3975120"/>
          </a:xfrm>
          <a:prstGeom prst="rect">
            <a:avLst/>
          </a:prstGeom>
          <a:noFill/>
          <a:ln w="0">
            <a:noFill/>
          </a:ln>
        </p:spPr>
        <p:txBody>
          <a:bodyPr lIns="91440" rIns="91440" tIns="45720" bIns="45720" anchor="t">
            <a:noAutofit/>
          </a:bodyPr>
          <a:p>
            <a:pPr indent="0">
              <a:lnSpc>
                <a:spcPct val="100000"/>
              </a:lnSpc>
              <a:buNone/>
              <a:tabLst>
                <a:tab algn="l" pos="0"/>
              </a:tabLst>
            </a:pPr>
            <a:r>
              <a:rPr b="0" lang="en-GB" sz="1500" spc="-1" strike="noStrike">
                <a:solidFill>
                  <a:srgbClr val="e0c2cd"/>
                </a:solidFill>
                <a:latin typeface="Calibri"/>
              </a:rPr>
              <a:t>Psalm 1:</a:t>
            </a:r>
            <a:br>
              <a:rPr sz="1500"/>
            </a:br>
            <a:r>
              <a:rPr b="0" lang="en-GB" sz="1500" spc="-1" strike="noStrike">
                <a:solidFill>
                  <a:srgbClr val="ffff00"/>
                </a:solidFill>
                <a:latin typeface="Calibri"/>
                <a:ea typeface="Verdana"/>
              </a:rPr>
              <a:t>Blessed are they who have not walked in the counsel of the wicked,</a:t>
            </a:r>
            <a:endParaRPr b="0" lang="en-GB" sz="1500" spc="-1" strike="noStrike">
              <a:solidFill>
                <a:srgbClr val="ffffff"/>
              </a:solidFill>
              <a:latin typeface="Arial"/>
            </a:endParaRPr>
          </a:p>
          <a:p>
            <a:pPr indent="0">
              <a:lnSpc>
                <a:spcPct val="100000"/>
              </a:lnSpc>
              <a:buNone/>
              <a:tabLst>
                <a:tab algn="l" pos="0"/>
              </a:tabLst>
            </a:pPr>
            <a:r>
              <a:rPr b="1" lang="en-GB" sz="1500" spc="-1" strike="noStrike">
                <a:solidFill>
                  <a:srgbClr val="ffffff"/>
                </a:solidFill>
                <a:latin typeface="Calibri"/>
                <a:ea typeface="Verdana"/>
              </a:rPr>
              <a:t>   </a:t>
            </a:r>
            <a:r>
              <a:rPr b="1" lang="en-GB" sz="1500" spc="-1" strike="noStrike">
                <a:solidFill>
                  <a:srgbClr val="ffffff"/>
                </a:solidFill>
                <a:latin typeface="Calibri"/>
                <a:ea typeface="Verdana"/>
              </a:rPr>
              <a:t>nor lingered in the way of sinners, nor sat in the assembly of the scornful.</a:t>
            </a:r>
            <a:endParaRPr b="0" lang="en-GB" sz="1500" spc="-1" strike="noStrike">
              <a:solidFill>
                <a:srgbClr val="ffffff"/>
              </a:solidFill>
              <a:latin typeface="Arial"/>
            </a:endParaRPr>
          </a:p>
          <a:p>
            <a:pPr indent="0">
              <a:lnSpc>
                <a:spcPct val="100000"/>
              </a:lnSpc>
              <a:buNone/>
              <a:tabLst>
                <a:tab algn="l" pos="0"/>
              </a:tabLst>
            </a:pPr>
            <a:r>
              <a:rPr b="0" lang="en-GB" sz="1500" spc="-1" strike="noStrike">
                <a:solidFill>
                  <a:srgbClr val="ffff00"/>
                </a:solidFill>
                <a:latin typeface="Calibri"/>
                <a:ea typeface="Verdana"/>
              </a:rPr>
              <a:t>Their delight is in the law of the Lord</a:t>
            </a:r>
            <a:endParaRPr b="0" lang="en-GB" sz="1500" spc="-1" strike="noStrike">
              <a:solidFill>
                <a:srgbClr val="ffffff"/>
              </a:solidFill>
              <a:latin typeface="Arial"/>
            </a:endParaRPr>
          </a:p>
          <a:p>
            <a:pPr indent="0">
              <a:lnSpc>
                <a:spcPct val="100000"/>
              </a:lnSpc>
              <a:buNone/>
              <a:tabLst>
                <a:tab algn="l" pos="0"/>
              </a:tabLst>
            </a:pPr>
            <a:r>
              <a:rPr b="1" lang="en-GB" sz="1500" spc="-1" strike="noStrike">
                <a:solidFill>
                  <a:srgbClr val="ffffff"/>
                </a:solidFill>
                <a:latin typeface="Calibri"/>
                <a:ea typeface="Verdana"/>
              </a:rPr>
              <a:t>   </a:t>
            </a:r>
            <a:r>
              <a:rPr b="1" lang="en-GB" sz="1500" spc="-1" strike="noStrike">
                <a:solidFill>
                  <a:srgbClr val="ffffff"/>
                </a:solidFill>
                <a:latin typeface="Calibri"/>
                <a:ea typeface="Verdana"/>
              </a:rPr>
              <a:t>and they meditate on his law day and night.</a:t>
            </a:r>
            <a:endParaRPr b="0" lang="en-GB" sz="1500" spc="-1" strike="noStrike">
              <a:solidFill>
                <a:srgbClr val="ffffff"/>
              </a:solidFill>
              <a:latin typeface="Arial"/>
            </a:endParaRPr>
          </a:p>
          <a:p>
            <a:pPr indent="0">
              <a:lnSpc>
                <a:spcPct val="100000"/>
              </a:lnSpc>
              <a:buNone/>
              <a:tabLst>
                <a:tab algn="l" pos="0"/>
              </a:tabLst>
            </a:pPr>
            <a:r>
              <a:rPr b="0" lang="en-GB" sz="1500" spc="-1" strike="noStrike">
                <a:solidFill>
                  <a:srgbClr val="ffff00"/>
                </a:solidFill>
                <a:latin typeface="Calibri"/>
                <a:ea typeface="Verdana"/>
              </a:rPr>
              <a:t>Like a tree planted by streams of water bearing fruit in due season, with leaves that do not wither,</a:t>
            </a:r>
            <a:endParaRPr b="0" lang="en-GB" sz="1500" spc="-1" strike="noStrike">
              <a:solidFill>
                <a:srgbClr val="ffffff"/>
              </a:solidFill>
              <a:latin typeface="Arial"/>
            </a:endParaRPr>
          </a:p>
          <a:p>
            <a:pPr indent="0">
              <a:lnSpc>
                <a:spcPct val="100000"/>
              </a:lnSpc>
              <a:buNone/>
              <a:tabLst>
                <a:tab algn="l" pos="0"/>
              </a:tabLst>
            </a:pPr>
            <a:r>
              <a:rPr b="1" lang="en-GB" sz="1500" spc="-1" strike="noStrike">
                <a:solidFill>
                  <a:srgbClr val="ffffff"/>
                </a:solidFill>
                <a:latin typeface="Calibri"/>
                <a:ea typeface="Verdana"/>
              </a:rPr>
              <a:t>   </a:t>
            </a:r>
            <a:r>
              <a:rPr b="1" lang="en-GB" sz="1500" spc="-1" strike="noStrike">
                <a:solidFill>
                  <a:srgbClr val="ffffff"/>
                </a:solidFill>
                <a:latin typeface="Calibri"/>
                <a:ea typeface="Verdana"/>
              </a:rPr>
              <a:t>whatever they do, it shall prosper.</a:t>
            </a:r>
            <a:endParaRPr b="0" lang="en-GB" sz="1500" spc="-1" strike="noStrike">
              <a:solidFill>
                <a:srgbClr val="ffffff"/>
              </a:solidFill>
              <a:latin typeface="Arial"/>
            </a:endParaRPr>
          </a:p>
          <a:p>
            <a:pPr indent="0">
              <a:lnSpc>
                <a:spcPct val="100000"/>
              </a:lnSpc>
              <a:buNone/>
              <a:tabLst>
                <a:tab algn="l" pos="0"/>
              </a:tabLst>
            </a:pPr>
            <a:r>
              <a:rPr b="0" lang="en-GB" sz="1500" spc="-1" strike="noStrike">
                <a:solidFill>
                  <a:srgbClr val="ffff00"/>
                </a:solidFill>
                <a:latin typeface="Calibri"/>
                <a:ea typeface="Verdana"/>
              </a:rPr>
              <a:t>As for the wicked, it is not so with them;</a:t>
            </a:r>
            <a:endParaRPr b="0" lang="en-GB" sz="1500" spc="-1" strike="noStrike">
              <a:solidFill>
                <a:srgbClr val="ffffff"/>
              </a:solidFill>
              <a:latin typeface="Arial"/>
            </a:endParaRPr>
          </a:p>
          <a:p>
            <a:pPr indent="0">
              <a:lnSpc>
                <a:spcPct val="100000"/>
              </a:lnSpc>
              <a:buNone/>
              <a:tabLst>
                <a:tab algn="l" pos="0"/>
              </a:tabLst>
            </a:pPr>
            <a:r>
              <a:rPr b="1" lang="en-GB" sz="1500" spc="-1" strike="noStrike">
                <a:solidFill>
                  <a:srgbClr val="ffffff"/>
                </a:solidFill>
                <a:latin typeface="Calibri"/>
                <a:ea typeface="Verdana"/>
              </a:rPr>
              <a:t>   </a:t>
            </a:r>
            <a:r>
              <a:rPr b="1" lang="en-GB" sz="1500" spc="-1" strike="noStrike">
                <a:solidFill>
                  <a:srgbClr val="ffffff"/>
                </a:solidFill>
                <a:latin typeface="Calibri"/>
                <a:ea typeface="Verdana"/>
              </a:rPr>
              <a:t>they are like chaff which the wind blows away.</a:t>
            </a:r>
            <a:endParaRPr b="0" lang="en-GB" sz="1500" spc="-1" strike="noStrike">
              <a:solidFill>
                <a:srgbClr val="ffffff"/>
              </a:solidFill>
              <a:latin typeface="Arial"/>
            </a:endParaRPr>
          </a:p>
          <a:p>
            <a:pPr indent="0">
              <a:lnSpc>
                <a:spcPct val="100000"/>
              </a:lnSpc>
              <a:buNone/>
              <a:tabLst>
                <a:tab algn="l" pos="0"/>
              </a:tabLst>
            </a:pPr>
            <a:r>
              <a:rPr b="0" lang="en-GB" sz="1500" spc="-1" strike="noStrike">
                <a:solidFill>
                  <a:srgbClr val="ffff00"/>
                </a:solidFill>
                <a:latin typeface="Calibri"/>
                <a:ea typeface="Verdana"/>
              </a:rPr>
              <a:t>Therefore the wicked shall not be able to stand in the judgement,</a:t>
            </a:r>
            <a:endParaRPr b="0" lang="en-GB" sz="1500" spc="-1" strike="noStrike">
              <a:solidFill>
                <a:srgbClr val="ffffff"/>
              </a:solidFill>
              <a:latin typeface="Arial"/>
            </a:endParaRPr>
          </a:p>
          <a:p>
            <a:pPr indent="0">
              <a:lnSpc>
                <a:spcPct val="100000"/>
              </a:lnSpc>
              <a:buNone/>
              <a:tabLst>
                <a:tab algn="l" pos="0"/>
              </a:tabLst>
            </a:pPr>
            <a:r>
              <a:rPr b="1" lang="en-GB" sz="1500" spc="-1" strike="noStrike">
                <a:solidFill>
                  <a:srgbClr val="ffffff"/>
                </a:solidFill>
                <a:latin typeface="Calibri"/>
                <a:ea typeface="Verdana"/>
              </a:rPr>
              <a:t>   </a:t>
            </a:r>
            <a:r>
              <a:rPr b="1" lang="en-GB" sz="1500" spc="-1" strike="noStrike">
                <a:solidFill>
                  <a:srgbClr val="ffffff"/>
                </a:solidFill>
                <a:latin typeface="Calibri"/>
                <a:ea typeface="Verdana"/>
              </a:rPr>
              <a:t>nor the sinner in the congregation of the righteous.</a:t>
            </a:r>
            <a:endParaRPr b="0" lang="en-GB" sz="1500" spc="-1" strike="noStrike">
              <a:solidFill>
                <a:srgbClr val="ffffff"/>
              </a:solidFill>
              <a:latin typeface="Arial"/>
            </a:endParaRPr>
          </a:p>
          <a:p>
            <a:pPr indent="0">
              <a:lnSpc>
                <a:spcPct val="100000"/>
              </a:lnSpc>
              <a:buNone/>
              <a:tabLst>
                <a:tab algn="l" pos="0"/>
              </a:tabLst>
            </a:pPr>
            <a:r>
              <a:rPr b="0" lang="en-GB" sz="1500" spc="-1" strike="noStrike">
                <a:solidFill>
                  <a:srgbClr val="ffff00"/>
                </a:solidFill>
                <a:latin typeface="Calibri"/>
                <a:ea typeface="Verdana"/>
              </a:rPr>
              <a:t>For the Lord knows the way of the righteous,</a:t>
            </a:r>
            <a:endParaRPr b="0" lang="en-GB" sz="1500" spc="-1" strike="noStrike">
              <a:solidFill>
                <a:srgbClr val="ffffff"/>
              </a:solidFill>
              <a:latin typeface="Arial"/>
            </a:endParaRPr>
          </a:p>
          <a:p>
            <a:pPr indent="0">
              <a:lnSpc>
                <a:spcPct val="100000"/>
              </a:lnSpc>
              <a:buNone/>
              <a:tabLst>
                <a:tab algn="l" pos="0"/>
              </a:tabLst>
            </a:pPr>
            <a:r>
              <a:rPr b="1" lang="en-GB" sz="1500" spc="-1" strike="noStrike">
                <a:solidFill>
                  <a:srgbClr val="ffffff"/>
                </a:solidFill>
                <a:latin typeface="Calibri"/>
                <a:ea typeface="Verdana"/>
              </a:rPr>
              <a:t>   </a:t>
            </a:r>
            <a:r>
              <a:rPr b="1" lang="en-GB" sz="1500" spc="-1" strike="noStrike">
                <a:solidFill>
                  <a:srgbClr val="ffffff"/>
                </a:solidFill>
                <a:latin typeface="Calibri"/>
                <a:ea typeface="Verdana"/>
              </a:rPr>
              <a:t>but the way of the wicked shall perish.</a:t>
            </a:r>
            <a:endParaRPr b="0" lang="en-GB" sz="1500" spc="-1" strike="noStrike">
              <a:solidFill>
                <a:srgbClr val="ffffff"/>
              </a:solidFill>
              <a:latin typeface="Arial"/>
            </a:endParaRPr>
          </a:p>
          <a:p>
            <a:pPr indent="0">
              <a:lnSpc>
                <a:spcPct val="100000"/>
              </a:lnSpc>
              <a:buNone/>
              <a:tabLst>
                <a:tab algn="l" pos="0"/>
              </a:tabLst>
            </a:pPr>
            <a:endParaRPr b="0" lang="en-GB" sz="1500" spc="-1" strike="noStrike">
              <a:solidFill>
                <a:srgbClr val="ffffff"/>
              </a:solidFill>
              <a:latin typeface="Arial"/>
            </a:endParaRPr>
          </a:p>
          <a:p>
            <a:pPr indent="0">
              <a:lnSpc>
                <a:spcPct val="100000"/>
              </a:lnSpc>
              <a:buNone/>
              <a:tabLst>
                <a:tab algn="l" pos="0"/>
              </a:tabLst>
            </a:pPr>
            <a:r>
              <a:rPr b="0" lang="en-US" sz="1500" spc="-1" strike="noStrike">
                <a:solidFill>
                  <a:srgbClr val="ffff00"/>
                </a:solidFill>
                <a:latin typeface="Calibri"/>
                <a:ea typeface="Verdana"/>
              </a:rPr>
              <a:t>Glory to the Father and to the Son and to the Holy Spirit;</a:t>
            </a:r>
            <a:endParaRPr b="0" lang="en-GB" sz="1500" spc="-1" strike="noStrike">
              <a:solidFill>
                <a:srgbClr val="ffffff"/>
              </a:solidFill>
              <a:latin typeface="Arial"/>
            </a:endParaRPr>
          </a:p>
          <a:p>
            <a:pPr indent="0">
              <a:lnSpc>
                <a:spcPct val="100000"/>
              </a:lnSpc>
              <a:buNone/>
              <a:tabLst>
                <a:tab algn="l" pos="0"/>
              </a:tabLst>
            </a:pPr>
            <a:r>
              <a:rPr b="1" lang="en-US" sz="1500" spc="-1" strike="noStrike">
                <a:solidFill>
                  <a:srgbClr val="ffffff"/>
                </a:solidFill>
                <a:latin typeface="Calibri"/>
                <a:ea typeface="Verdana"/>
              </a:rPr>
              <a:t>as it was in the beginning is now and shall be for ever. Amen.</a:t>
            </a:r>
            <a:endParaRPr b="0" lang="en-GB" sz="1500" spc="-1" strike="noStrike">
              <a:solidFill>
                <a:srgbClr val="ffffff"/>
              </a:solidFill>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Office Them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699</TotalTime>
  <Application>LibreOffice/24.2.7.2$Linux_X86_64 LibreOffice_project/420$Build-2</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2013-01-27T09:14:16Z</dcterms:created>
  <dc:creator/>
  <dc:description>generated using python-pptx</dc:description>
  <dc:language>en-GB</dc:language>
  <cp:lastModifiedBy/>
  <dcterms:modified xsi:type="dcterms:W3CDTF">2026-03-19T06:56:14Z</dcterms:modified>
  <cp:revision>64</cp:revision>
  <dc:subject/>
  <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PresentationFormat">
    <vt:lpwstr>On-screen Show (4:3)</vt:lpwstr>
  </property>
</Properties>
</file>