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0.xml.rels" ContentType="application/vnd.openxmlformats-package.relationships+xml"/>
  <Override PartName="/ppt/slideMasters/_rels/slideMaster4.xml.rels" ContentType="application/vnd.openxmlformats-package.relationships+xml"/>
  <Override PartName="/ppt/slideMasters/_rels/slideMaster9.xml.rels" ContentType="application/vnd.openxmlformats-package.relationships+xml"/>
  <Override PartName="/ppt/slideMasters/_rels/slideMaster8.xml.rels" ContentType="application/vnd.openxmlformats-package.relationships+xml"/>
  <Override PartName="/ppt/slideMasters/_rels/slideMaster7.xml.rels" ContentType="application/vnd.openxmlformats-package.relationships+xml"/>
  <Override PartName="/ppt/slideMasters/_rels/slideMaster6.xml.rels" ContentType="application/vnd.openxmlformats-package.relationships+xml"/>
  <Override PartName="/ppt/slideMasters/_rels/slideMaster5.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1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slideLayouts/_rels/slideLayout9.xml.rels" ContentType="application/vnd.openxmlformats-package.relationships+xml"/>
  <Override PartName="/ppt/slideLayouts/_rels/slideLayout8.xml.rels" ContentType="application/vnd.openxmlformats-package.relationships+xml"/>
  <Override PartName="/ppt/slideLayouts/_rels/slideLayout7.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slide13.xml" ContentType="application/vnd.openxmlformats-officedocument.presentationml.slide+xml"/>
  <Override PartName="/ppt/slides/slide14.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notesSlides/_rels/notesSlide7.xml.rels" ContentType="application/vnd.openxmlformats-package.relationships+xml"/>
  <Override PartName="/ppt/notesSlides/notesSlide7.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Lst>
  <p:notesMasterIdLst>
    <p:notesMasterId r:id="rId12"/>
  </p:notesMasterIdLst>
  <p:sldIdLst>
    <p:sldId id="256" r:id="rId13"/>
    <p:sldId id="257" r:id="rId14"/>
    <p:sldId id="258" r:id="rId15"/>
    <p:sldId id="259" r:id="rId16"/>
    <p:sldId id="260" r:id="rId17"/>
    <p:sldId id="261" r:id="rId18"/>
    <p:sldId id="262" r:id="rId19"/>
    <p:sldId id="263" r:id="rId20"/>
    <p:sldId id="264" r:id="rId21"/>
    <p:sldId id="265" r:id="rId22"/>
    <p:sldId id="266" r:id="rId23"/>
    <p:sldId id="267" r:id="rId24"/>
    <p:sldId id="268" r:id="rId25"/>
    <p:sldId id="269" r:id="rId26"/>
  </p:sldIdLst>
  <p:sldSz cx="9144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notesMaster" Target="notesMasters/notesMaster1.xml"/><Relationship Id="rId13" Type="http://schemas.openxmlformats.org/officeDocument/2006/relationships/slide" Target="slides/slide1.xml"/><Relationship Id="rId14" Type="http://schemas.openxmlformats.org/officeDocument/2006/relationships/slide" Target="slides/slide2.xml"/><Relationship Id="rId15" Type="http://schemas.openxmlformats.org/officeDocument/2006/relationships/slide" Target="slides/slide3.xml"/><Relationship Id="rId16" Type="http://schemas.openxmlformats.org/officeDocument/2006/relationships/slide" Target="slides/slide4.xml"/><Relationship Id="rId17" Type="http://schemas.openxmlformats.org/officeDocument/2006/relationships/slide" Target="slides/slide5.xml"/><Relationship Id="rId18" Type="http://schemas.openxmlformats.org/officeDocument/2006/relationships/slide" Target="slides/slide6.xml"/><Relationship Id="rId19" Type="http://schemas.openxmlformats.org/officeDocument/2006/relationships/slide" Target="slides/slide7.xml"/><Relationship Id="rId20" Type="http://schemas.openxmlformats.org/officeDocument/2006/relationships/slide" Target="slides/slide8.xml"/><Relationship Id="rId21" Type="http://schemas.openxmlformats.org/officeDocument/2006/relationships/slide" Target="slides/slide9.xml"/><Relationship Id="rId22" Type="http://schemas.openxmlformats.org/officeDocument/2006/relationships/slide" Target="slides/slide10.xml"/><Relationship Id="rId23" Type="http://schemas.openxmlformats.org/officeDocument/2006/relationships/slide" Target="slides/slide11.xml"/><Relationship Id="rId24" Type="http://schemas.openxmlformats.org/officeDocument/2006/relationships/slide" Target="slides/slide12.xml"/><Relationship Id="rId25" Type="http://schemas.openxmlformats.org/officeDocument/2006/relationships/slide" Target="slides/slide13.xml"/><Relationship Id="rId26" Type="http://schemas.openxmlformats.org/officeDocument/2006/relationships/slide" Target="slides/slide14.xml"/><Relationship Id="rId27"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11.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6" name="PlaceHolder 1"/>
          <p:cNvSpPr>
            <a:spLocks noGrp="1"/>
          </p:cNvSpPr>
          <p:nvPr>
            <p:ph type="sldImg"/>
          </p:nvPr>
        </p:nvSpPr>
        <p:spPr>
          <a:xfrm>
            <a:off x="0" y="812520"/>
            <a:ext cx="0" cy="0"/>
          </a:xfrm>
          <a:prstGeom prst="rect">
            <a:avLst/>
          </a:prstGeom>
          <a:noFill/>
          <a:ln w="0">
            <a:noFill/>
          </a:ln>
        </p:spPr>
        <p:txBody>
          <a:bodyPr lIns="0" rIns="0" tIns="0" bIns="0" anchor="ctr">
            <a:noAutofit/>
          </a:bodyPr>
          <a:p>
            <a:pPr algn="ctr"/>
            <a:r>
              <a:rPr b="0" lang="en-GB" sz="4400" spc="-1" strike="noStrike">
                <a:solidFill>
                  <a:srgbClr val="000000"/>
                </a:solidFill>
                <a:latin typeface="Arial"/>
              </a:rPr>
              <a:t>Click to move the slide</a:t>
            </a:r>
            <a:endParaRPr b="0" lang="en-GB" sz="4400" spc="-1" strike="noStrike">
              <a:solidFill>
                <a:srgbClr val="000000"/>
              </a:solidFill>
              <a:latin typeface="Arial"/>
            </a:endParaRPr>
          </a:p>
        </p:txBody>
      </p:sp>
      <p:sp>
        <p:nvSpPr>
          <p:cNvPr id="177"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216000">
              <a:buNone/>
            </a:pPr>
            <a:r>
              <a:rPr b="0" lang="en-GB" sz="2000" spc="-1" strike="noStrike">
                <a:solidFill>
                  <a:srgbClr val="000000"/>
                </a:solidFill>
                <a:latin typeface="Arial"/>
              </a:rPr>
              <a:t>Click to edit the notes' format</a:t>
            </a:r>
            <a:endParaRPr b="0" lang="en-GB" sz="2000" spc="-1" strike="noStrike">
              <a:solidFill>
                <a:srgbClr val="000000"/>
              </a:solidFill>
              <a:latin typeface="Arial"/>
            </a:endParaRPr>
          </a:p>
        </p:txBody>
      </p:sp>
      <p:sp>
        <p:nvSpPr>
          <p:cNvPr id="178"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en-GB" sz="1400" spc="-1" strike="noStrike">
                <a:solidFill>
                  <a:srgbClr val="000000"/>
                </a:solidFill>
                <a:latin typeface="Times New Roman"/>
              </a:rPr>
              <a:t>&lt;header&gt;</a:t>
            </a:r>
            <a:endParaRPr b="0" lang="en-GB" sz="1400" spc="-1" strike="noStrike">
              <a:solidFill>
                <a:srgbClr val="000000"/>
              </a:solidFill>
              <a:latin typeface="Times New Roman"/>
            </a:endParaRPr>
          </a:p>
        </p:txBody>
      </p:sp>
      <p:sp>
        <p:nvSpPr>
          <p:cNvPr id="179" name="PlaceHolder 4"/>
          <p:cNvSpPr>
            <a:spLocks noGrp="1"/>
          </p:cNvSpPr>
          <p:nvPr>
            <p:ph type="dt" idx="16"/>
          </p:nvPr>
        </p:nvSpPr>
        <p:spPr>
          <a:xfrm>
            <a:off x="4278960" y="0"/>
            <a:ext cx="3280680" cy="534240"/>
          </a:xfrm>
          <a:prstGeom prst="rect">
            <a:avLst/>
          </a:prstGeom>
          <a:noFill/>
          <a:ln w="0">
            <a:noFill/>
          </a:ln>
        </p:spPr>
        <p:txBody>
          <a:bodyPr lIns="0" rIns="0" tIns="0" bIns="0" anchor="t">
            <a:noAutofit/>
          </a:bodyPr>
          <a:lstStyle>
            <a:lvl1pPr indent="0" algn="r">
              <a:buNone/>
              <a:defRPr b="0" lang="en-GB" sz="1400" spc="-1" strike="noStrike">
                <a:solidFill>
                  <a:srgbClr val="000000"/>
                </a:solidFill>
                <a:latin typeface="Times New Roman"/>
              </a:defRPr>
            </a:lvl1pPr>
          </a:lstStyle>
          <a:p>
            <a:pPr indent="0" algn="r">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80" name="PlaceHolder 5"/>
          <p:cNvSpPr>
            <a:spLocks noGrp="1"/>
          </p:cNvSpPr>
          <p:nvPr>
            <p:ph type="ftr" idx="17"/>
          </p:nvPr>
        </p:nvSpPr>
        <p:spPr>
          <a:xfrm>
            <a:off x="0" y="10157400"/>
            <a:ext cx="3280680" cy="5342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81" name="PlaceHolder 6"/>
          <p:cNvSpPr>
            <a:spLocks noGrp="1"/>
          </p:cNvSpPr>
          <p:nvPr>
            <p:ph type="sldNum" idx="18"/>
          </p:nvPr>
        </p:nvSpPr>
        <p:spPr>
          <a:xfrm>
            <a:off x="4278960" y="10157400"/>
            <a:ext cx="3280680" cy="534240"/>
          </a:xfrm>
          <a:prstGeom prst="rect">
            <a:avLst/>
          </a:prstGeom>
          <a:noFill/>
          <a:ln w="0">
            <a:noFill/>
          </a:ln>
        </p:spPr>
        <p:txBody>
          <a:bodyPr lIns="0" rIns="0" tIns="0" bIns="0" anchor="b">
            <a:noAutofit/>
          </a:bodyPr>
          <a:lstStyle>
            <a:lvl1pPr indent="0" algn="r">
              <a:buNone/>
              <a:defRPr b="0" lang="en-GB" sz="1400" spc="-1" strike="noStrike">
                <a:solidFill>
                  <a:srgbClr val="000000"/>
                </a:solidFill>
                <a:latin typeface="Times New Roman"/>
              </a:defRPr>
            </a:lvl1pPr>
          </a:lstStyle>
          <a:p>
            <a:pPr indent="0" algn="r">
              <a:buNone/>
            </a:pPr>
            <a:fld id="{062D4A83-54BA-4560-BC3D-116B8F3462DA}"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7" name="PlaceHolder 1"/>
          <p:cNvSpPr>
            <a:spLocks noGrp="1"/>
          </p:cNvSpPr>
          <p:nvPr>
            <p:ph type="sldImg"/>
          </p:nvPr>
        </p:nvSpPr>
        <p:spPr>
          <a:xfrm>
            <a:off x="241560" y="875520"/>
            <a:ext cx="7920360" cy="4312800"/>
          </a:xfrm>
          <a:prstGeom prst="rect">
            <a:avLst/>
          </a:prstGeom>
          <a:ln w="0">
            <a:noFill/>
          </a:ln>
        </p:spPr>
      </p:sp>
      <p:sp>
        <p:nvSpPr>
          <p:cNvPr id="218" name="PlaceHolder 2"/>
          <p:cNvSpPr>
            <a:spLocks noGrp="1"/>
          </p:cNvSpPr>
          <p:nvPr>
            <p:ph type="body"/>
          </p:nvPr>
        </p:nvSpPr>
        <p:spPr>
          <a:xfrm>
            <a:off x="840960" y="5470560"/>
            <a:ext cx="6721920" cy="5177160"/>
          </a:xfrm>
          <a:prstGeom prst="rect">
            <a:avLst/>
          </a:prstGeom>
          <a:noFill/>
          <a:ln w="0">
            <a:noFill/>
          </a:ln>
        </p:spPr>
        <p:txBody>
          <a:bodyPr lIns="0" rIns="0" tIns="0" bIns="0" anchor="t">
            <a:noAutofit/>
          </a:bodyPr>
          <a:p>
            <a:pPr marL="216000" indent="0">
              <a:lnSpc>
                <a:spcPct val="100000"/>
              </a:lnSpc>
              <a:buNone/>
              <a:tabLst>
                <a:tab algn="l" pos="0"/>
              </a:tabLst>
            </a:pPr>
            <a:r>
              <a:rPr b="0" lang="en-US" sz="2000" spc="-1" strike="noStrike">
                <a:solidFill>
                  <a:srgbClr val="000000"/>
                </a:solidFill>
                <a:latin typeface="Calibri"/>
              </a:rPr>
              <a:t>Prayers of the People</a:t>
            </a:r>
            <a:endParaRPr b="0" lang="en-GB" sz="2000" spc="-1" strike="noStrike">
              <a:solidFill>
                <a:srgbClr val="000000"/>
              </a:solidFill>
              <a:latin typeface="Arial"/>
            </a:endParaRPr>
          </a:p>
        </p:txBody>
      </p:sp>
      <p:sp>
        <p:nvSpPr>
          <p:cNvPr id="219" name="PlaceHolder 3"/>
          <p:cNvSpPr>
            <a:spLocks noGrp="1"/>
          </p:cNvSpPr>
          <p:nvPr>
            <p:ph type="sldNum" idx="19"/>
          </p:nvPr>
        </p:nvSpPr>
        <p:spPr>
          <a:xfrm>
            <a:off x="4759920" y="10941840"/>
            <a:ext cx="3643920" cy="57024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5A595A2E-98A5-45DE-BD8D-0C3B8BC38B1F}"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p:spTree>
      <p:nvGrpSpPr>
        <p:cNvPr id="1" name=""/>
        <p:cNvGrpSpPr/>
        <p:nvPr/>
      </p:nvGrpSpPr>
      <p:grpSpPr>
        <a:xfrm>
          <a:off x="0" y="0"/>
          <a:ext cx="0" cy="0"/>
          <a:chOff x="0" y="0"/>
          <a:chExt cx="0" cy="0"/>
        </a:xfrm>
      </p:grpSpPr>
      <p:sp>
        <p:nvSpPr>
          <p:cNvPr id="26"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125E9DD5-CB8E-4EEE-882C-B1832620AE19}" type="slidenum">
              <a:t>&lt;#&gt;</a:t>
            </a:fld>
          </a:p>
        </p:txBody>
      </p:sp>
      <p:sp>
        <p:nvSpPr>
          <p:cNvPr id="6" name="PlaceHolder 5"/>
          <p:cNvSpPr>
            <a:spLocks noGrp="1"/>
          </p:cNvSpPr>
          <p:nvPr>
            <p:ph type="dt" idx="3"/>
          </p:nvPr>
        </p:nvSpPr>
        <p:spPr/>
        <p:txBody>
          <a:bodyPr/>
          <a:p>
            <a:r>
              <a:rPr lang="en-GB"/>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4"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BD8147F6-02E7-4075-9543-F7D469D17954}" type="slidenum">
              <a:t>&lt;#&gt;</a:t>
            </a:fld>
          </a:p>
        </p:txBody>
      </p:sp>
      <p:sp>
        <p:nvSpPr>
          <p:cNvPr id="6" name="PlaceHolder 5"/>
          <p:cNvSpPr>
            <a:spLocks noGrp="1"/>
          </p:cNvSpPr>
          <p:nvPr>
            <p:ph type="dt" idx="6"/>
          </p:nvPr>
        </p:nvSpPr>
        <p:spPr/>
        <p:txBody>
          <a:bodyPr/>
          <a:p>
            <a:r>
              <a:rPr lang="en-GB"/>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
    <p:spTree>
      <p:nvGrpSpPr>
        <p:cNvPr id="1" name=""/>
        <p:cNvGrpSpPr/>
        <p:nvPr/>
      </p:nvGrpSpPr>
      <p:grpSpPr>
        <a:xfrm>
          <a:off x="0" y="0"/>
          <a:ext cx="0" cy="0"/>
          <a:chOff x="0" y="0"/>
          <a:chExt cx="0" cy="0"/>
        </a:xfrm>
      </p:grpSpPr>
      <p:sp>
        <p:nvSpPr>
          <p:cNvPr id="82"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8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7"/>
          </p:nvPr>
        </p:nvSpPr>
        <p:spPr/>
        <p:txBody>
          <a:bodyPr/>
          <a:p>
            <a:r>
              <a:t>Footer</a:t>
            </a:r>
          </a:p>
        </p:txBody>
      </p:sp>
      <p:sp>
        <p:nvSpPr>
          <p:cNvPr id="5" name="PlaceHolder 4"/>
          <p:cNvSpPr>
            <a:spLocks noGrp="1"/>
          </p:cNvSpPr>
          <p:nvPr>
            <p:ph type="sldNum" idx="8"/>
          </p:nvPr>
        </p:nvSpPr>
        <p:spPr/>
        <p:txBody>
          <a:bodyPr/>
          <a:p>
            <a:fld id="{B605622B-1D34-4319-8C54-5584B45A38DA}" type="slidenum">
              <a:t>&lt;#&gt;</a:t>
            </a:fld>
          </a:p>
        </p:txBody>
      </p:sp>
      <p:sp>
        <p:nvSpPr>
          <p:cNvPr id="6" name="PlaceHolder 5"/>
          <p:cNvSpPr>
            <a:spLocks noGrp="1"/>
          </p:cNvSpPr>
          <p:nvPr>
            <p:ph type="dt" idx="9"/>
          </p:nvPr>
        </p:nvSpPr>
        <p:spPr/>
        <p:txBody>
          <a:bodyPr/>
          <a:p>
            <a:r>
              <a:rPr lang="en-GB"/>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
    <p:spTree>
      <p:nvGrpSpPr>
        <p:cNvPr id="1" name=""/>
        <p:cNvGrpSpPr/>
        <p:nvPr/>
      </p:nvGrpSpPr>
      <p:grpSpPr>
        <a:xfrm>
          <a:off x="0" y="0"/>
          <a:ext cx="0" cy="0"/>
          <a:chOff x="0" y="0"/>
          <a:chExt cx="0" cy="0"/>
        </a:xfrm>
      </p:grpSpPr>
      <p:sp>
        <p:nvSpPr>
          <p:cNvPr id="94"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9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2">
    <p:spTree>
      <p:nvGrpSpPr>
        <p:cNvPr id="1" name=""/>
        <p:cNvGrpSpPr/>
        <p:nvPr/>
      </p:nvGrpSpPr>
      <p:grpSpPr>
        <a:xfrm>
          <a:off x="0" y="0"/>
          <a:ext cx="0" cy="0"/>
          <a:chOff x="0" y="0"/>
          <a:chExt cx="0" cy="0"/>
        </a:xfrm>
      </p:grpSpPr>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3">
    <p:spTree>
      <p:nvGrpSpPr>
        <p:cNvPr id="1" name=""/>
        <p:cNvGrpSpPr/>
        <p:nvPr/>
      </p:nvGrpSpPr>
      <p:grpSpPr>
        <a:xfrm>
          <a:off x="0" y="0"/>
          <a:ext cx="0" cy="0"/>
          <a:chOff x="0" y="0"/>
          <a:chExt cx="0" cy="0"/>
        </a:xfrm>
      </p:grpSpPr>
      <p:sp>
        <p:nvSpPr>
          <p:cNvPr id="116"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1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__">
    <p:spTree>
      <p:nvGrpSpPr>
        <p:cNvPr id="1" name=""/>
        <p:cNvGrpSpPr/>
        <p:nvPr/>
      </p:nvGrpSpPr>
      <p:grpSpPr>
        <a:xfrm>
          <a:off x="0" y="0"/>
          <a:ext cx="0" cy="0"/>
          <a:chOff x="0" y="0"/>
          <a:chExt cx="0" cy="0"/>
        </a:xfrm>
      </p:grpSpPr>
      <p:sp>
        <p:nvSpPr>
          <p:cNvPr id="129"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30"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_">
    <p:spTree>
      <p:nvGrpSpPr>
        <p:cNvPr id="1" name=""/>
        <p:cNvGrpSpPr/>
        <p:nvPr/>
      </p:nvGrpSpPr>
      <p:grpSpPr>
        <a:xfrm>
          <a:off x="0" y="0"/>
          <a:ext cx="0" cy="0"/>
          <a:chOff x="0" y="0"/>
          <a:chExt cx="0" cy="0"/>
        </a:xfrm>
      </p:grpSpPr>
      <p:sp>
        <p:nvSpPr>
          <p:cNvPr id="157"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158"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10"/>
          </p:nvPr>
        </p:nvSpPr>
        <p:spPr/>
        <p:txBody>
          <a:bodyPr/>
          <a:p>
            <a:r>
              <a:t>Footer</a:t>
            </a:r>
          </a:p>
        </p:txBody>
      </p:sp>
      <p:sp>
        <p:nvSpPr>
          <p:cNvPr id="5" name="PlaceHolder 4"/>
          <p:cNvSpPr>
            <a:spLocks noGrp="1"/>
          </p:cNvSpPr>
          <p:nvPr>
            <p:ph type="sldNum" idx="11"/>
          </p:nvPr>
        </p:nvSpPr>
        <p:spPr/>
        <p:txBody>
          <a:bodyPr/>
          <a:p>
            <a:fld id="{913628A4-E0F1-4652-9B39-7FCFC4F75463}" type="slidenum">
              <a:t>&lt;#&gt;</a:t>
            </a:fld>
          </a:p>
        </p:txBody>
      </p:sp>
      <p:sp>
        <p:nvSpPr>
          <p:cNvPr id="6" name="PlaceHolder 5"/>
          <p:cNvSpPr>
            <a:spLocks noGrp="1"/>
          </p:cNvSpPr>
          <p:nvPr>
            <p:ph type="dt" idx="12"/>
          </p:nvPr>
        </p:nvSpPr>
        <p:spPr/>
        <p:txBody>
          <a:bodyPr/>
          <a:p>
            <a:r>
              <a:rPr lang="en-GB"/>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___">
    <p:spTree>
      <p:nvGrpSpPr>
        <p:cNvPr id="1" name=""/>
        <p:cNvGrpSpPr/>
        <p:nvPr/>
      </p:nvGrpSpPr>
      <p:grpSpPr>
        <a:xfrm>
          <a:off x="0" y="0"/>
          <a:ext cx="0" cy="0"/>
          <a:chOff x="0" y="0"/>
          <a:chExt cx="0" cy="0"/>
        </a:xfrm>
      </p:grpSpPr>
      <p:sp>
        <p:nvSpPr>
          <p:cNvPr id="169"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170"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0" name=""/>
          <p:cNvGrpSpPr/>
          <p:nvPr/>
        </p:nvGrpSpPr>
        <p:grpSpPr>
          <a:xfrm>
            <a:off x="0" y="0"/>
            <a:ext cx="9139320" cy="4971600"/>
            <a:chOff x="0" y="0"/>
            <a:chExt cx="9139320" cy="4971600"/>
          </a:xfrm>
        </p:grpSpPr>
        <p:sp>
          <p:nvSpPr>
            <p:cNvPr id="1" name=""/>
            <p:cNvSpPr/>
            <p:nvPr/>
          </p:nvSpPr>
          <p:spPr>
            <a:xfrm>
              <a:off x="0" y="0"/>
              <a:ext cx="9139320" cy="49716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2" name=""/>
            <p:cNvSpPr/>
            <p:nvPr/>
          </p:nvSpPr>
          <p:spPr>
            <a:xfrm>
              <a:off x="0" y="0"/>
              <a:ext cx="9139320" cy="49716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 name=""/>
            <p:cNvSpPr/>
            <p:nvPr/>
          </p:nvSpPr>
          <p:spPr>
            <a:xfrm>
              <a:off x="0" y="1548360"/>
              <a:ext cx="1404720" cy="76896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 name=""/>
            <p:cNvSpPr/>
            <p:nvPr/>
          </p:nvSpPr>
          <p:spPr>
            <a:xfrm>
              <a:off x="829440" y="2322720"/>
              <a:ext cx="1155960" cy="220644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 name=""/>
            <p:cNvSpPr/>
            <p:nvPr/>
          </p:nvSpPr>
          <p:spPr>
            <a:xfrm>
              <a:off x="1990800" y="663480"/>
              <a:ext cx="1155960" cy="220680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 name=""/>
            <p:cNvSpPr/>
            <p:nvPr/>
          </p:nvSpPr>
          <p:spPr>
            <a:xfrm>
              <a:off x="3152160" y="1437840"/>
              <a:ext cx="326160" cy="4370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 name=""/>
            <p:cNvSpPr/>
            <p:nvPr/>
          </p:nvSpPr>
          <p:spPr>
            <a:xfrm>
              <a:off x="3815640" y="0"/>
              <a:ext cx="1321920" cy="110052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8" name=""/>
            <p:cNvSpPr/>
            <p:nvPr/>
          </p:nvSpPr>
          <p:spPr>
            <a:xfrm>
              <a:off x="4230360" y="1105920"/>
              <a:ext cx="907200" cy="54756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9" name=""/>
            <p:cNvSpPr/>
            <p:nvPr/>
          </p:nvSpPr>
          <p:spPr>
            <a:xfrm>
              <a:off x="3152160" y="2101320"/>
              <a:ext cx="2814840" cy="121140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0" name=""/>
            <p:cNvSpPr/>
            <p:nvPr/>
          </p:nvSpPr>
          <p:spPr>
            <a:xfrm>
              <a:off x="3732840" y="3318120"/>
              <a:ext cx="1321560" cy="12110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 name=""/>
            <p:cNvSpPr/>
            <p:nvPr/>
          </p:nvSpPr>
          <p:spPr>
            <a:xfrm>
              <a:off x="5972400" y="1769760"/>
              <a:ext cx="1404720" cy="54756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 name=""/>
            <p:cNvSpPr/>
            <p:nvPr/>
          </p:nvSpPr>
          <p:spPr>
            <a:xfrm>
              <a:off x="6635880" y="2322720"/>
              <a:ext cx="1321920" cy="198540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 name=""/>
            <p:cNvSpPr/>
            <p:nvPr/>
          </p:nvSpPr>
          <p:spPr>
            <a:xfrm>
              <a:off x="2488320" y="2875680"/>
              <a:ext cx="492480" cy="99000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 name=""/>
            <p:cNvSpPr/>
            <p:nvPr/>
          </p:nvSpPr>
          <p:spPr>
            <a:xfrm>
              <a:off x="7797240" y="0"/>
              <a:ext cx="1342080" cy="176436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5" name=""/>
            <p:cNvSpPr/>
            <p:nvPr/>
          </p:nvSpPr>
          <p:spPr>
            <a:xfrm>
              <a:off x="6138360" y="0"/>
              <a:ext cx="243360" cy="121104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6" name=""/>
            <p:cNvSpPr/>
            <p:nvPr/>
          </p:nvSpPr>
          <p:spPr>
            <a:xfrm>
              <a:off x="1410120" y="0"/>
              <a:ext cx="160560" cy="110052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7" name=""/>
            <p:cNvSpPr/>
            <p:nvPr/>
          </p:nvSpPr>
          <p:spPr>
            <a:xfrm>
              <a:off x="0" y="3649680"/>
              <a:ext cx="326520" cy="132192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8" name=""/>
            <p:cNvSpPr/>
            <p:nvPr/>
          </p:nvSpPr>
          <p:spPr>
            <a:xfrm>
              <a:off x="8709840" y="3096720"/>
              <a:ext cx="326160" cy="187488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9" name=""/>
            <p:cNvSpPr/>
            <p:nvPr/>
          </p:nvSpPr>
          <p:spPr>
            <a:xfrm>
              <a:off x="7963200" y="2211840"/>
              <a:ext cx="326160" cy="4370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20" name=""/>
          <p:cNvSpPr/>
          <p:nvPr/>
        </p:nvSpPr>
        <p:spPr>
          <a:xfrm>
            <a:off x="424440" y="565920"/>
            <a:ext cx="8289360" cy="43923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21"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22"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23" name="PlaceHolder 3"/>
          <p:cNvSpPr>
            <a:spLocks noGrp="1"/>
          </p:cNvSpPr>
          <p:nvPr>
            <p:ph type="ftr" idx="1"/>
          </p:nvPr>
        </p:nvSpPr>
        <p:spPr>
          <a:xfrm>
            <a:off x="3123000" y="6248160"/>
            <a:ext cx="2892960" cy="46692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24" name="PlaceHolder 4"/>
          <p:cNvSpPr>
            <a:spLocks noGrp="1"/>
          </p:cNvSpPr>
          <p:nvPr>
            <p:ph type="sldNum" idx="2"/>
          </p:nvPr>
        </p:nvSpPr>
        <p:spPr>
          <a:xfrm>
            <a:off x="6555960" y="6248160"/>
            <a:ext cx="2124720" cy="46692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DFD4C646-9569-4A6D-9C29-DB4F3298A797}"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25" name="PlaceHolder 5"/>
          <p:cNvSpPr>
            <a:spLocks noGrp="1"/>
          </p:cNvSpPr>
          <p:nvPr>
            <p:ph type="dt" idx="3"/>
          </p:nvPr>
        </p:nvSpPr>
        <p:spPr>
          <a:xfrm>
            <a:off x="424440" y="6248160"/>
            <a:ext cx="2124720" cy="46692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GB" sz="4400" spc="-1" strike="noStrike">
                <a:solidFill>
                  <a:srgbClr val="000000"/>
                </a:solidFill>
                <a:latin typeface="Arial"/>
              </a:rPr>
              <a:t>Click to edit the title text format</a:t>
            </a:r>
            <a:endParaRPr b="0" lang="en-GB" sz="4400" spc="-1" strike="noStrike">
              <a:solidFill>
                <a:srgbClr val="000000"/>
              </a:solidFill>
              <a:latin typeface="Arial"/>
            </a:endParaRPr>
          </a:p>
        </p:txBody>
      </p:sp>
      <p:sp>
        <p:nvSpPr>
          <p:cNvPr id="172"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
        <p:nvSpPr>
          <p:cNvPr id="173" name="PlaceHolder 3"/>
          <p:cNvSpPr>
            <a:spLocks noGrp="1"/>
          </p:cNvSpPr>
          <p:nvPr>
            <p:ph type="dt" idx="13"/>
          </p:nvPr>
        </p:nvSpPr>
        <p:spPr>
          <a:xfrm>
            <a:off x="457200" y="6247440"/>
            <a:ext cx="2130120" cy="472680"/>
          </a:xfrm>
          <a:prstGeom prst="rect">
            <a:avLst/>
          </a:prstGeom>
          <a:noFill/>
          <a:ln w="0">
            <a:noFill/>
          </a:ln>
        </p:spPr>
        <p:txBody>
          <a:bodyPr lIns="0" rIns="0" tIns="0" bIns="0" anchor="t">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74" name="PlaceHolder 4"/>
          <p:cNvSpPr>
            <a:spLocks noGrp="1"/>
          </p:cNvSpPr>
          <p:nvPr>
            <p:ph type="ftr" idx="14"/>
          </p:nvPr>
        </p:nvSpPr>
        <p:spPr>
          <a:xfrm>
            <a:off x="3126960" y="6247440"/>
            <a:ext cx="2898000" cy="472680"/>
          </a:xfrm>
          <a:prstGeom prst="rect">
            <a:avLst/>
          </a:prstGeom>
          <a:noFill/>
          <a:ln w="0">
            <a:noFill/>
          </a:ln>
        </p:spPr>
        <p:txBody>
          <a:bodyPr lIns="0" rIns="0" tIns="0" bIns="0" anchor="t">
            <a:noAutofit/>
          </a:bodyPr>
          <a:lstStyle>
            <a:lvl1pPr indent="0" algn="ctr">
              <a:buNone/>
              <a:defRPr b="0" lang="en-GB" sz="1400" spc="-1" strike="noStrike">
                <a:solidFill>
                  <a:srgbClr val="000000"/>
                </a:solidFill>
                <a:latin typeface="Times New Roman"/>
              </a:defRPr>
            </a:lvl1pPr>
          </a:lstStyle>
          <a:p>
            <a:pPr indent="0" algn="ctr">
              <a:buNone/>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75" name="PlaceHolder 5"/>
          <p:cNvSpPr>
            <a:spLocks noGrp="1"/>
          </p:cNvSpPr>
          <p:nvPr>
            <p:ph type="sldNum" idx="15"/>
          </p:nvPr>
        </p:nvSpPr>
        <p:spPr>
          <a:xfrm>
            <a:off x="6555960" y="6247440"/>
            <a:ext cx="2130120" cy="472680"/>
          </a:xfrm>
          <a:prstGeom prst="rect">
            <a:avLst/>
          </a:prstGeom>
          <a:noFill/>
          <a:ln w="0">
            <a:noFill/>
          </a:ln>
        </p:spPr>
        <p:txBody>
          <a:bodyPr lIns="0" rIns="0" tIns="0" bIns="0" anchor="t">
            <a:noAutofit/>
          </a:bodyPr>
          <a:lstStyle>
            <a:lvl1pPr indent="0" algn="r">
              <a:buNone/>
              <a:defRPr b="0" lang="en-GB" sz="1400" spc="-1" strike="noStrike">
                <a:solidFill>
                  <a:srgbClr val="000000"/>
                </a:solidFill>
                <a:latin typeface="Times New Roman"/>
              </a:defRPr>
            </a:lvl1pPr>
          </a:lstStyle>
          <a:p>
            <a:pPr indent="0" algn="r">
              <a:buNone/>
            </a:pPr>
            <a:fld id="{C5337C1C-A22C-48B8-AED0-EC719AF9487E}"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28" name=""/>
          <p:cNvGrpSpPr/>
          <p:nvPr/>
        </p:nvGrpSpPr>
        <p:grpSpPr>
          <a:xfrm>
            <a:off x="0" y="0"/>
            <a:ext cx="9139320" cy="4971600"/>
            <a:chOff x="0" y="0"/>
            <a:chExt cx="9139320" cy="4971600"/>
          </a:xfrm>
        </p:grpSpPr>
        <p:sp>
          <p:nvSpPr>
            <p:cNvPr id="29" name=""/>
            <p:cNvSpPr/>
            <p:nvPr/>
          </p:nvSpPr>
          <p:spPr>
            <a:xfrm>
              <a:off x="0" y="0"/>
              <a:ext cx="9139320" cy="49716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0" name=""/>
            <p:cNvSpPr/>
            <p:nvPr/>
          </p:nvSpPr>
          <p:spPr>
            <a:xfrm>
              <a:off x="0" y="0"/>
              <a:ext cx="9139320" cy="49716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1" name=""/>
            <p:cNvSpPr/>
            <p:nvPr/>
          </p:nvSpPr>
          <p:spPr>
            <a:xfrm>
              <a:off x="0" y="1548360"/>
              <a:ext cx="1404720" cy="76896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32" name=""/>
            <p:cNvSpPr/>
            <p:nvPr/>
          </p:nvSpPr>
          <p:spPr>
            <a:xfrm>
              <a:off x="829440" y="2322720"/>
              <a:ext cx="1155960" cy="220644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3" name=""/>
            <p:cNvSpPr/>
            <p:nvPr/>
          </p:nvSpPr>
          <p:spPr>
            <a:xfrm>
              <a:off x="1990800" y="663480"/>
              <a:ext cx="1155960" cy="220680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4" name=""/>
            <p:cNvSpPr/>
            <p:nvPr/>
          </p:nvSpPr>
          <p:spPr>
            <a:xfrm>
              <a:off x="3152160" y="1437840"/>
              <a:ext cx="326160" cy="4370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5" name=""/>
            <p:cNvSpPr/>
            <p:nvPr/>
          </p:nvSpPr>
          <p:spPr>
            <a:xfrm>
              <a:off x="3815640" y="0"/>
              <a:ext cx="1321920" cy="110052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36" name=""/>
            <p:cNvSpPr/>
            <p:nvPr/>
          </p:nvSpPr>
          <p:spPr>
            <a:xfrm>
              <a:off x="4230360" y="1105920"/>
              <a:ext cx="907200" cy="54756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7" name=""/>
            <p:cNvSpPr/>
            <p:nvPr/>
          </p:nvSpPr>
          <p:spPr>
            <a:xfrm>
              <a:off x="3152160" y="2101320"/>
              <a:ext cx="2814840" cy="121140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8" name=""/>
            <p:cNvSpPr/>
            <p:nvPr/>
          </p:nvSpPr>
          <p:spPr>
            <a:xfrm>
              <a:off x="3732840" y="3318120"/>
              <a:ext cx="1321560" cy="12110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9" name=""/>
            <p:cNvSpPr/>
            <p:nvPr/>
          </p:nvSpPr>
          <p:spPr>
            <a:xfrm>
              <a:off x="5972400" y="1769760"/>
              <a:ext cx="1404720" cy="54756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0" name=""/>
            <p:cNvSpPr/>
            <p:nvPr/>
          </p:nvSpPr>
          <p:spPr>
            <a:xfrm>
              <a:off x="6635880" y="2322720"/>
              <a:ext cx="1321920" cy="198540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1" name=""/>
            <p:cNvSpPr/>
            <p:nvPr/>
          </p:nvSpPr>
          <p:spPr>
            <a:xfrm>
              <a:off x="2488320" y="2875680"/>
              <a:ext cx="492480" cy="99000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2" name=""/>
            <p:cNvSpPr/>
            <p:nvPr/>
          </p:nvSpPr>
          <p:spPr>
            <a:xfrm>
              <a:off x="7797240" y="0"/>
              <a:ext cx="1342080" cy="176436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3" name=""/>
            <p:cNvSpPr/>
            <p:nvPr/>
          </p:nvSpPr>
          <p:spPr>
            <a:xfrm>
              <a:off x="6138360" y="0"/>
              <a:ext cx="243360" cy="121104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4" name=""/>
            <p:cNvSpPr/>
            <p:nvPr/>
          </p:nvSpPr>
          <p:spPr>
            <a:xfrm>
              <a:off x="1410120" y="0"/>
              <a:ext cx="160560" cy="110052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5" name=""/>
            <p:cNvSpPr/>
            <p:nvPr/>
          </p:nvSpPr>
          <p:spPr>
            <a:xfrm>
              <a:off x="0" y="3649680"/>
              <a:ext cx="326520" cy="132192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6" name=""/>
            <p:cNvSpPr/>
            <p:nvPr/>
          </p:nvSpPr>
          <p:spPr>
            <a:xfrm>
              <a:off x="8709840" y="3096720"/>
              <a:ext cx="326160" cy="187488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7" name=""/>
            <p:cNvSpPr/>
            <p:nvPr/>
          </p:nvSpPr>
          <p:spPr>
            <a:xfrm>
              <a:off x="7963200" y="2211840"/>
              <a:ext cx="326160" cy="4370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48" name=""/>
          <p:cNvSpPr/>
          <p:nvPr/>
        </p:nvSpPr>
        <p:spPr>
          <a:xfrm>
            <a:off x="424440" y="565920"/>
            <a:ext cx="8289360" cy="43923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49"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50"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51" name="PlaceHolder 3"/>
          <p:cNvSpPr>
            <a:spLocks noGrp="1"/>
          </p:cNvSpPr>
          <p:nvPr>
            <p:ph type="ftr" idx="4"/>
          </p:nvPr>
        </p:nvSpPr>
        <p:spPr>
          <a:xfrm>
            <a:off x="3123000" y="6248160"/>
            <a:ext cx="2892960" cy="46692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52" name="PlaceHolder 4"/>
          <p:cNvSpPr>
            <a:spLocks noGrp="1"/>
          </p:cNvSpPr>
          <p:nvPr>
            <p:ph type="sldNum" idx="5"/>
          </p:nvPr>
        </p:nvSpPr>
        <p:spPr>
          <a:xfrm>
            <a:off x="6555960" y="6248160"/>
            <a:ext cx="2124720" cy="46692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15061934-DA3A-4AF5-B2F4-33AF959F62BE}"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53" name="PlaceHolder 5"/>
          <p:cNvSpPr>
            <a:spLocks noGrp="1"/>
          </p:cNvSpPr>
          <p:nvPr>
            <p:ph type="dt" idx="6"/>
          </p:nvPr>
        </p:nvSpPr>
        <p:spPr>
          <a:xfrm>
            <a:off x="424440" y="6248160"/>
            <a:ext cx="2124720" cy="46692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1" r:id="rId2"/>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56" name=""/>
          <p:cNvGrpSpPr/>
          <p:nvPr/>
        </p:nvGrpSpPr>
        <p:grpSpPr>
          <a:xfrm>
            <a:off x="0" y="0"/>
            <a:ext cx="9139320" cy="4971600"/>
            <a:chOff x="0" y="0"/>
            <a:chExt cx="9139320" cy="4971600"/>
          </a:xfrm>
        </p:grpSpPr>
        <p:sp>
          <p:nvSpPr>
            <p:cNvPr id="57" name=""/>
            <p:cNvSpPr/>
            <p:nvPr/>
          </p:nvSpPr>
          <p:spPr>
            <a:xfrm>
              <a:off x="0" y="0"/>
              <a:ext cx="9139320" cy="49716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8" name=""/>
            <p:cNvSpPr/>
            <p:nvPr/>
          </p:nvSpPr>
          <p:spPr>
            <a:xfrm>
              <a:off x="0" y="0"/>
              <a:ext cx="9139320" cy="49716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9" name=""/>
            <p:cNvSpPr/>
            <p:nvPr/>
          </p:nvSpPr>
          <p:spPr>
            <a:xfrm>
              <a:off x="0" y="1548360"/>
              <a:ext cx="1404720" cy="76896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60" name=""/>
            <p:cNvSpPr/>
            <p:nvPr/>
          </p:nvSpPr>
          <p:spPr>
            <a:xfrm>
              <a:off x="829440" y="2322720"/>
              <a:ext cx="1155960" cy="220644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1" name=""/>
            <p:cNvSpPr/>
            <p:nvPr/>
          </p:nvSpPr>
          <p:spPr>
            <a:xfrm>
              <a:off x="1990800" y="663480"/>
              <a:ext cx="1155960" cy="220680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2" name=""/>
            <p:cNvSpPr/>
            <p:nvPr/>
          </p:nvSpPr>
          <p:spPr>
            <a:xfrm>
              <a:off x="3152160" y="1437840"/>
              <a:ext cx="326160" cy="4370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3" name=""/>
            <p:cNvSpPr/>
            <p:nvPr/>
          </p:nvSpPr>
          <p:spPr>
            <a:xfrm>
              <a:off x="3815640" y="0"/>
              <a:ext cx="1321920" cy="110052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64" name=""/>
            <p:cNvSpPr/>
            <p:nvPr/>
          </p:nvSpPr>
          <p:spPr>
            <a:xfrm>
              <a:off x="4230360" y="1105920"/>
              <a:ext cx="907200" cy="54756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5" name=""/>
            <p:cNvSpPr/>
            <p:nvPr/>
          </p:nvSpPr>
          <p:spPr>
            <a:xfrm>
              <a:off x="3152160" y="2101320"/>
              <a:ext cx="2814840" cy="121140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6" name=""/>
            <p:cNvSpPr/>
            <p:nvPr/>
          </p:nvSpPr>
          <p:spPr>
            <a:xfrm>
              <a:off x="3732840" y="3318120"/>
              <a:ext cx="1321560" cy="12110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7" name=""/>
            <p:cNvSpPr/>
            <p:nvPr/>
          </p:nvSpPr>
          <p:spPr>
            <a:xfrm>
              <a:off x="5972400" y="1769760"/>
              <a:ext cx="1404720" cy="54756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8" name=""/>
            <p:cNvSpPr/>
            <p:nvPr/>
          </p:nvSpPr>
          <p:spPr>
            <a:xfrm>
              <a:off x="6635880" y="2322720"/>
              <a:ext cx="1321920" cy="198540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9" name=""/>
            <p:cNvSpPr/>
            <p:nvPr/>
          </p:nvSpPr>
          <p:spPr>
            <a:xfrm>
              <a:off x="2488320" y="2875680"/>
              <a:ext cx="492480" cy="99000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0" name=""/>
            <p:cNvSpPr/>
            <p:nvPr/>
          </p:nvSpPr>
          <p:spPr>
            <a:xfrm>
              <a:off x="7797240" y="0"/>
              <a:ext cx="1342080" cy="176436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1" name=""/>
            <p:cNvSpPr/>
            <p:nvPr/>
          </p:nvSpPr>
          <p:spPr>
            <a:xfrm>
              <a:off x="6138360" y="0"/>
              <a:ext cx="243360" cy="121104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72" name=""/>
            <p:cNvSpPr/>
            <p:nvPr/>
          </p:nvSpPr>
          <p:spPr>
            <a:xfrm>
              <a:off x="1410120" y="0"/>
              <a:ext cx="160560" cy="110052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73" name=""/>
            <p:cNvSpPr/>
            <p:nvPr/>
          </p:nvSpPr>
          <p:spPr>
            <a:xfrm>
              <a:off x="0" y="3649680"/>
              <a:ext cx="326520" cy="132192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4" name=""/>
            <p:cNvSpPr/>
            <p:nvPr/>
          </p:nvSpPr>
          <p:spPr>
            <a:xfrm>
              <a:off x="8709840" y="3096720"/>
              <a:ext cx="326160" cy="187488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5" name=""/>
            <p:cNvSpPr/>
            <p:nvPr/>
          </p:nvSpPr>
          <p:spPr>
            <a:xfrm>
              <a:off x="7963200" y="2211840"/>
              <a:ext cx="326160" cy="4370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76" name=""/>
          <p:cNvSpPr/>
          <p:nvPr/>
        </p:nvSpPr>
        <p:spPr>
          <a:xfrm>
            <a:off x="424440" y="565920"/>
            <a:ext cx="8289360" cy="43923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77"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78" name="PlaceHolder 2"/>
          <p:cNvSpPr>
            <a:spLocks noGrp="1"/>
          </p:cNvSpPr>
          <p:nvPr>
            <p:ph type="ftr" idx="7"/>
          </p:nvPr>
        </p:nvSpPr>
        <p:spPr>
          <a:xfrm>
            <a:off x="3123000" y="6248160"/>
            <a:ext cx="2892960" cy="46692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79" name="PlaceHolder 3"/>
          <p:cNvSpPr>
            <a:spLocks noGrp="1"/>
          </p:cNvSpPr>
          <p:nvPr>
            <p:ph type="sldNum" idx="8"/>
          </p:nvPr>
        </p:nvSpPr>
        <p:spPr>
          <a:xfrm>
            <a:off x="6555960" y="6248160"/>
            <a:ext cx="2124720" cy="46692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E9EA7E30-342F-4966-8256-99416C95796A}"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80" name="PlaceHolder 4"/>
          <p:cNvSpPr>
            <a:spLocks noGrp="1"/>
          </p:cNvSpPr>
          <p:nvPr>
            <p:ph type="dt" idx="9"/>
          </p:nvPr>
        </p:nvSpPr>
        <p:spPr>
          <a:xfrm>
            <a:off x="424440" y="6248160"/>
            <a:ext cx="2124720" cy="46692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81"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3" r:id="rId2"/>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84" name=""/>
          <p:cNvSpPr/>
          <p:nvPr/>
        </p:nvSpPr>
        <p:spPr>
          <a:xfrm>
            <a:off x="360" y="6531120"/>
            <a:ext cx="9138600" cy="3211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85" name=""/>
          <p:cNvSpPr/>
          <p:nvPr/>
        </p:nvSpPr>
        <p:spPr>
          <a:xfrm>
            <a:off x="360" y="0"/>
            <a:ext cx="9138600" cy="14644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86" name=""/>
          <p:cNvSpPr/>
          <p:nvPr/>
        </p:nvSpPr>
        <p:spPr>
          <a:xfrm>
            <a:off x="326520" y="1796040"/>
            <a:ext cx="8485560" cy="45666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87" name=""/>
          <p:cNvSpPr/>
          <p:nvPr/>
        </p:nvSpPr>
        <p:spPr>
          <a:xfrm>
            <a:off x="8449920" y="6258960"/>
            <a:ext cx="402840" cy="53892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88" name="" descr=""/>
          <p:cNvPicPr/>
          <p:nvPr/>
        </p:nvPicPr>
        <p:blipFill>
          <a:blip r:embed="rId2"/>
          <a:stretch/>
        </p:blipFill>
        <p:spPr>
          <a:xfrm>
            <a:off x="8136720" y="272880"/>
            <a:ext cx="1002240" cy="1002240"/>
          </a:xfrm>
          <a:prstGeom prst="rect">
            <a:avLst/>
          </a:prstGeom>
          <a:ln w="0">
            <a:noFill/>
          </a:ln>
        </p:spPr>
      </p:pic>
      <p:sp>
        <p:nvSpPr>
          <p:cNvPr id="89" name=""/>
          <p:cNvSpPr/>
          <p:nvPr/>
        </p:nvSpPr>
        <p:spPr>
          <a:xfrm>
            <a:off x="3102480" y="6531480"/>
            <a:ext cx="2933640" cy="32112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23</a:t>
            </a:r>
            <a:r>
              <a:rPr b="1" lang="en-GB" sz="1800" spc="-1" strike="noStrike" baseline="33000">
                <a:solidFill>
                  <a:srgbClr val="ffffff"/>
                </a:solidFill>
                <a:latin typeface="Noto Sans"/>
                <a:ea typeface="DejaVu Sans"/>
              </a:rPr>
              <a:t>rd</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90" name=""/>
          <p:cNvSpPr/>
          <p:nvPr/>
        </p:nvSpPr>
        <p:spPr>
          <a:xfrm>
            <a:off x="326880" y="6531480"/>
            <a:ext cx="2607120" cy="32112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91" name=""/>
          <p:cNvSpPr/>
          <p:nvPr/>
        </p:nvSpPr>
        <p:spPr>
          <a:xfrm>
            <a:off x="8327880" y="6259320"/>
            <a:ext cx="647640" cy="53892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1006C2AE-A2D2-4F3A-A155-FA6B28945327}"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92"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9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96" name=""/>
          <p:cNvSpPr/>
          <p:nvPr/>
        </p:nvSpPr>
        <p:spPr>
          <a:xfrm>
            <a:off x="360" y="6531120"/>
            <a:ext cx="9138600" cy="3211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7" name=""/>
          <p:cNvSpPr/>
          <p:nvPr/>
        </p:nvSpPr>
        <p:spPr>
          <a:xfrm>
            <a:off x="360" y="0"/>
            <a:ext cx="9138600" cy="14644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8" name=""/>
          <p:cNvSpPr/>
          <p:nvPr/>
        </p:nvSpPr>
        <p:spPr>
          <a:xfrm>
            <a:off x="326520" y="1796040"/>
            <a:ext cx="8485560" cy="45666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99" name=""/>
          <p:cNvSpPr/>
          <p:nvPr/>
        </p:nvSpPr>
        <p:spPr>
          <a:xfrm>
            <a:off x="8449920" y="6258960"/>
            <a:ext cx="402840" cy="53892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00" name="" descr=""/>
          <p:cNvPicPr/>
          <p:nvPr/>
        </p:nvPicPr>
        <p:blipFill>
          <a:blip r:embed="rId2"/>
          <a:stretch/>
        </p:blipFill>
        <p:spPr>
          <a:xfrm>
            <a:off x="8136720" y="272880"/>
            <a:ext cx="1002240" cy="1002240"/>
          </a:xfrm>
          <a:prstGeom prst="rect">
            <a:avLst/>
          </a:prstGeom>
          <a:ln w="0">
            <a:noFill/>
          </a:ln>
        </p:spPr>
      </p:pic>
      <p:sp>
        <p:nvSpPr>
          <p:cNvPr id="101" name=""/>
          <p:cNvSpPr/>
          <p:nvPr/>
        </p:nvSpPr>
        <p:spPr>
          <a:xfrm>
            <a:off x="3102480" y="6531480"/>
            <a:ext cx="2933640" cy="32112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23</a:t>
            </a:r>
            <a:r>
              <a:rPr b="1" lang="en-GB" sz="1800" spc="-1" strike="noStrike" baseline="33000">
                <a:solidFill>
                  <a:srgbClr val="ffffff"/>
                </a:solidFill>
                <a:latin typeface="Noto Sans"/>
                <a:ea typeface="DejaVu Sans"/>
              </a:rPr>
              <a:t>rd</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102" name=""/>
          <p:cNvSpPr/>
          <p:nvPr/>
        </p:nvSpPr>
        <p:spPr>
          <a:xfrm>
            <a:off x="326880" y="6531480"/>
            <a:ext cx="2607120" cy="32112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103" name=""/>
          <p:cNvSpPr/>
          <p:nvPr/>
        </p:nvSpPr>
        <p:spPr>
          <a:xfrm>
            <a:off x="8327880" y="6259320"/>
            <a:ext cx="647640" cy="53892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8973D68D-8471-4AF9-B419-D08381573582}"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04"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GB" sz="4400" spc="-1" strike="noStrike">
                <a:solidFill>
                  <a:srgbClr val="ffffff"/>
                </a:solidFill>
                <a:latin typeface="Arial"/>
              </a:rPr>
              <a:t>Click to edit the title text format</a:t>
            </a:r>
            <a:endParaRPr b="0" lang="en-GB" sz="4400" spc="-1" strike="noStrike">
              <a:solidFill>
                <a:srgbClr val="ffffff"/>
              </a:solidFill>
              <a:latin typeface="Arial"/>
            </a:endParaRPr>
          </a:p>
        </p:txBody>
      </p:sp>
      <p:sp>
        <p:nvSpPr>
          <p:cNvPr id="105"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3200" spc="-1" strike="noStrike">
                <a:solidFill>
                  <a:srgbClr val="ffffff"/>
                </a:solidFill>
                <a:latin typeface="Arial"/>
              </a:rPr>
              <a:t>Click to edit the outline text format</a:t>
            </a:r>
            <a:endParaRPr b="0" lang="en-GB" sz="32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2800" spc="-1" strike="noStrike">
                <a:solidFill>
                  <a:srgbClr val="ffffff"/>
                </a:solidFill>
                <a:latin typeface="Arial"/>
              </a:rPr>
              <a:t>Second Outline Level</a:t>
            </a:r>
            <a:endParaRPr b="0" lang="en-GB" sz="2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2400" spc="-1" strike="noStrike">
                <a:solidFill>
                  <a:srgbClr val="ffffff"/>
                </a:solidFill>
                <a:latin typeface="Arial"/>
              </a:rPr>
              <a:t>Third Outline Level</a:t>
            </a:r>
            <a:endParaRPr b="0" lang="en-GB" sz="24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2000" spc="-1" strike="noStrike">
                <a:solidFill>
                  <a:srgbClr val="ffffff"/>
                </a:solidFill>
                <a:latin typeface="Arial"/>
              </a:rPr>
              <a:t>Fourth Outline Level</a:t>
            </a:r>
            <a:endParaRPr b="0" lang="en-GB" sz="20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2000" spc="-1" strike="noStrike">
                <a:solidFill>
                  <a:srgbClr val="ffffff"/>
                </a:solidFill>
                <a:latin typeface="Arial"/>
              </a:rPr>
              <a:t>Fifth Outline Level</a:t>
            </a:r>
            <a:endParaRPr b="0" lang="en-GB" sz="20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2000" spc="-1" strike="noStrike">
                <a:solidFill>
                  <a:srgbClr val="ffffff"/>
                </a:solidFill>
                <a:latin typeface="Arial"/>
              </a:rPr>
              <a:t>Sixth Outline Level</a:t>
            </a:r>
            <a:endParaRPr b="0" lang="en-GB" sz="20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2000" spc="-1" strike="noStrike">
                <a:solidFill>
                  <a:srgbClr val="ffffff"/>
                </a:solidFill>
                <a:latin typeface="Arial"/>
              </a:rPr>
              <a:t>Seventh Outline Level</a:t>
            </a:r>
            <a:endParaRPr b="0" lang="en-GB" sz="20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06" name=""/>
          <p:cNvSpPr/>
          <p:nvPr/>
        </p:nvSpPr>
        <p:spPr>
          <a:xfrm>
            <a:off x="360" y="6531120"/>
            <a:ext cx="9138600" cy="3211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07" name=""/>
          <p:cNvSpPr/>
          <p:nvPr/>
        </p:nvSpPr>
        <p:spPr>
          <a:xfrm>
            <a:off x="360" y="0"/>
            <a:ext cx="9138600" cy="14644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08" name=""/>
          <p:cNvSpPr/>
          <p:nvPr/>
        </p:nvSpPr>
        <p:spPr>
          <a:xfrm>
            <a:off x="326520" y="1796040"/>
            <a:ext cx="8485560" cy="45666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09" name=""/>
          <p:cNvSpPr/>
          <p:nvPr/>
        </p:nvSpPr>
        <p:spPr>
          <a:xfrm>
            <a:off x="8449920" y="6258960"/>
            <a:ext cx="402840" cy="53892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10" name="" descr=""/>
          <p:cNvPicPr/>
          <p:nvPr/>
        </p:nvPicPr>
        <p:blipFill>
          <a:blip r:embed="rId2"/>
          <a:stretch/>
        </p:blipFill>
        <p:spPr>
          <a:xfrm>
            <a:off x="8136720" y="272880"/>
            <a:ext cx="1002240" cy="1002240"/>
          </a:xfrm>
          <a:prstGeom prst="rect">
            <a:avLst/>
          </a:prstGeom>
          <a:ln w="0">
            <a:noFill/>
          </a:ln>
        </p:spPr>
      </p:pic>
      <p:sp>
        <p:nvSpPr>
          <p:cNvPr id="111" name=""/>
          <p:cNvSpPr/>
          <p:nvPr/>
        </p:nvSpPr>
        <p:spPr>
          <a:xfrm>
            <a:off x="3102480" y="6531480"/>
            <a:ext cx="2933640" cy="32112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23</a:t>
            </a:r>
            <a:r>
              <a:rPr b="1" lang="en-GB" sz="1800" spc="-1" strike="noStrike" baseline="33000">
                <a:solidFill>
                  <a:srgbClr val="ffffff"/>
                </a:solidFill>
                <a:latin typeface="Noto Sans"/>
                <a:ea typeface="DejaVu Sans"/>
              </a:rPr>
              <a:t>rd</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112" name=""/>
          <p:cNvSpPr/>
          <p:nvPr/>
        </p:nvSpPr>
        <p:spPr>
          <a:xfrm>
            <a:off x="326880" y="6531480"/>
            <a:ext cx="2607120" cy="32112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113" name=""/>
          <p:cNvSpPr/>
          <p:nvPr/>
        </p:nvSpPr>
        <p:spPr>
          <a:xfrm>
            <a:off x="8327880" y="6259320"/>
            <a:ext cx="647640" cy="53892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59386BCD-7D13-4BBA-A513-8E3D78590574}"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14"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1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18" name=""/>
          <p:cNvSpPr/>
          <p:nvPr/>
        </p:nvSpPr>
        <p:spPr>
          <a:xfrm>
            <a:off x="360" y="6531120"/>
            <a:ext cx="9138600" cy="3211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19" name=""/>
          <p:cNvSpPr/>
          <p:nvPr/>
        </p:nvSpPr>
        <p:spPr>
          <a:xfrm>
            <a:off x="360" y="0"/>
            <a:ext cx="9138600" cy="14644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20" name=""/>
          <p:cNvSpPr/>
          <p:nvPr/>
        </p:nvSpPr>
        <p:spPr>
          <a:xfrm>
            <a:off x="326520" y="1796040"/>
            <a:ext cx="8485560" cy="45666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21" name=""/>
          <p:cNvSpPr/>
          <p:nvPr/>
        </p:nvSpPr>
        <p:spPr>
          <a:xfrm>
            <a:off x="8449920" y="6258960"/>
            <a:ext cx="402840" cy="53892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22" name="" descr=""/>
          <p:cNvPicPr/>
          <p:nvPr/>
        </p:nvPicPr>
        <p:blipFill>
          <a:blip r:embed="rId2"/>
          <a:stretch/>
        </p:blipFill>
        <p:spPr>
          <a:xfrm>
            <a:off x="8136720" y="272880"/>
            <a:ext cx="1002240" cy="1002240"/>
          </a:xfrm>
          <a:prstGeom prst="rect">
            <a:avLst/>
          </a:prstGeom>
          <a:ln w="0">
            <a:noFill/>
          </a:ln>
        </p:spPr>
      </p:pic>
      <p:sp>
        <p:nvSpPr>
          <p:cNvPr id="123" name=""/>
          <p:cNvSpPr/>
          <p:nvPr/>
        </p:nvSpPr>
        <p:spPr>
          <a:xfrm>
            <a:off x="360" y="6531120"/>
            <a:ext cx="9138600" cy="3211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24" name=""/>
          <p:cNvSpPr/>
          <p:nvPr/>
        </p:nvSpPr>
        <p:spPr>
          <a:xfrm>
            <a:off x="326880" y="6531480"/>
            <a:ext cx="2607120" cy="32112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125" name=""/>
          <p:cNvSpPr/>
          <p:nvPr/>
        </p:nvSpPr>
        <p:spPr>
          <a:xfrm>
            <a:off x="8327880" y="6259320"/>
            <a:ext cx="647640" cy="53892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D9E34D9A-38BF-487A-A3D2-1F787EDDD546}"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26" name=""/>
          <p:cNvSpPr/>
          <p:nvPr/>
        </p:nvSpPr>
        <p:spPr>
          <a:xfrm>
            <a:off x="3102480" y="6531480"/>
            <a:ext cx="2933640" cy="32112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23</a:t>
            </a:r>
            <a:r>
              <a:rPr b="1" lang="en-GB" sz="1800" spc="-1" strike="noStrike" baseline="33000">
                <a:solidFill>
                  <a:srgbClr val="ffffff"/>
                </a:solidFill>
                <a:latin typeface="Noto Sans"/>
                <a:ea typeface="DejaVu Sans"/>
              </a:rPr>
              <a:t>rd</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127"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28"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131" name=""/>
          <p:cNvGrpSpPr/>
          <p:nvPr/>
        </p:nvGrpSpPr>
        <p:grpSpPr>
          <a:xfrm>
            <a:off x="0" y="0"/>
            <a:ext cx="9139320" cy="4971600"/>
            <a:chOff x="0" y="0"/>
            <a:chExt cx="9139320" cy="4971600"/>
          </a:xfrm>
        </p:grpSpPr>
        <p:sp>
          <p:nvSpPr>
            <p:cNvPr id="132" name=""/>
            <p:cNvSpPr/>
            <p:nvPr/>
          </p:nvSpPr>
          <p:spPr>
            <a:xfrm>
              <a:off x="0" y="0"/>
              <a:ext cx="9139320" cy="49716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3" name=""/>
            <p:cNvSpPr/>
            <p:nvPr/>
          </p:nvSpPr>
          <p:spPr>
            <a:xfrm>
              <a:off x="0" y="0"/>
              <a:ext cx="9139320" cy="49716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4" name=""/>
            <p:cNvSpPr/>
            <p:nvPr/>
          </p:nvSpPr>
          <p:spPr>
            <a:xfrm>
              <a:off x="0" y="1548360"/>
              <a:ext cx="1404720" cy="76896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35" name=""/>
            <p:cNvSpPr/>
            <p:nvPr/>
          </p:nvSpPr>
          <p:spPr>
            <a:xfrm>
              <a:off x="829440" y="2322720"/>
              <a:ext cx="1155960" cy="220644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6" name=""/>
            <p:cNvSpPr/>
            <p:nvPr/>
          </p:nvSpPr>
          <p:spPr>
            <a:xfrm>
              <a:off x="1990800" y="663480"/>
              <a:ext cx="1155960" cy="220680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7" name=""/>
            <p:cNvSpPr/>
            <p:nvPr/>
          </p:nvSpPr>
          <p:spPr>
            <a:xfrm>
              <a:off x="3152160" y="1437840"/>
              <a:ext cx="326160" cy="4370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8" name=""/>
            <p:cNvSpPr/>
            <p:nvPr/>
          </p:nvSpPr>
          <p:spPr>
            <a:xfrm>
              <a:off x="3815640" y="0"/>
              <a:ext cx="1321920" cy="110052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39" name=""/>
            <p:cNvSpPr/>
            <p:nvPr/>
          </p:nvSpPr>
          <p:spPr>
            <a:xfrm>
              <a:off x="4230360" y="1105920"/>
              <a:ext cx="907200" cy="54756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0" name=""/>
            <p:cNvSpPr/>
            <p:nvPr/>
          </p:nvSpPr>
          <p:spPr>
            <a:xfrm>
              <a:off x="3152160" y="2101320"/>
              <a:ext cx="2814840" cy="121140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1" name=""/>
            <p:cNvSpPr/>
            <p:nvPr/>
          </p:nvSpPr>
          <p:spPr>
            <a:xfrm>
              <a:off x="3732840" y="3318120"/>
              <a:ext cx="1321560" cy="12110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2" name=""/>
            <p:cNvSpPr/>
            <p:nvPr/>
          </p:nvSpPr>
          <p:spPr>
            <a:xfrm>
              <a:off x="5972400" y="1769760"/>
              <a:ext cx="1404720" cy="54756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3" name=""/>
            <p:cNvSpPr/>
            <p:nvPr/>
          </p:nvSpPr>
          <p:spPr>
            <a:xfrm>
              <a:off x="6635880" y="2322720"/>
              <a:ext cx="1321920" cy="198540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4" name=""/>
            <p:cNvSpPr/>
            <p:nvPr/>
          </p:nvSpPr>
          <p:spPr>
            <a:xfrm>
              <a:off x="2488320" y="2875680"/>
              <a:ext cx="492480" cy="99000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5" name=""/>
            <p:cNvSpPr/>
            <p:nvPr/>
          </p:nvSpPr>
          <p:spPr>
            <a:xfrm>
              <a:off x="7797240" y="0"/>
              <a:ext cx="1342080" cy="176436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6" name=""/>
            <p:cNvSpPr/>
            <p:nvPr/>
          </p:nvSpPr>
          <p:spPr>
            <a:xfrm>
              <a:off x="6138360" y="0"/>
              <a:ext cx="243360" cy="121104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47" name=""/>
            <p:cNvSpPr/>
            <p:nvPr/>
          </p:nvSpPr>
          <p:spPr>
            <a:xfrm>
              <a:off x="1410120" y="0"/>
              <a:ext cx="160560" cy="110052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48" name=""/>
            <p:cNvSpPr/>
            <p:nvPr/>
          </p:nvSpPr>
          <p:spPr>
            <a:xfrm>
              <a:off x="0" y="3649680"/>
              <a:ext cx="326520" cy="132192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9" name=""/>
            <p:cNvSpPr/>
            <p:nvPr/>
          </p:nvSpPr>
          <p:spPr>
            <a:xfrm>
              <a:off x="8709840" y="3096720"/>
              <a:ext cx="326160" cy="187488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50" name=""/>
            <p:cNvSpPr/>
            <p:nvPr/>
          </p:nvSpPr>
          <p:spPr>
            <a:xfrm>
              <a:off x="7963200" y="2211840"/>
              <a:ext cx="326160" cy="4370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151" name=""/>
          <p:cNvSpPr/>
          <p:nvPr/>
        </p:nvSpPr>
        <p:spPr>
          <a:xfrm>
            <a:off x="424440" y="565920"/>
            <a:ext cx="8289360" cy="43923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52"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153" name="PlaceHolder 2"/>
          <p:cNvSpPr>
            <a:spLocks noGrp="1"/>
          </p:cNvSpPr>
          <p:nvPr>
            <p:ph type="ftr" idx="10"/>
          </p:nvPr>
        </p:nvSpPr>
        <p:spPr>
          <a:xfrm>
            <a:off x="3123000" y="6248160"/>
            <a:ext cx="2892960" cy="46692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54" name="PlaceHolder 3"/>
          <p:cNvSpPr>
            <a:spLocks noGrp="1"/>
          </p:cNvSpPr>
          <p:nvPr>
            <p:ph type="sldNum" idx="11"/>
          </p:nvPr>
        </p:nvSpPr>
        <p:spPr>
          <a:xfrm>
            <a:off x="6555960" y="6248160"/>
            <a:ext cx="2124720" cy="46692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FF35DDE7-79E4-443C-9B06-26B149ED904B}"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155" name="PlaceHolder 4"/>
          <p:cNvSpPr>
            <a:spLocks noGrp="1"/>
          </p:cNvSpPr>
          <p:nvPr>
            <p:ph type="dt" idx="12"/>
          </p:nvPr>
        </p:nvSpPr>
        <p:spPr>
          <a:xfrm>
            <a:off x="424440" y="6248160"/>
            <a:ext cx="2124720" cy="46692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56"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3" r:id="rId2"/>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59" name=""/>
          <p:cNvSpPr/>
          <p:nvPr/>
        </p:nvSpPr>
        <p:spPr>
          <a:xfrm>
            <a:off x="360" y="6531120"/>
            <a:ext cx="9141120" cy="3236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endParaRPr b="0" lang="en-GB" sz="1800" spc="-1" strike="noStrike">
              <a:solidFill>
                <a:srgbClr val="ffffff"/>
              </a:solidFill>
              <a:latin typeface="Arial"/>
              <a:ea typeface="DejaVu Sans"/>
            </a:endParaRPr>
          </a:p>
        </p:txBody>
      </p:sp>
      <p:sp>
        <p:nvSpPr>
          <p:cNvPr id="160" name=""/>
          <p:cNvSpPr/>
          <p:nvPr/>
        </p:nvSpPr>
        <p:spPr>
          <a:xfrm>
            <a:off x="360" y="0"/>
            <a:ext cx="9141120" cy="14670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endParaRPr b="0" lang="en-GB" sz="1800" spc="-1" strike="noStrike">
              <a:solidFill>
                <a:srgbClr val="ffffff"/>
              </a:solidFill>
              <a:latin typeface="Arial"/>
              <a:ea typeface="DejaVu Sans"/>
            </a:endParaRPr>
          </a:p>
        </p:txBody>
      </p:sp>
      <p:sp>
        <p:nvSpPr>
          <p:cNvPr id="161" name=""/>
          <p:cNvSpPr/>
          <p:nvPr/>
        </p:nvSpPr>
        <p:spPr>
          <a:xfrm>
            <a:off x="326520" y="1796040"/>
            <a:ext cx="8488080" cy="4569120"/>
          </a:xfrm>
          <a:prstGeom prst="rect">
            <a:avLst/>
          </a:prstGeom>
          <a:noFill/>
          <a:ln w="0">
            <a:noFill/>
          </a:ln>
        </p:spPr>
        <p:style>
          <a:lnRef idx="0"/>
          <a:fillRef idx="0"/>
          <a:effectRef idx="0"/>
          <a:fontRef idx="minor"/>
        </p:style>
        <p:txBody>
          <a:bodyPr lIns="90000" rIns="90000" tIns="45000" bIns="45000" anchor="t">
            <a:noAutofit/>
          </a:bodyPr>
          <a:p>
            <a:endParaRPr b="0" lang="en-GB" sz="1800" spc="-1" strike="noStrike">
              <a:solidFill>
                <a:srgbClr val="000000"/>
              </a:solidFill>
              <a:latin typeface="Arial"/>
              <a:ea typeface="DejaVu Sans"/>
            </a:endParaRPr>
          </a:p>
        </p:txBody>
      </p:sp>
      <p:sp>
        <p:nvSpPr>
          <p:cNvPr id="162" name=""/>
          <p:cNvSpPr/>
          <p:nvPr/>
        </p:nvSpPr>
        <p:spPr>
          <a:xfrm>
            <a:off x="8449920" y="6258960"/>
            <a:ext cx="405360" cy="54144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endParaRPr b="0" lang="en-GB" sz="1800" spc="-1" strike="noStrike">
              <a:solidFill>
                <a:srgbClr val="ffffff"/>
              </a:solidFill>
              <a:latin typeface="Arial"/>
              <a:ea typeface="DejaVu Sans"/>
            </a:endParaRPr>
          </a:p>
        </p:txBody>
      </p:sp>
      <p:pic>
        <p:nvPicPr>
          <p:cNvPr id="163" name="" descr=""/>
          <p:cNvPicPr/>
          <p:nvPr/>
        </p:nvPicPr>
        <p:blipFill>
          <a:blip r:embed="rId2"/>
          <a:stretch/>
        </p:blipFill>
        <p:spPr>
          <a:xfrm>
            <a:off x="8136720" y="272880"/>
            <a:ext cx="1004760" cy="1004760"/>
          </a:xfrm>
          <a:prstGeom prst="rect">
            <a:avLst/>
          </a:prstGeom>
          <a:ln w="0">
            <a:noFill/>
          </a:ln>
        </p:spPr>
      </p:pic>
      <p:sp>
        <p:nvSpPr>
          <p:cNvPr id="164" name=""/>
          <p:cNvSpPr/>
          <p:nvPr/>
        </p:nvSpPr>
        <p:spPr>
          <a:xfrm>
            <a:off x="3102480" y="6531480"/>
            <a:ext cx="2936160" cy="32364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23</a:t>
            </a:r>
            <a:r>
              <a:rPr b="1" lang="en-GB" sz="1800" spc="-1" strike="noStrike" baseline="33000">
                <a:solidFill>
                  <a:srgbClr val="ffffff"/>
                </a:solidFill>
                <a:latin typeface="Noto Sans"/>
                <a:ea typeface="DejaVu Sans"/>
              </a:rPr>
              <a:t>rd</a:t>
            </a:r>
            <a:r>
              <a:rPr b="1" lang="en-GB" sz="1800" spc="-1" strike="noStrike">
                <a:solidFill>
                  <a:srgbClr val="ffffff"/>
                </a:solidFill>
                <a:latin typeface="Noto Sans"/>
                <a:ea typeface="DejaVu Sans"/>
              </a:rPr>
              <a:t> March 2026</a:t>
            </a:r>
            <a:endParaRPr b="0" lang="en-GB" sz="1800" spc="-1" strike="noStrike">
              <a:solidFill>
                <a:srgbClr val="000000"/>
              </a:solidFill>
              <a:latin typeface="Arial"/>
            </a:endParaRPr>
          </a:p>
        </p:txBody>
      </p:sp>
      <p:sp>
        <p:nvSpPr>
          <p:cNvPr id="165" name=""/>
          <p:cNvSpPr/>
          <p:nvPr/>
        </p:nvSpPr>
        <p:spPr>
          <a:xfrm>
            <a:off x="326880" y="6531480"/>
            <a:ext cx="2609640" cy="32364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000000"/>
              </a:solidFill>
              <a:latin typeface="Arial"/>
            </a:endParaRPr>
          </a:p>
        </p:txBody>
      </p:sp>
      <p:sp>
        <p:nvSpPr>
          <p:cNvPr id="166" name=""/>
          <p:cNvSpPr/>
          <p:nvPr/>
        </p:nvSpPr>
        <p:spPr>
          <a:xfrm>
            <a:off x="8327880" y="6259320"/>
            <a:ext cx="650160" cy="54144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26CC6E7A-9155-4C5E-BE6C-AD7137C99C2B}" type="slidenum">
              <a:rPr b="1" lang="en-GB" sz="1400" spc="-1" strike="noStrike">
                <a:solidFill>
                  <a:srgbClr val="ffffff"/>
                </a:solidFill>
                <a:latin typeface="Noto Sans"/>
                <a:ea typeface="DejaVu Sans"/>
              </a:rPr>
              <a:t>&lt;number&gt;</a:t>
            </a:fld>
            <a:endParaRPr b="0" lang="en-GB" sz="1400" spc="-1" strike="noStrike">
              <a:solidFill>
                <a:srgbClr val="000000"/>
              </a:solidFill>
              <a:latin typeface="Arial"/>
            </a:endParaRPr>
          </a:p>
        </p:txBody>
      </p:sp>
      <p:sp>
        <p:nvSpPr>
          <p:cNvPr id="167" name="PlaceHolder 1"/>
          <p:cNvSpPr>
            <a:spLocks noGrp="1"/>
          </p:cNvSpPr>
          <p:nvPr>
            <p:ph type="title"/>
          </p:nvPr>
        </p:nvSpPr>
        <p:spPr>
          <a:xfrm>
            <a:off x="326520" y="272880"/>
            <a:ext cx="8488080" cy="86688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168"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8.xml"/>
</Relationships>
</file>

<file path=ppt/slides/_rels/slide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7.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5.xml"/><Relationship Id="rId3"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9.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6.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2" name="PlaceHolder 1"/>
          <p:cNvSpPr>
            <a:spLocks noGrp="1"/>
          </p:cNvSpPr>
          <p:nvPr>
            <p:ph type="title"/>
          </p:nvPr>
        </p:nvSpPr>
        <p:spPr>
          <a:xfrm>
            <a:off x="687960" y="1980000"/>
            <a:ext cx="7766640" cy="146412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23</a:t>
            </a:r>
            <a:r>
              <a:rPr b="0" lang="en-GB" sz="4400" spc="-1" strike="noStrike" baseline="33000">
                <a:solidFill>
                  <a:srgbClr val="780373"/>
                </a:solidFill>
                <a:latin typeface="Calibri"/>
              </a:rPr>
              <a:t>rd</a:t>
            </a:r>
            <a:r>
              <a:rPr b="0" lang="en-GB" sz="4400" spc="-1" strike="noStrike">
                <a:solidFill>
                  <a:srgbClr val="780373"/>
                </a:solidFill>
                <a:latin typeface="Calibri"/>
              </a:rPr>
              <a:t> </a:t>
            </a:r>
            <a:r>
              <a:rPr b="0" lang="en-GB" sz="4400" spc="-1" strike="noStrike">
                <a:solidFill>
                  <a:srgbClr val="780373"/>
                </a:solidFill>
                <a:latin typeface="Calibri"/>
              </a:rPr>
              <a:t>March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83" name="PlaceHolder 2"/>
          <p:cNvSpPr>
            <a:spLocks noGrp="1"/>
          </p:cNvSpPr>
          <p:nvPr>
            <p:ph type="subTitle"/>
          </p:nvPr>
        </p:nvSpPr>
        <p:spPr>
          <a:xfrm>
            <a:off x="1339560" y="5040000"/>
            <a:ext cx="6395040" cy="174672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84" name="" descr=""/>
          <p:cNvPicPr/>
          <p:nvPr/>
        </p:nvPicPr>
        <p:blipFill>
          <a:blip r:embed="rId1"/>
          <a:stretch/>
        </p:blipFill>
        <p:spPr>
          <a:xfrm>
            <a:off x="7488360" y="5040000"/>
            <a:ext cx="1650240" cy="1650240"/>
          </a:xfrm>
          <a:prstGeom prst="rect">
            <a:avLst/>
          </a:prstGeom>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4" name="PlaceHolder 1"/>
          <p:cNvSpPr>
            <a:spLocks noGrp="1"/>
          </p:cNvSpPr>
          <p:nvPr>
            <p:ph type="title"/>
          </p:nvPr>
        </p:nvSpPr>
        <p:spPr>
          <a:xfrm>
            <a:off x="457200" y="117360"/>
            <a:ext cx="8223840" cy="11372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Scripture</a:t>
            </a:r>
            <a:endParaRPr b="0" lang="en-GB" sz="2400" spc="-1" strike="noStrike">
              <a:solidFill>
                <a:srgbClr val="ffffff"/>
              </a:solidFill>
              <a:latin typeface="Arial"/>
            </a:endParaRPr>
          </a:p>
        </p:txBody>
      </p:sp>
      <p:sp>
        <p:nvSpPr>
          <p:cNvPr id="205" name="PlaceHolder 2"/>
          <p:cNvSpPr>
            <a:spLocks noGrp="1"/>
          </p:cNvSpPr>
          <p:nvPr>
            <p:ph/>
          </p:nvPr>
        </p:nvSpPr>
        <p:spPr>
          <a:xfrm>
            <a:off x="457200" y="1783440"/>
            <a:ext cx="8223840" cy="397440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1 Corinthians 11:</a:t>
            </a:r>
            <a:br>
              <a:rPr sz="1600"/>
            </a:br>
            <a:r>
              <a:rPr b="0" lang="en-GB" sz="1600" spc="-1" strike="noStrike">
                <a:solidFill>
                  <a:srgbClr val="ffff00"/>
                </a:solidFill>
                <a:latin typeface="Calibri"/>
              </a:rPr>
              <a:t>For I received from the Lord what I also handed on to you, that the Lord Jesus on the night when he was betrayed took a loaf of bread, and when he had given thanks, he broke it and said, ‘This is my body that is for you. Do this in remembrance of me.’ In the same way he took the cup also, after supper, saying, ‘This cup is the new covenant in my blood. Do this, as often as you drink it, in remembrance of me.’ For as often as you eat this bread and drink the cup, you proclaim the Lord's death until he comes.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This is the word of the Lord.</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Thanks be to God.</a:t>
            </a: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 name="PlaceHolder 1"/>
          <p:cNvSpPr>
            <a:spLocks noGrp="1"/>
          </p:cNvSpPr>
          <p:nvPr>
            <p:ph type="title"/>
          </p:nvPr>
        </p:nvSpPr>
        <p:spPr>
          <a:xfrm>
            <a:off x="457200" y="117360"/>
            <a:ext cx="8223840" cy="11372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Collects</a:t>
            </a:r>
            <a:endParaRPr b="0" lang="en-GB" sz="2400" spc="-1" strike="noStrike">
              <a:solidFill>
                <a:srgbClr val="ffffff"/>
              </a:solidFill>
              <a:latin typeface="Arial"/>
            </a:endParaRPr>
          </a:p>
        </p:txBody>
      </p:sp>
      <p:sp>
        <p:nvSpPr>
          <p:cNvPr id="207" name="PlaceHolder 2"/>
          <p:cNvSpPr>
            <a:spLocks noGrp="1"/>
          </p:cNvSpPr>
          <p:nvPr>
            <p:ph/>
          </p:nvPr>
        </p:nvSpPr>
        <p:spPr>
          <a:xfrm>
            <a:off x="457200" y="1800000"/>
            <a:ext cx="8223840" cy="3974400"/>
          </a:xfrm>
          <a:prstGeom prst="rect">
            <a:avLst/>
          </a:prstGeom>
          <a:noFill/>
          <a:ln w="0">
            <a:noFill/>
          </a:ln>
        </p:spPr>
        <p:txBody>
          <a:bodyPr lIns="91440" rIns="91440" tIns="45720" bIns="45720" anchor="t">
            <a:noAutofit/>
          </a:bodyPr>
          <a:p>
            <a:pPr indent="0">
              <a:lnSpc>
                <a:spcPct val="100000"/>
              </a:lnSpc>
              <a:buNone/>
              <a:tabLst>
                <a:tab algn="l" pos="0"/>
              </a:tabLst>
            </a:pPr>
            <a:r>
              <a:rPr b="0" lang="en-US" sz="1600" spc="-1" strike="noStrike">
                <a:solidFill>
                  <a:srgbClr val="ffff00"/>
                </a:solidFill>
                <a:latin typeface="Calibri"/>
                <a:ea typeface="Verdana"/>
              </a:rPr>
              <a:t>As our evening prayer rises before you, O God,</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so may your mercy come down upon us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to cleanse our hearts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set us free to sing your praise</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now and for ever.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Lighten our darkness, Lord we pray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in your great mercy,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defend us from all perils and dangers of this night,</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 the sake of your Son, our Saviour, Jesus Christ,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 name="PlaceHolder 1"/>
          <p:cNvSpPr>
            <a:spLocks noGrp="1"/>
          </p:cNvSpPr>
          <p:nvPr>
            <p:ph/>
          </p:nvPr>
        </p:nvSpPr>
        <p:spPr>
          <a:xfrm>
            <a:off x="457200" y="1620000"/>
            <a:ext cx="8223840" cy="4514400"/>
          </a:xfrm>
          <a:prstGeom prst="rect">
            <a:avLst/>
          </a:prstGeom>
          <a:noFill/>
          <a:ln w="0">
            <a:noFill/>
          </a:ln>
        </p:spPr>
        <p:txBody>
          <a:bodyPr lIns="91440" rIns="91440" tIns="45720" bIns="45720" anchor="b">
            <a:noAutofit/>
          </a:bodyPr>
          <a:p>
            <a:pPr indent="0">
              <a:lnSpc>
                <a:spcPct val="100000"/>
              </a:lnSpc>
              <a:buNone/>
              <a:tabLst>
                <a:tab algn="l" pos="0"/>
              </a:tabLst>
            </a:pPr>
            <a:r>
              <a:rPr b="0" lang="en-GB" sz="1600" spc="-1" strike="noStrike">
                <a:solidFill>
                  <a:srgbClr val="e0c2cd"/>
                </a:solidFill>
                <a:latin typeface="Calibri"/>
              </a:rPr>
              <a:t>Lord’s Prayer:</a:t>
            </a:r>
            <a:br>
              <a:rPr sz="1600"/>
            </a:br>
            <a:r>
              <a:rPr b="1" lang="en-GB" sz="1600" spc="-1" strike="noStrike">
                <a:solidFill>
                  <a:srgbClr val="ffffff"/>
                </a:solidFill>
                <a:latin typeface="Calibri"/>
              </a:rPr>
              <a:t>Our Father, who art in heaven, hallowed be thy name; thy kingdom come; thy will be done; on earth as it is in heaven. Give us this day our daily bread. And forgive us our trespasses, as we forgive those who trespass against us. And lead us not into temptation; but deliver us from evil. For thine is the kingdom, the power, and the glory, for ever and ever. Amen.</a:t>
            </a:r>
            <a:br>
              <a:rPr sz="1600"/>
            </a:br>
            <a:br>
              <a:rPr sz="1600"/>
            </a:br>
            <a:r>
              <a:rPr b="0" lang="en-GB" sz="1600" spc="-1" strike="noStrike">
                <a:solidFill>
                  <a:srgbClr val="e0c2cd"/>
                </a:solidFill>
                <a:latin typeface="Calibri"/>
              </a:rPr>
              <a:t>Blessing:</a:t>
            </a:r>
            <a:br>
              <a:rPr sz="1600"/>
            </a:br>
            <a:r>
              <a:rPr b="0" lang="en-GB" sz="1600" spc="-1" strike="noStrike">
                <a:solidFill>
                  <a:srgbClr val="ffff00"/>
                </a:solidFill>
                <a:latin typeface="Calibri"/>
              </a:rPr>
              <a:t>May the God of peace sanctify you wholly;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may your spirit and soul and body be kept sound and blameless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at the coming of our Lord Jesus Christ;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the blessing of God Almighty, the Father, the Son and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Rest upon you and keep you and all whom you love, safe and well, for evermore,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e0c2cd"/>
                </a:solidFill>
                <a:latin typeface="Calibri"/>
              </a:rPr>
              <a:t>Closing Prayer:</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God is Love and if we abide in Love, Love abides in us.  Father, guide us in all humility to bow down in reverence at the name of our Lord, Jesus Christ, in the unity of the Holy Spirit. </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
        <p:nvSpPr>
          <p:cNvPr id="209" name="PlaceHolder 2"/>
          <p:cNvSpPr>
            <a:spLocks noGrp="1"/>
          </p:cNvSpPr>
          <p:nvPr>
            <p:ph type="title"/>
          </p:nvPr>
        </p:nvSpPr>
        <p:spPr>
          <a:xfrm>
            <a:off x="457560" y="117360"/>
            <a:ext cx="8223840" cy="11372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Blessing</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0" name="PlaceHolder 1"/>
          <p:cNvSpPr>
            <a:spLocks noGrp="1"/>
          </p:cNvSpPr>
          <p:nvPr>
            <p:ph type="title"/>
          </p:nvPr>
        </p:nvSpPr>
        <p:spPr>
          <a:xfrm>
            <a:off x="693360" y="1980000"/>
            <a:ext cx="7766640" cy="146412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23</a:t>
            </a:r>
            <a:r>
              <a:rPr b="0" lang="en-GB" sz="4400" spc="-1" strike="noStrike" baseline="33000">
                <a:solidFill>
                  <a:srgbClr val="780373"/>
                </a:solidFill>
                <a:latin typeface="Calibri"/>
              </a:rPr>
              <a:t>rd</a:t>
            </a:r>
            <a:r>
              <a:rPr b="0" lang="en-GB" sz="4400" spc="-1" strike="noStrike">
                <a:solidFill>
                  <a:srgbClr val="780373"/>
                </a:solidFill>
                <a:latin typeface="Calibri"/>
              </a:rPr>
              <a:t> March 2026</a:t>
            </a:r>
            <a:br>
              <a:rPr sz="4400"/>
            </a:br>
            <a:r>
              <a:rPr b="1" lang="en-GB" sz="4000" spc="-1" strike="noStrike">
                <a:solidFill>
                  <a:srgbClr val="780373"/>
                </a:solidFill>
                <a:latin typeface="Calibri"/>
              </a:rPr>
              <a:t>St Christopher’s Cathedral, Bahrain</a:t>
            </a:r>
            <a:endParaRPr b="0" lang="en-GB" sz="4000" spc="-1" strike="noStrike">
              <a:solidFill>
                <a:srgbClr val="000000"/>
              </a:solidFill>
              <a:latin typeface="Arial"/>
            </a:endParaRPr>
          </a:p>
        </p:txBody>
      </p:sp>
      <p:sp>
        <p:nvSpPr>
          <p:cNvPr id="211" name="PlaceHolder 2"/>
          <p:cNvSpPr>
            <a:spLocks noGrp="1"/>
          </p:cNvSpPr>
          <p:nvPr>
            <p:ph type="subTitle"/>
          </p:nvPr>
        </p:nvSpPr>
        <p:spPr>
          <a:xfrm>
            <a:off x="1339560" y="5040000"/>
            <a:ext cx="6395040" cy="174672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212" name="" descr=""/>
          <p:cNvPicPr/>
          <p:nvPr/>
        </p:nvPicPr>
        <p:blipFill>
          <a:blip r:embed="rId1"/>
          <a:stretch/>
        </p:blipFill>
        <p:spPr>
          <a:xfrm>
            <a:off x="7488360" y="5040000"/>
            <a:ext cx="1650240" cy="1650240"/>
          </a:xfrm>
          <a:prstGeom prst="rect">
            <a:avLst/>
          </a:prstGeom>
          <a:ln w="0">
            <a:noFill/>
          </a:ln>
        </p:spPr>
      </p:pic>
      <p:sp>
        <p:nvSpPr>
          <p:cNvPr id="213" name=""/>
          <p:cNvSpPr txBox="1"/>
          <p:nvPr/>
        </p:nvSpPr>
        <p:spPr>
          <a:xfrm>
            <a:off x="1269360" y="4998960"/>
            <a:ext cx="6398640" cy="653040"/>
          </a:xfrm>
          <a:prstGeom prst="rect">
            <a:avLst/>
          </a:prstGeom>
          <a:noFill/>
          <a:ln w="0">
            <a:noFill/>
          </a:ln>
        </p:spPr>
        <p:txBody>
          <a:bodyPr lIns="90000" rIns="90000" tIns="45000" bIns="45000" anchor="t">
            <a:noAutofit/>
          </a:bodyPr>
          <a:p>
            <a:r>
              <a:rPr b="1" i="1" lang="en-GB" sz="4000" spc="-1" strike="noStrike">
                <a:solidFill>
                  <a:srgbClr val="780373"/>
                </a:solidFill>
                <a:latin typeface="Times New Roman"/>
                <a:ea typeface="DejaVu Sans"/>
              </a:rPr>
              <a:t>"</a:t>
            </a:r>
            <a:r>
              <a:rPr b="1" i="1" lang="en-GB" sz="4000" spc="-1" strike="noStrike">
                <a:solidFill>
                  <a:srgbClr val="780373"/>
                </a:solidFill>
                <a:latin typeface="Times New Roman"/>
                <a:ea typeface="Noto Sans CJK SC"/>
              </a:rPr>
              <a:t>In Christ’s Peace and Love</a:t>
            </a:r>
            <a:r>
              <a:rPr b="1" i="1" lang="en-GB" sz="4000" spc="-1" strike="noStrike">
                <a:solidFill>
                  <a:srgbClr val="780373"/>
                </a:solidFill>
                <a:latin typeface="Times New Roman"/>
                <a:ea typeface="DejaVu Sans"/>
              </a:rPr>
              <a:t>"</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4" name="PlaceHolder 1"/>
          <p:cNvSpPr>
            <a:spLocks noGrp="1"/>
          </p:cNvSpPr>
          <p:nvPr>
            <p:ph type="title"/>
          </p:nvPr>
        </p:nvSpPr>
        <p:spPr>
          <a:xfrm>
            <a:off x="687960" y="1980000"/>
            <a:ext cx="7766640" cy="146412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21</a:t>
            </a:r>
            <a:r>
              <a:rPr b="0" lang="en-GB" sz="4400" spc="-1" strike="noStrike" baseline="33000">
                <a:solidFill>
                  <a:srgbClr val="780373"/>
                </a:solidFill>
                <a:latin typeface="Calibri"/>
              </a:rPr>
              <a:t>st</a:t>
            </a:r>
            <a:r>
              <a:rPr b="0" lang="en-GB" sz="4400" spc="-1" strike="noStrike">
                <a:solidFill>
                  <a:srgbClr val="780373"/>
                </a:solidFill>
                <a:latin typeface="Calibri"/>
              </a:rPr>
              <a:t> March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215" name="PlaceHolder 2"/>
          <p:cNvSpPr>
            <a:spLocks noGrp="1"/>
          </p:cNvSpPr>
          <p:nvPr>
            <p:ph type="subTitle"/>
          </p:nvPr>
        </p:nvSpPr>
        <p:spPr>
          <a:xfrm>
            <a:off x="1339560" y="5040000"/>
            <a:ext cx="6395040" cy="174672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216" name="" descr=""/>
          <p:cNvPicPr/>
          <p:nvPr/>
        </p:nvPicPr>
        <p:blipFill>
          <a:blip r:embed="rId1"/>
          <a:stretch/>
        </p:blipFill>
        <p:spPr>
          <a:xfrm>
            <a:off x="7488360" y="5040000"/>
            <a:ext cx="1650240" cy="1650240"/>
          </a:xfrm>
          <a:prstGeom prst="rect">
            <a:avLst/>
          </a:prstGeom>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 name="PlaceHolder 1"/>
          <p:cNvSpPr>
            <a:spLocks noGrp="1"/>
          </p:cNvSpPr>
          <p:nvPr>
            <p:ph type="title"/>
          </p:nvPr>
        </p:nvSpPr>
        <p:spPr>
          <a:xfrm>
            <a:off x="687960" y="1980000"/>
            <a:ext cx="7766640" cy="146412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23</a:t>
            </a:r>
            <a:r>
              <a:rPr b="0" lang="en-GB" sz="4400" spc="-1" strike="noStrike" baseline="33000">
                <a:solidFill>
                  <a:srgbClr val="780373"/>
                </a:solidFill>
                <a:latin typeface="Calibri"/>
              </a:rPr>
              <a:t>rd</a:t>
            </a:r>
            <a:r>
              <a:rPr b="0" lang="en-GB" sz="4400" spc="-1" strike="noStrike">
                <a:solidFill>
                  <a:srgbClr val="780373"/>
                </a:solidFill>
                <a:latin typeface="Calibri"/>
              </a:rPr>
              <a:t> </a:t>
            </a:r>
            <a:r>
              <a:rPr b="0" lang="en-GB" sz="4400" spc="-1" strike="noStrike">
                <a:solidFill>
                  <a:srgbClr val="780373"/>
                </a:solidFill>
                <a:latin typeface="Calibri"/>
              </a:rPr>
              <a:t>March 2026</a:t>
            </a:r>
            <a:br>
              <a:rPr sz="4400"/>
            </a:br>
            <a:r>
              <a:rPr b="1" lang="en-GB" sz="4000" spc="-1" strike="noStrike">
                <a:solidFill>
                  <a:srgbClr val="780373"/>
                </a:solidFill>
                <a:latin typeface="Calibri"/>
              </a:rPr>
              <a:t>St Christopher’s Cathedral, Bahrain</a:t>
            </a:r>
            <a:endParaRPr b="0" lang="en-GB" sz="4000" spc="-1" strike="noStrike">
              <a:solidFill>
                <a:srgbClr val="000000"/>
              </a:solidFill>
              <a:latin typeface="Arial"/>
            </a:endParaRPr>
          </a:p>
        </p:txBody>
      </p:sp>
      <p:sp>
        <p:nvSpPr>
          <p:cNvPr id="186" name="PlaceHolder 2"/>
          <p:cNvSpPr>
            <a:spLocks noGrp="1"/>
          </p:cNvSpPr>
          <p:nvPr>
            <p:ph type="subTitle"/>
          </p:nvPr>
        </p:nvSpPr>
        <p:spPr>
          <a:xfrm>
            <a:off x="1339560" y="5040000"/>
            <a:ext cx="6395040" cy="174672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87" name="" descr=""/>
          <p:cNvPicPr/>
          <p:nvPr/>
        </p:nvPicPr>
        <p:blipFill>
          <a:blip r:embed="rId1"/>
          <a:stretch/>
        </p:blipFill>
        <p:spPr>
          <a:xfrm>
            <a:off x="7488360" y="5040000"/>
            <a:ext cx="1650240" cy="1650240"/>
          </a:xfrm>
          <a:prstGeom prst="rect">
            <a:avLst/>
          </a:prstGeom>
          <a:ln w="0">
            <a:noFill/>
          </a:ln>
        </p:spPr>
      </p:pic>
      <p:sp>
        <p:nvSpPr>
          <p:cNvPr id="188" name=""/>
          <p:cNvSpPr/>
          <p:nvPr/>
        </p:nvSpPr>
        <p:spPr>
          <a:xfrm>
            <a:off x="540000" y="3825000"/>
            <a:ext cx="8274960" cy="120996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1" i="1" lang="en-GB" sz="4000" spc="-1" strike="noStrike">
                <a:solidFill>
                  <a:srgbClr val="780373"/>
                </a:solidFill>
                <a:latin typeface="Times New Roman"/>
                <a:ea typeface="DejaVu Sans"/>
              </a:rPr>
              <a:t>“</a:t>
            </a:r>
            <a:r>
              <a:rPr b="1" i="1" lang="en-GB" sz="4000" spc="-1" strike="noStrike">
                <a:solidFill>
                  <a:srgbClr val="780373"/>
                </a:solidFill>
                <a:latin typeface="Times New Roman"/>
                <a:ea typeface="DejaVu Sans"/>
              </a:rPr>
              <a:t>As the Deer Pants for the Water”</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9" name="PlaceHolder 1"/>
          <p:cNvSpPr>
            <a:spLocks noGrp="1"/>
          </p:cNvSpPr>
          <p:nvPr>
            <p:ph type="title"/>
          </p:nvPr>
        </p:nvSpPr>
        <p:spPr>
          <a:xfrm>
            <a:off x="457200" y="117360"/>
            <a:ext cx="8223840" cy="11372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Welcome</a:t>
            </a:r>
            <a:endParaRPr b="0" lang="en-GB" sz="2400" spc="-1" strike="noStrike">
              <a:solidFill>
                <a:srgbClr val="ffffff"/>
              </a:solidFill>
              <a:latin typeface="Arial"/>
            </a:endParaRPr>
          </a:p>
        </p:txBody>
      </p:sp>
      <p:sp>
        <p:nvSpPr>
          <p:cNvPr id="190" name="PlaceHolder 2"/>
          <p:cNvSpPr>
            <a:spLocks noGrp="1"/>
          </p:cNvSpPr>
          <p:nvPr>
            <p:ph/>
          </p:nvPr>
        </p:nvSpPr>
        <p:spPr>
          <a:xfrm>
            <a:off x="457200" y="1800000"/>
            <a:ext cx="8223840" cy="397440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Opening Acclamation:</a:t>
            </a:r>
            <a:br>
              <a:rPr sz="1600"/>
            </a:br>
            <a:r>
              <a:rPr b="0" lang="en-GB" sz="1600" spc="-1" strike="noStrike">
                <a:solidFill>
                  <a:srgbClr val="ffff00"/>
                </a:solidFill>
                <a:latin typeface="Calibri"/>
              </a:rPr>
              <a:t>Grace, mercy and peace from God our Father and the Lord Jesus Christ be with you.</a:t>
            </a:r>
            <a:br>
              <a:rPr sz="1600"/>
            </a:br>
            <a:r>
              <a:rPr b="1" lang="en-GB" sz="1600" spc="-1" strike="noStrike">
                <a:solidFill>
                  <a:srgbClr val="ffffff"/>
                </a:solidFill>
                <a:latin typeface="Calibri"/>
              </a:rPr>
              <a:t>And also with you.</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200"/>
                </a:solidFill>
                <a:latin typeface="Calibri"/>
                <a:ea typeface="Verdana"/>
              </a:rPr>
              <a:t>We give thanks for this penitential journey to the cross.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Lord bless us and save us. </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We have come together in the name of Christ</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offer our praise and thanksgiving,</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hear and receive God’s holy word,</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pray for the needs of the world,</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and to seek the forgiveness of our sins,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that by the power of the Holy Spirit</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we may give ourselves to the service of God.</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DejaVu Sans"/>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 name="PlaceHolder 1"/>
          <p:cNvSpPr>
            <a:spLocks noGrp="1"/>
          </p:cNvSpPr>
          <p:nvPr>
            <p:ph/>
          </p:nvPr>
        </p:nvSpPr>
        <p:spPr>
          <a:xfrm>
            <a:off x="457200" y="1800000"/>
            <a:ext cx="8223840" cy="397440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Confession:</a:t>
            </a:r>
            <a:br>
              <a:rPr sz="1600"/>
            </a:br>
            <a:r>
              <a:rPr b="1" lang="en-GB" sz="1600" spc="-1" strike="noStrike">
                <a:solidFill>
                  <a:srgbClr val="ffffff"/>
                </a:solidFill>
                <a:latin typeface="Calibri"/>
              </a:rPr>
              <a:t>Most merciful God, we confess that we have sinned against you in thought, word and deed, by what we have done and by what we have left undone. We have not loved you with our whole heart. We have not loved our neighbours as ourselves. In your mercy forgive what we have been, help us to amend what we are, and direct what we shall be; through Jesus Christ our Lord.</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Almighty God have mercy upon you,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forgive you all your sins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through our Lord Jesus Christ,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strengthen you in all goodness,</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and by the power of the Holy Spirit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Keep you in eternal life.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p:txBody>
      </p:sp>
      <p:sp>
        <p:nvSpPr>
          <p:cNvPr id="192" name="PlaceHolder 4"/>
          <p:cNvSpPr/>
          <p:nvPr/>
        </p:nvSpPr>
        <p:spPr>
          <a:xfrm>
            <a:off x="457200" y="117720"/>
            <a:ext cx="8223840" cy="113724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3" name="PlaceHolder 1"/>
          <p:cNvSpPr>
            <a:spLocks noGrp="1"/>
          </p:cNvSpPr>
          <p:nvPr>
            <p:ph type="title"/>
          </p:nvPr>
        </p:nvSpPr>
        <p:spPr>
          <a:xfrm>
            <a:off x="457200" y="117360"/>
            <a:ext cx="8223840" cy="11372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a:t>
            </a:r>
            <a:endParaRPr b="0" lang="en-GB" sz="2400" spc="-1" strike="noStrike">
              <a:solidFill>
                <a:srgbClr val="ffffff"/>
              </a:solidFill>
              <a:latin typeface="Arial"/>
            </a:endParaRPr>
          </a:p>
        </p:txBody>
      </p:sp>
      <p:sp>
        <p:nvSpPr>
          <p:cNvPr id="194" name="PlaceHolder 2"/>
          <p:cNvSpPr>
            <a:spLocks noGrp="1"/>
          </p:cNvSpPr>
          <p:nvPr>
            <p:ph/>
          </p:nvPr>
        </p:nvSpPr>
        <p:spPr>
          <a:xfrm>
            <a:off x="457200" y="1800000"/>
            <a:ext cx="8223840" cy="397440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Collect for Lent:</a:t>
            </a:r>
            <a:br>
              <a:rPr sz="1600"/>
            </a:br>
            <a:r>
              <a:rPr b="0" lang="en-GB" sz="1600" spc="-1" strike="noStrike">
                <a:solidFill>
                  <a:srgbClr val="ffff00"/>
                </a:solidFill>
                <a:latin typeface="Calibri"/>
              </a:rPr>
              <a:t>Almighty and everlasting God,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you hate nothing that you have made</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forgive the sins of all those who are penitent: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create and make in us new and contrite hearts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that we, worthily lamenting our sins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acknowledging our wretchedness,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may receive from you, the God of all mercy,</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perfect remission and forgiveness;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through Jesus Christ your Son our Lord,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 is alive and reigns with you,</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in the unity of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one God, now and for ever.</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 name="PlaceHolder 1"/>
          <p:cNvSpPr>
            <a:spLocks noGrp="1"/>
          </p:cNvSpPr>
          <p:nvPr>
            <p:ph type="title"/>
          </p:nvPr>
        </p:nvSpPr>
        <p:spPr>
          <a:xfrm>
            <a:off x="457200" y="117360"/>
            <a:ext cx="8223840" cy="11372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a:t>
            </a:r>
            <a:endParaRPr b="0" lang="en-GB" sz="2400" spc="-1" strike="noStrike">
              <a:solidFill>
                <a:srgbClr val="ffffff"/>
              </a:solidFill>
              <a:latin typeface="Arial"/>
            </a:endParaRPr>
          </a:p>
        </p:txBody>
      </p:sp>
      <p:sp>
        <p:nvSpPr>
          <p:cNvPr id="196" name="PlaceHolder 2"/>
          <p:cNvSpPr>
            <a:spLocks noGrp="1"/>
          </p:cNvSpPr>
          <p:nvPr>
            <p:ph/>
          </p:nvPr>
        </p:nvSpPr>
        <p:spPr>
          <a:xfrm>
            <a:off x="457200" y="1800000"/>
            <a:ext cx="8223840" cy="397440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Collect for St Turibius on 23</a:t>
            </a:r>
            <a:r>
              <a:rPr b="0" lang="en-GB" sz="1600" spc="-1" strike="noStrike" baseline="33000">
                <a:solidFill>
                  <a:srgbClr val="e0c2cd"/>
                </a:solidFill>
                <a:latin typeface="Calibri"/>
              </a:rPr>
              <a:t>rd</a:t>
            </a:r>
            <a:r>
              <a:rPr b="0" lang="en-GB" sz="1600" spc="-1" strike="noStrike">
                <a:solidFill>
                  <a:srgbClr val="e0c2cd"/>
                </a:solidFill>
                <a:latin typeface="Calibri"/>
              </a:rPr>
              <a:t> March</a:t>
            </a:r>
            <a:br>
              <a:rPr sz="1600"/>
            </a:br>
            <a:r>
              <a:rPr b="0" lang="en-GB" sz="1600" spc="-1" strike="noStrike">
                <a:solidFill>
                  <a:srgbClr val="ffff00"/>
                </a:solidFill>
                <a:latin typeface="Calibri"/>
              </a:rPr>
              <a:t>O God, who gave increase to Your Church</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through the apostolic labors and zeal for truth</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of the Bishop Saint Turibius,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grant that the people consecrated to You</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may always receive new growth</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in faith and holiness.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Through our Lord Jesus Christ, Your Son,</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 lives and reigns with You</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in the unity of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one God, forever and ever.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97" name="Picture 210" descr=""/>
          <p:cNvPicPr/>
          <p:nvPr/>
        </p:nvPicPr>
        <p:blipFill>
          <a:blip r:embed="rId1"/>
          <a:stretch/>
        </p:blipFill>
        <p:spPr>
          <a:xfrm>
            <a:off x="3060000" y="1516320"/>
            <a:ext cx="6078960" cy="4669560"/>
          </a:xfrm>
          <a:prstGeom prst="rect">
            <a:avLst/>
          </a:prstGeom>
          <a:ln w="0">
            <a:noFill/>
          </a:ln>
        </p:spPr>
      </p:pic>
      <p:sp>
        <p:nvSpPr>
          <p:cNvPr id="198" name="CustomShape 2"/>
          <p:cNvSpPr/>
          <p:nvPr/>
        </p:nvSpPr>
        <p:spPr>
          <a:xfrm>
            <a:off x="540000" y="1620000"/>
            <a:ext cx="8392320" cy="4497480"/>
          </a:xfrm>
          <a:prstGeom prst="rect">
            <a:avLst/>
          </a:prstGeom>
          <a:noFill/>
          <a:ln w="0">
            <a:noFill/>
          </a:ln>
        </p:spPr>
        <p:style>
          <a:lnRef idx="0"/>
          <a:fillRef idx="0"/>
          <a:effectRef idx="0"/>
          <a:fontRef idx="minor"/>
        </p:style>
        <p:txBody>
          <a:bodyPr lIns="90000" rIns="90000" tIns="46800" bIns="46800" anchor="t">
            <a:noAutofit/>
          </a:bodyPr>
          <a:p>
            <a:pPr defTabSz="914400">
              <a:lnSpc>
                <a:spcPct val="100000"/>
              </a:lnSpc>
              <a:spcBef>
                <a:spcPts val="697"/>
              </a:spcBef>
            </a:pPr>
            <a:r>
              <a:rPr b="1" lang="en-US" sz="2800" spc="-1" strike="noStrike">
                <a:solidFill>
                  <a:srgbClr val="bbe33d"/>
                </a:solidFill>
                <a:latin typeface="Verdana"/>
                <a:ea typeface="DejaVu Sans"/>
              </a:rPr>
              <a:t>Prayers</a:t>
            </a:r>
            <a:endParaRPr b="0" lang="en-GB" sz="2800" spc="-1" strike="noStrike">
              <a:solidFill>
                <a:srgbClr val="ffffff"/>
              </a:solidFill>
              <a:latin typeface="Arial"/>
            </a:endParaRPr>
          </a:p>
          <a:p>
            <a:pPr defTabSz="914400">
              <a:lnSpc>
                <a:spcPct val="100000"/>
              </a:lnSpc>
              <a:spcBef>
                <a:spcPts val="697"/>
              </a:spcBef>
            </a:pPr>
            <a:r>
              <a:rPr b="1" lang="en-US" sz="2600" spc="-1" strike="noStrike">
                <a:solidFill>
                  <a:srgbClr val="bbe33d"/>
                </a:solidFill>
                <a:latin typeface="Arial Rounded MT Bold"/>
                <a:ea typeface="DejaVu Sans"/>
              </a:rPr>
              <a:t>Let us pray for:</a:t>
            </a:r>
            <a:endParaRPr b="0" lang="en-GB" sz="26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world in which we live</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lead us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need our prayers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sick and the dying</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Our families and loved ones</a:t>
            </a:r>
            <a:endParaRPr b="0" lang="en-GB" sz="1800" spc="-1" strike="noStrike">
              <a:solidFill>
                <a:srgbClr val="ffffff"/>
              </a:solidFill>
              <a:latin typeface="Arial"/>
            </a:endParaRPr>
          </a:p>
          <a:p>
            <a:pPr defTabSz="914400">
              <a:lnSpc>
                <a:spcPct val="100000"/>
              </a:lnSpc>
              <a:spcBef>
                <a:spcPts val="697"/>
              </a:spcBef>
            </a:pPr>
            <a:r>
              <a:rPr b="0" lang="en-US" sz="2600" spc="-1" strike="noStrike">
                <a:solidFill>
                  <a:srgbClr val="fff200"/>
                </a:solidFill>
                <a:latin typeface="Arial Rounded MT Bold"/>
                <a:ea typeface="DejaVu Sans"/>
              </a:rPr>
              <a:t>Lord, in your mercy</a:t>
            </a:r>
            <a:endParaRPr b="0" lang="en-GB" sz="2600" spc="-1" strike="noStrike">
              <a:solidFill>
                <a:srgbClr val="ffffff"/>
              </a:solidFill>
              <a:latin typeface="Arial"/>
            </a:endParaRPr>
          </a:p>
          <a:p>
            <a:pPr defTabSz="914400">
              <a:lnSpc>
                <a:spcPct val="100000"/>
              </a:lnSpc>
              <a:spcBef>
                <a:spcPts val="697"/>
              </a:spcBef>
            </a:pPr>
            <a:r>
              <a:rPr b="1" lang="en-US" sz="2600" spc="-1" strike="noStrike">
                <a:solidFill>
                  <a:srgbClr val="ffffff"/>
                </a:solidFill>
                <a:latin typeface="Arial Rounded MT Bold"/>
                <a:ea typeface="DejaVu Sans"/>
              </a:rPr>
              <a:t>Hear our prayer.</a:t>
            </a:r>
            <a:endParaRPr b="0" lang="en-GB" sz="2600" spc="-1" strike="noStrike">
              <a:solidFill>
                <a:srgbClr val="ffffff"/>
              </a:solidFill>
              <a:latin typeface="Arial"/>
            </a:endParaRPr>
          </a:p>
        </p:txBody>
      </p:sp>
      <p:sp>
        <p:nvSpPr>
          <p:cNvPr id="199" name="PlaceHolder 11"/>
          <p:cNvSpPr/>
          <p:nvPr/>
        </p:nvSpPr>
        <p:spPr>
          <a:xfrm>
            <a:off x="457200" y="117720"/>
            <a:ext cx="8223840" cy="113724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457200" y="117360"/>
            <a:ext cx="8227800" cy="11412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Song of Christ the Servant</a:t>
            </a:r>
            <a:endParaRPr b="0" lang="en-GB" sz="2400" spc="-1" strike="noStrike">
              <a:solidFill>
                <a:srgbClr val="000000"/>
              </a:solidFill>
              <a:latin typeface="Arial"/>
            </a:endParaRPr>
          </a:p>
        </p:txBody>
      </p:sp>
      <p:sp>
        <p:nvSpPr>
          <p:cNvPr id="201" name="PlaceHolder 2"/>
          <p:cNvSpPr>
            <a:spLocks noGrp="1"/>
          </p:cNvSpPr>
          <p:nvPr>
            <p:ph/>
          </p:nvPr>
        </p:nvSpPr>
        <p:spPr>
          <a:xfrm>
            <a:off x="457200" y="1800000"/>
            <a:ext cx="8227800" cy="397836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ffff00"/>
                </a:solidFill>
                <a:latin typeface="Calibri"/>
                <a:ea typeface="Verdana"/>
              </a:rPr>
              <a:t>Christ committed no sin, no guile was found on his lips.</a:t>
            </a:r>
            <a:endParaRPr b="0" lang="en-GB" sz="1600" spc="-1" strike="noStrike">
              <a:solidFill>
                <a:srgbClr val="000000"/>
              </a:solidFill>
              <a:latin typeface="Arial"/>
            </a:endParaRPr>
          </a:p>
          <a:p>
            <a:pPr indent="0">
              <a:lnSpc>
                <a:spcPct val="100000"/>
              </a:lnSpc>
              <a:buNone/>
              <a:tabLst>
                <a:tab algn="l" pos="0"/>
              </a:tabLst>
            </a:pPr>
            <a:endParaRPr b="0" lang="en-GB" sz="1600" spc="-1" strike="noStrike">
              <a:solidFill>
                <a:srgbClr val="000000"/>
              </a:solidFill>
              <a:latin typeface="Arial"/>
            </a:endParaRPr>
          </a:p>
          <a:p>
            <a:pPr indent="0">
              <a:lnSpc>
                <a:spcPct val="100000"/>
              </a:lnSpc>
              <a:buNone/>
              <a:tabLst>
                <a:tab algn="l" pos="0"/>
              </a:tabLst>
            </a:pPr>
            <a:r>
              <a:rPr b="0" lang="en-GB" sz="1600" spc="-1" strike="noStrike">
                <a:solidFill>
                  <a:srgbClr val="ffff00"/>
                </a:solidFill>
                <a:latin typeface="Calibri"/>
                <a:ea typeface="Verdana"/>
              </a:rPr>
              <a:t>Christ suffered for you, leaving you an example, </a:t>
            </a:r>
            <a:endParaRPr b="0" lang="en-GB" sz="1600" spc="-1" strike="noStrike">
              <a:solidFill>
                <a:srgbClr val="000000"/>
              </a:solidFill>
              <a:latin typeface="Arial"/>
            </a:endParaRPr>
          </a:p>
          <a:p>
            <a:pPr indent="0">
              <a:lnSpc>
                <a:spcPct val="100000"/>
              </a:lnSpc>
              <a:buNone/>
              <a:tabLst>
                <a:tab algn="l" pos="0"/>
              </a:tabLst>
            </a:pPr>
            <a:r>
              <a:rPr b="1" lang="en-GB" sz="1600" spc="-1" strike="noStrike">
                <a:solidFill>
                  <a:srgbClr val="ffffff"/>
                </a:solidFill>
                <a:latin typeface="Calibri"/>
                <a:ea typeface="Verdana"/>
              </a:rPr>
              <a:t>that you should follow in his steps.</a:t>
            </a:r>
            <a:endParaRPr b="0" lang="en-GB" sz="1600" spc="-1" strike="noStrike">
              <a:solidFill>
                <a:srgbClr val="000000"/>
              </a:solidFill>
              <a:latin typeface="Arial"/>
            </a:endParaRPr>
          </a:p>
          <a:p>
            <a:pPr indent="0">
              <a:lnSpc>
                <a:spcPct val="100000"/>
              </a:lnSpc>
              <a:buNone/>
              <a:tabLst>
                <a:tab algn="l" pos="0"/>
              </a:tabLst>
            </a:pPr>
            <a:r>
              <a:rPr b="0" lang="en-GB" sz="1600" spc="-1" strike="noStrike">
                <a:solidFill>
                  <a:srgbClr val="ffff00"/>
                </a:solidFill>
                <a:latin typeface="Calibri"/>
                <a:ea typeface="Verdana"/>
              </a:rPr>
              <a:t>He committed no sin, no guile was found on his lips, </a:t>
            </a:r>
            <a:endParaRPr b="0" lang="en-GB" sz="1600" spc="-1" strike="noStrike">
              <a:solidFill>
                <a:srgbClr val="000000"/>
              </a:solidFill>
              <a:latin typeface="Arial"/>
            </a:endParaRPr>
          </a:p>
          <a:p>
            <a:pPr indent="0">
              <a:lnSpc>
                <a:spcPct val="100000"/>
              </a:lnSpc>
              <a:buNone/>
              <a:tabLst>
                <a:tab algn="l" pos="0"/>
              </a:tabLst>
            </a:pPr>
            <a:r>
              <a:rPr b="1" lang="en-GB" sz="1600" spc="-1" strike="noStrike">
                <a:solidFill>
                  <a:srgbClr val="ffffff"/>
                </a:solidFill>
                <a:latin typeface="Calibri"/>
                <a:ea typeface="Verdana"/>
              </a:rPr>
              <a:t>when he was reviled, he did not revile in turn.</a:t>
            </a:r>
            <a:endParaRPr b="0" lang="en-GB" sz="1600" spc="-1" strike="noStrike">
              <a:solidFill>
                <a:srgbClr val="000000"/>
              </a:solidFill>
              <a:latin typeface="Arial"/>
            </a:endParaRPr>
          </a:p>
          <a:p>
            <a:pPr indent="0">
              <a:lnSpc>
                <a:spcPct val="100000"/>
              </a:lnSpc>
              <a:buNone/>
              <a:tabLst>
                <a:tab algn="l" pos="0"/>
              </a:tabLst>
            </a:pPr>
            <a:r>
              <a:rPr b="0" lang="en-GB" sz="1600" spc="-1" strike="noStrike">
                <a:solidFill>
                  <a:srgbClr val="ffff00"/>
                </a:solidFill>
                <a:latin typeface="Calibri"/>
                <a:ea typeface="Verdana"/>
              </a:rPr>
              <a:t>When he suffered, he did not threaten, </a:t>
            </a:r>
            <a:endParaRPr b="0" lang="en-GB" sz="1600" spc="-1" strike="noStrike">
              <a:solidFill>
                <a:srgbClr val="000000"/>
              </a:solidFill>
              <a:latin typeface="Arial"/>
            </a:endParaRPr>
          </a:p>
          <a:p>
            <a:pPr indent="0">
              <a:lnSpc>
                <a:spcPct val="100000"/>
              </a:lnSpc>
              <a:buNone/>
              <a:tabLst>
                <a:tab algn="l" pos="0"/>
              </a:tabLst>
            </a:pPr>
            <a:r>
              <a:rPr b="1" lang="en-GB" sz="1600" spc="-1" strike="noStrike">
                <a:solidFill>
                  <a:srgbClr val="ffffff"/>
                </a:solidFill>
                <a:latin typeface="Calibri"/>
                <a:ea typeface="Verdana"/>
              </a:rPr>
              <a:t>but he trusted himself to God who judges justly.</a:t>
            </a:r>
            <a:endParaRPr b="0" lang="en-GB" sz="1600" spc="-1" strike="noStrike">
              <a:solidFill>
                <a:srgbClr val="000000"/>
              </a:solidFill>
              <a:latin typeface="Arial"/>
            </a:endParaRPr>
          </a:p>
          <a:p>
            <a:pPr indent="0">
              <a:lnSpc>
                <a:spcPct val="100000"/>
              </a:lnSpc>
              <a:buNone/>
              <a:tabLst>
                <a:tab algn="l" pos="0"/>
              </a:tabLst>
            </a:pPr>
            <a:r>
              <a:rPr b="0" lang="en-GB" sz="1600" spc="-1" strike="noStrike">
                <a:solidFill>
                  <a:srgbClr val="ffff00"/>
                </a:solidFill>
                <a:latin typeface="Calibri"/>
                <a:ea typeface="Verdana"/>
              </a:rPr>
              <a:t>Christ himself bore our sins in his body on the tree, </a:t>
            </a:r>
            <a:endParaRPr b="0" lang="en-GB" sz="1600" spc="-1" strike="noStrike">
              <a:solidFill>
                <a:srgbClr val="000000"/>
              </a:solidFill>
              <a:latin typeface="Arial"/>
            </a:endParaRPr>
          </a:p>
          <a:p>
            <a:pPr indent="0">
              <a:lnSpc>
                <a:spcPct val="100000"/>
              </a:lnSpc>
              <a:buNone/>
              <a:tabLst>
                <a:tab algn="l" pos="0"/>
              </a:tabLst>
            </a:pPr>
            <a:r>
              <a:rPr b="1" lang="en-GB" sz="1600" spc="-1" strike="noStrike">
                <a:solidFill>
                  <a:srgbClr val="ffffff"/>
                </a:solidFill>
                <a:latin typeface="Calibri"/>
                <a:ea typeface="Verdana"/>
              </a:rPr>
              <a:t>that we might die to sin and live to righteousness.</a:t>
            </a:r>
            <a:endParaRPr b="0" lang="en-GB" sz="1600" spc="-1" strike="noStrike">
              <a:solidFill>
                <a:srgbClr val="000000"/>
              </a:solidFill>
              <a:latin typeface="Arial"/>
            </a:endParaRPr>
          </a:p>
          <a:p>
            <a:pPr indent="0">
              <a:lnSpc>
                <a:spcPct val="100000"/>
              </a:lnSpc>
              <a:buNone/>
              <a:tabLst>
                <a:tab algn="l" pos="0"/>
              </a:tabLst>
            </a:pPr>
            <a:r>
              <a:rPr b="0" lang="en-GB" sz="1600" spc="-1" strike="noStrike">
                <a:solidFill>
                  <a:srgbClr val="ffff00"/>
                </a:solidFill>
                <a:latin typeface="Calibri"/>
                <a:ea typeface="Verdana"/>
              </a:rPr>
              <a:t>By his wounds, you have been healed, for you were straying like sheep, </a:t>
            </a:r>
            <a:endParaRPr b="0" lang="en-GB" sz="1600" spc="-1" strike="noStrike">
              <a:solidFill>
                <a:srgbClr val="000000"/>
              </a:solidFill>
              <a:latin typeface="Arial"/>
            </a:endParaRPr>
          </a:p>
          <a:p>
            <a:pPr indent="0">
              <a:lnSpc>
                <a:spcPct val="100000"/>
              </a:lnSpc>
              <a:buNone/>
              <a:tabLst>
                <a:tab algn="l" pos="0"/>
              </a:tabLst>
            </a:pPr>
            <a:r>
              <a:rPr b="1" lang="en-GB" sz="1600" spc="-1" strike="noStrike">
                <a:solidFill>
                  <a:srgbClr val="ffffff"/>
                </a:solidFill>
                <a:latin typeface="Calibri"/>
                <a:ea typeface="Verdana"/>
              </a:rPr>
              <a:t>but have now returned to the shepherd and guardian of your souls.</a:t>
            </a:r>
            <a:endParaRPr b="0" lang="en-GB" sz="1600" spc="-1" strike="noStrike">
              <a:solidFill>
                <a:srgbClr val="000000"/>
              </a:solidFill>
              <a:latin typeface="Arial"/>
            </a:endParaRPr>
          </a:p>
          <a:p>
            <a:pPr indent="0">
              <a:lnSpc>
                <a:spcPct val="100000"/>
              </a:lnSpc>
              <a:buNone/>
              <a:tabLst>
                <a:tab algn="l" pos="0"/>
              </a:tabLst>
            </a:pPr>
            <a:r>
              <a:rPr b="0" lang="en-GB" sz="1600" spc="-1" strike="noStrike">
                <a:solidFill>
                  <a:srgbClr val="ffff00"/>
                </a:solidFill>
                <a:latin typeface="Calibri"/>
                <a:ea typeface="Verdana"/>
              </a:rPr>
              <a:t>Glory to the Father and to the Son and to the Holy Spirit;</a:t>
            </a:r>
            <a:endParaRPr b="0" lang="en-GB" sz="1600" spc="-1" strike="noStrike">
              <a:solidFill>
                <a:srgbClr val="000000"/>
              </a:solidFill>
              <a:latin typeface="Arial"/>
            </a:endParaRPr>
          </a:p>
          <a:p>
            <a:pPr indent="0">
              <a:lnSpc>
                <a:spcPct val="100000"/>
              </a:lnSpc>
              <a:buNone/>
              <a:tabLst>
                <a:tab algn="l" pos="0"/>
              </a:tabLst>
            </a:pPr>
            <a:r>
              <a:rPr b="1" lang="en-GB" sz="1600" spc="-1" strike="noStrike">
                <a:solidFill>
                  <a:srgbClr val="ffffff"/>
                </a:solidFill>
                <a:latin typeface="Calibri"/>
                <a:ea typeface="Verdana"/>
              </a:rPr>
              <a:t>as it was in the beginning is now and shall be for ever. Amen.</a:t>
            </a:r>
            <a:endParaRPr b="0" lang="en-GB" sz="1600" spc="-1" strike="noStrike">
              <a:solidFill>
                <a:srgbClr val="000000"/>
              </a:solidFill>
              <a:latin typeface="Arial"/>
            </a:endParaRPr>
          </a:p>
          <a:p>
            <a:pPr indent="0">
              <a:lnSpc>
                <a:spcPct val="100000"/>
              </a:lnSpc>
              <a:buNone/>
              <a:tabLst>
                <a:tab algn="l" pos="0"/>
              </a:tabLst>
            </a:pPr>
            <a:endParaRPr b="0" lang="en-GB" sz="1600" spc="-1" strike="noStrike">
              <a:solidFill>
                <a:srgbClr val="000000"/>
              </a:solidFill>
              <a:latin typeface="Arial"/>
            </a:endParaRPr>
          </a:p>
          <a:p>
            <a:pPr indent="0">
              <a:lnSpc>
                <a:spcPct val="100000"/>
              </a:lnSpc>
              <a:buNone/>
              <a:tabLst>
                <a:tab algn="l" pos="0"/>
              </a:tabLst>
            </a:pPr>
            <a:r>
              <a:rPr b="1" lang="en-GB" sz="1600" spc="-1" strike="noStrike">
                <a:solidFill>
                  <a:srgbClr val="ffffff"/>
                </a:solidFill>
                <a:latin typeface="Calibri"/>
                <a:ea typeface="Verdana"/>
              </a:rPr>
              <a:t>Christ committed no sin, no guile was found on his lips.</a:t>
            </a:r>
            <a:endParaRPr b="0" lang="en-GB" sz="1600" spc="-1" strike="noStrike">
              <a:solidFill>
                <a:srgbClr val="000000"/>
              </a:solidFill>
              <a:latin typeface="Arial"/>
            </a:endParaRPr>
          </a:p>
          <a:p>
            <a:pPr indent="0">
              <a:lnSpc>
                <a:spcPct val="100000"/>
              </a:lnSpc>
              <a:buNone/>
              <a:tabLst>
                <a:tab algn="l" pos="0"/>
              </a:tabLst>
            </a:pPr>
            <a:endParaRPr b="0" lang="en-GB" sz="1600" spc="-1" strike="noStrike">
              <a:solidFill>
                <a:srgbClr val="000000"/>
              </a:solidFill>
              <a:latin typeface="Arial"/>
            </a:endParaRPr>
          </a:p>
          <a:p>
            <a:pPr indent="0">
              <a:lnSpc>
                <a:spcPct val="100000"/>
              </a:lnSpc>
              <a:buNone/>
              <a:tabLst>
                <a:tab algn="l" pos="0"/>
              </a:tabLst>
            </a:pPr>
            <a:endParaRPr b="0" lang="en-GB"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 name="PlaceHolder 1"/>
          <p:cNvSpPr>
            <a:spLocks noGrp="1"/>
          </p:cNvSpPr>
          <p:nvPr>
            <p:ph type="title"/>
          </p:nvPr>
        </p:nvSpPr>
        <p:spPr>
          <a:xfrm>
            <a:off x="457200" y="117360"/>
            <a:ext cx="8223840" cy="11372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600" spc="-1" strike="noStrike">
                <a:solidFill>
                  <a:srgbClr val="ffffff"/>
                </a:solidFill>
                <a:latin typeface="Calibri"/>
              </a:rPr>
              <a:t>Scripture</a:t>
            </a:r>
            <a:endParaRPr b="0" lang="en-GB" sz="2600" spc="-1" strike="noStrike">
              <a:solidFill>
                <a:srgbClr val="ffffff"/>
              </a:solidFill>
              <a:latin typeface="Arial"/>
            </a:endParaRPr>
          </a:p>
        </p:txBody>
      </p:sp>
      <p:sp>
        <p:nvSpPr>
          <p:cNvPr id="203" name="PlaceHolder 2"/>
          <p:cNvSpPr>
            <a:spLocks noGrp="1"/>
          </p:cNvSpPr>
          <p:nvPr>
            <p:ph/>
          </p:nvPr>
        </p:nvSpPr>
        <p:spPr>
          <a:xfrm>
            <a:off x="457200" y="1620000"/>
            <a:ext cx="8223840" cy="3974400"/>
          </a:xfrm>
          <a:prstGeom prst="rect">
            <a:avLst/>
          </a:prstGeom>
          <a:noFill/>
          <a:ln w="0">
            <a:noFill/>
          </a:ln>
        </p:spPr>
        <p:txBody>
          <a:bodyPr lIns="91440" rIns="91440" tIns="45720" bIns="45720" anchor="t">
            <a:noAutofit/>
          </a:bodyPr>
          <a:p>
            <a:pPr indent="0">
              <a:lnSpc>
                <a:spcPct val="100000"/>
              </a:lnSpc>
              <a:buNone/>
              <a:tabLst>
                <a:tab algn="l" pos="0"/>
              </a:tabLst>
            </a:pPr>
            <a:r>
              <a:rPr b="0" lang="en-GB" sz="1500" spc="-1" strike="noStrike">
                <a:solidFill>
                  <a:srgbClr val="e0c2cd"/>
                </a:solidFill>
                <a:latin typeface="Calibri"/>
              </a:rPr>
              <a:t>Psalm 26:</a:t>
            </a:r>
            <a:br>
              <a:rPr sz="1500"/>
            </a:br>
            <a:r>
              <a:rPr b="0" lang="en-GB" sz="1500" spc="-1" strike="noStrike">
                <a:solidFill>
                  <a:srgbClr val="ffff00"/>
                </a:solidFill>
                <a:latin typeface="Calibri"/>
                <a:ea typeface="Verdana"/>
              </a:rPr>
              <a:t>Give judgement for me, O Lord, for I have walked with integrity;</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I have trusted in the Lord and have not faltered.</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Test me, O Lord, and try me;</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examine my heart and my mind.</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For your love is before my eyes;</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I have walked in your truth.</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I have not joined the company of the false,</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nor consorted with the deceitful.</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I hate the gathering of evildoers</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and I will not sit down with the wicked.</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I will wash my hands in innocence, O Lord,</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that I may go about your altar,</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To make heard the voice of thanksgiving</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and tell of all your wonderful deeds.</a:t>
            </a:r>
            <a:endParaRPr b="0" lang="en-GB" sz="1500" spc="-1" strike="noStrike">
              <a:solidFill>
                <a:srgbClr val="ffffff"/>
              </a:solidFill>
              <a:latin typeface="Arial"/>
            </a:endParaRPr>
          </a:p>
          <a:p>
            <a:pPr indent="0">
              <a:lnSpc>
                <a:spcPct val="100000"/>
              </a:lnSpc>
              <a:buNone/>
              <a:tabLst>
                <a:tab algn="l" pos="0"/>
              </a:tabLst>
            </a:pPr>
            <a:endParaRPr b="0" lang="en-GB" sz="1500" spc="-1" strike="noStrike">
              <a:solidFill>
                <a:srgbClr val="ffffff"/>
              </a:solidFill>
              <a:latin typeface="Arial"/>
            </a:endParaRPr>
          </a:p>
          <a:p>
            <a:pPr indent="0">
              <a:lnSpc>
                <a:spcPct val="100000"/>
              </a:lnSpc>
              <a:buNone/>
              <a:tabLst>
                <a:tab algn="l" pos="0"/>
              </a:tabLst>
            </a:pPr>
            <a:r>
              <a:rPr b="0" lang="en-US" sz="1500" spc="-1" strike="noStrike">
                <a:solidFill>
                  <a:srgbClr val="ffff00"/>
                </a:solidFill>
                <a:latin typeface="Calibri"/>
                <a:ea typeface="Verdana"/>
              </a:rPr>
              <a:t>Glory to the Father and to the Son and to the Holy Spirit;</a:t>
            </a:r>
            <a:endParaRPr b="0" lang="en-GB" sz="1500" spc="-1" strike="noStrike">
              <a:solidFill>
                <a:srgbClr val="ffffff"/>
              </a:solidFill>
              <a:latin typeface="Arial"/>
            </a:endParaRPr>
          </a:p>
          <a:p>
            <a:pPr indent="0">
              <a:lnSpc>
                <a:spcPct val="100000"/>
              </a:lnSpc>
              <a:buNone/>
              <a:tabLst>
                <a:tab algn="l" pos="0"/>
              </a:tabLst>
            </a:pPr>
            <a:r>
              <a:rPr b="1" lang="en-US" sz="1500" spc="-1" strike="noStrike">
                <a:solidFill>
                  <a:srgbClr val="ffffff"/>
                </a:solidFill>
                <a:latin typeface="Calibri"/>
                <a:ea typeface="Verdana"/>
              </a:rPr>
              <a:t>as it was in the beginning is now and shall be for ever. Amen.</a:t>
            </a:r>
            <a:endParaRPr b="0" lang="en-GB" sz="15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735</TotalTime>
  <Application>LibreOffice/24.2.7.2$Linux_X86_64 LibreOffice_project/420$Build-2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2013-01-27T09:14:16Z</dcterms:created>
  <dc:creator/>
  <dc:description>generated using python-pptx</dc:description>
  <dc:language>en-GB</dc:language>
  <cp:lastModifiedBy/>
  <dcterms:modified xsi:type="dcterms:W3CDTF">2026-03-23T11:09:51Z</dcterms:modified>
  <cp:revision>68</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On-screen Show (4:3)</vt:lpwstr>
  </property>
</Properties>
</file>