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2.xml" ContentType="application/vnd.openxmlformats-officedocument.presentationml.slideMaster+xml"/>
  <Override PartName="/ppt/slideMasters/slideMaster11.xml" ContentType="application/vnd.openxmlformats-officedocument.presentationml.slideMaster+xml"/>
  <Override PartName="/ppt/slideMasters/slideMaster10.xml" ContentType="application/vnd.openxmlformats-officedocument.presentationml.slideMaster+xml"/>
  <Override PartName="/ppt/slideMasters/slideMaster9.xml" ContentType="application/vnd.openxmlformats-officedocument.presentationml.slideMaster+xml"/>
  <Override PartName="/ppt/slideMasters/slideMaster8.xml" ContentType="application/vnd.openxmlformats-officedocument.presentationml.slideMaster+xml"/>
  <Override PartName="/ppt/slideMasters/slideMaster7.xml" ContentType="application/vnd.openxmlformats-officedocument.presentationml.slideMaster+xml"/>
  <Override PartName="/ppt/slideMasters/slideMaster6.xml" ContentType="application/vnd.openxmlformats-officedocument.presentationml.slideMaster+xml"/>
  <Override PartName="/ppt/slideMasters/slideMaster5.xml" ContentType="application/vnd.openxmlformats-officedocument.presentationml.slideMaster+xml"/>
  <Override PartName="/ppt/slideMasters/slideMaster4.xml" ContentType="application/vnd.openxmlformats-officedocument.presentationml.slideMaster+xml"/>
  <Override PartName="/ppt/slideMasters/slideMaster3.xml" ContentType="application/vnd.openxmlformats-officedocument.presentationml.slideMaster+xml"/>
  <Override PartName="/ppt/slideMasters/slideMaster23.xml" ContentType="application/vnd.openxmlformats-officedocument.presentationml.slideMaster+xml"/>
  <Override PartName="/ppt/slideMasters/slideMaster22.xml" ContentType="application/vnd.openxmlformats-officedocument.presentationml.slideMaster+xml"/>
  <Override PartName="/ppt/slideMasters/slideMaster21.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18.xml" ContentType="application/vnd.openxmlformats-officedocument.presentationml.slideMaster+xml"/>
  <Override PartName="/ppt/slideMasters/slideMaster17.xml" ContentType="application/vnd.openxmlformats-officedocument.presentationml.slideMaster+xml"/>
  <Override PartName="/ppt/slideMasters/slideMaster16.xml" ContentType="application/vnd.openxmlformats-officedocument.presentationml.slideMaster+xml"/>
  <Override PartName="/ppt/slideMasters/slideMaster15.xml" ContentType="application/vnd.openxmlformats-officedocument.presentationml.slideMaster+xml"/>
  <Override PartName="/ppt/slideMasters/_rels/slideMaster1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_rels/slideMaster12.xml.rels" ContentType="application/vnd.openxmlformats-package.relationships+xml"/>
  <Override PartName="/ppt/slideMasters/_rels/slideMaster14.xml.rels" ContentType="application/vnd.openxmlformats-package.relationships+xml"/>
  <Override PartName="/ppt/slideMasters/_rels/slideMaster3.xml.rels" ContentType="application/vnd.openxmlformats-package.relationships+xml"/>
  <Override PartName="/ppt/slideMasters/_rels/slideMaster15.xml.rels" ContentType="application/vnd.openxmlformats-package.relationships+xml"/>
  <Override PartName="/ppt/slideMasters/_rels/slideMaster4.xml.rels" ContentType="application/vnd.openxmlformats-package.relationships+xml"/>
  <Override PartName="/ppt/slideMasters/_rels/slideMaster16.xml.rels" ContentType="application/vnd.openxmlformats-package.relationships+xml"/>
  <Override PartName="/ppt/slideMasters/_rels/slideMaster5.xml.rels" ContentType="application/vnd.openxmlformats-package.relationships+xml"/>
  <Override PartName="/ppt/slideMasters/_rels/slideMaster11.xml.rels" ContentType="application/vnd.openxmlformats-package.relationships+xml"/>
  <Override PartName="/ppt/slideMasters/_rels/slideMaster23.xml.rels" ContentType="application/vnd.openxmlformats-package.relationships+xml"/>
  <Override PartName="/ppt/slideMasters/_rels/slideMaster10.xml.rels" ContentType="application/vnd.openxmlformats-package.relationships+xml"/>
  <Override PartName="/ppt/slideMasters/_rels/slideMaster22.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21.xml.rels" ContentType="application/vnd.openxmlformats-package.relationships+xml"/>
  <Override PartName="/ppt/slideMasters/_rels/slideMaster19.xml.rels" ContentType="application/vnd.openxmlformats-package.relationships+xml"/>
  <Override PartName="/ppt/slideMasters/_rels/slideMaster7.xml.rels" ContentType="application/vnd.openxmlformats-package.relationships+xml"/>
  <Override PartName="/ppt/slideMasters/_rels/slideMaster20.xml.rels" ContentType="application/vnd.openxmlformats-package.relationships+xml"/>
  <Override PartName="/ppt/slideMasters/_rels/slideMaster18.xml.rels" ContentType="application/vnd.openxmlformats-package.relationships+xml"/>
  <Override PartName="/ppt/slideMasters/_rels/slideMaster6.xml.rels" ContentType="application/vnd.openxmlformats-package.relationships+xml"/>
  <Override PartName="/ppt/slideMasters/_rels/slideMaster17.xml.rels" ContentType="application/vnd.openxmlformats-package.relationships+xml"/>
  <Override PartName="/ppt/slideMasters/slideMaster14.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presProps.xml" ContentType="application/vnd.openxmlformats-officedocument.presentationml.presProps+xml"/>
  <Override PartName="/ppt/theme/theme10.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13.xml" ContentType="application/vnd.openxmlformats-officedocument.theme+xml"/>
  <Override PartName="/ppt/theme/theme3.xml" ContentType="application/vnd.openxmlformats-officedocument.theme+xml"/>
  <Override PartName="/ppt/theme/theme12.xml" ContentType="application/vnd.openxmlformats-officedocument.theme+xml"/>
  <Override PartName="/ppt/theme/theme2.xml" ContentType="application/vnd.openxmlformats-officedocument.theme+xml"/>
  <Override PartName="/ppt/theme/theme24.xml" ContentType="application/vnd.openxmlformats-officedocument.theme+xml"/>
  <Override PartName="/ppt/theme/theme23.xml" ContentType="application/vnd.openxmlformats-officedocument.theme+xml"/>
  <Override PartName="/ppt/theme/theme1.xml" ContentType="application/vnd.openxmlformats-officedocument.theme+xml"/>
  <Override PartName="/ppt/theme/theme11.xml" ContentType="application/vnd.openxmlformats-officedocument.theme+xml"/>
  <Override PartName="/ppt/theme/theme22.xml" ContentType="application/vnd.openxmlformats-officedocument.theme+xml"/>
  <Override PartName="/ppt/theme/theme21.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theme/theme18.xml" ContentType="application/vnd.openxmlformats-officedocument.theme+xml"/>
  <Override PartName="/ppt/theme/theme17.xml" ContentType="application/vnd.openxmlformats-officedocument.theme+xml"/>
  <Override PartName="/ppt/theme/theme16.xml" ContentType="application/vnd.openxmlformats-officedocument.theme+xml"/>
  <Override PartName="/ppt/theme/theme15.xml" ContentType="application/vnd.openxmlformats-officedocument.theme+xml"/>
  <Override PartName="/ppt/theme/theme14.xml" ContentType="application/vnd.openxmlformats-officedocument.theme+xml"/>
  <Override PartName="/ppt/slideLayouts/slideLayout9.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Layouts/slideLayout12.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_rels/slideLayout3.xml.rels" ContentType="application/vnd.openxmlformats-package.relationships+xml"/>
  <Override PartName="/ppt/slideLayouts/_rels/slideLayout2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20.xml.rels" ContentType="application/vnd.openxmlformats-package.relationships+xml"/>
  <Override PartName="/ppt/slideLayouts/_rels/slideLayout9.xml.rels" ContentType="application/vnd.openxmlformats-package.relationships+xml"/>
  <Override PartName="/ppt/slideLayouts/_rels/slideLayout13.xml.rels" ContentType="application/vnd.openxmlformats-package.relationships+xml"/>
  <Override PartName="/ppt/slideLayouts/_rels/slideLayout5.xml.rels" ContentType="application/vnd.openxmlformats-package.relationships+xml"/>
  <Override PartName="/ppt/slideLayouts/_rels/slideLayout8.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2.xml.rels" ContentType="application/vnd.openxmlformats-package.relationships+xml"/>
  <Override PartName="/ppt/slideLayouts/_rels/slideLayout2.xml.rels" ContentType="application/vnd.openxmlformats-package.relationships+xml"/>
  <Override PartName="/ppt/slideLayouts/_rels/slideLayout19.xml.rels" ContentType="application/vnd.openxmlformats-package.relationships+xml"/>
  <Override PartName="/ppt/slideLayouts/_rels/slideLayout1.xml.rels" ContentType="application/vnd.openxmlformats-package.relationships+xml"/>
  <Override PartName="/ppt/slideLayouts/_rels/slideLayout21.xml.rels" ContentType="application/vnd.openxmlformats-package.relationships+xml"/>
  <Override PartName="/ppt/slideLayouts/slideLayout3.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2.xml" ContentType="application/vnd.openxmlformats-officedocument.presentationml.slideLayout+xml"/>
  <Override PartName="/ppt/_rels/presentation.xml.rels" ContentType="application/vnd.openxmlformats-package.relationships+xml"/>
  <Override PartName="/ppt/media/image1.png" ContentType="image/png"/>
  <Override PartName="/ppt/media/image2.png" ContentType="image/png"/>
  <Override PartName="/ppt/media/image3.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0.xml.rels" ContentType="application/vnd.openxmlformats-package.relationships+xml"/>
  <Override PartName="/ppt/slides/_rels/slide8.xml.rels" ContentType="application/vnd.openxmlformats-package.relationships+xml"/>
  <Override PartName="/ppt/slides/_rels/slide11.xml.rels" ContentType="application/vnd.openxmlformats-package.relationships+xml"/>
  <Override PartName="/ppt/slides/_rels/slide9.xml.rels" ContentType="application/vnd.openxmlformats-package.relationships+xml"/>
  <Override PartName="/ppt/slides/slide13.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notesSlides/_rels/notesSlide7.xml.rels" ContentType="application/vnd.openxmlformats-package.relationships+xml"/>
  <Override PartName="/ppt/notesSlides/notesSlide7.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 id="2147483678" r:id="rId17"/>
    <p:sldMasterId id="2147483680" r:id="rId18"/>
    <p:sldMasterId id="2147483682" r:id="rId19"/>
    <p:sldMasterId id="2147483684" r:id="rId20"/>
    <p:sldMasterId id="2147483686" r:id="rId21"/>
    <p:sldMasterId id="2147483688" r:id="rId22"/>
    <p:sldMasterId id="2147483690" r:id="rId23"/>
    <p:sldMasterId id="2147483692" r:id="rId24"/>
  </p:sldMasterIdLst>
  <p:notesMasterIdLst>
    <p:notesMasterId r:id="rId25"/>
  </p:notesMasterIdLst>
  <p:sldIdLst>
    <p:sldId id="256" r:id="rId26"/>
    <p:sldId id="257" r:id="rId27"/>
    <p:sldId id="258" r:id="rId28"/>
    <p:sldId id="259" r:id="rId29"/>
    <p:sldId id="260" r:id="rId30"/>
    <p:sldId id="261" r:id="rId31"/>
    <p:sldId id="262" r:id="rId32"/>
    <p:sldId id="263" r:id="rId33"/>
    <p:sldId id="264" r:id="rId34"/>
    <p:sldId id="265" r:id="rId35"/>
    <p:sldId id="266" r:id="rId36"/>
    <p:sldId id="267" r:id="rId37"/>
    <p:sldId id="268" r:id="rId38"/>
    <p:sldId id="269" r:id="rId39"/>
  </p:sldIdLst>
  <p:sldSz cx="9144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slideMaster" Target="slideMasters/slideMaster19.xml"/><Relationship Id="rId21" Type="http://schemas.openxmlformats.org/officeDocument/2006/relationships/slideMaster" Target="slideMasters/slideMaster20.xml"/><Relationship Id="rId22" Type="http://schemas.openxmlformats.org/officeDocument/2006/relationships/slideMaster" Target="slideMasters/slideMaster21.xml"/><Relationship Id="rId23" Type="http://schemas.openxmlformats.org/officeDocument/2006/relationships/slideMaster" Target="slideMasters/slideMaster22.xml"/><Relationship Id="rId24" Type="http://schemas.openxmlformats.org/officeDocument/2006/relationships/slideMaster" Target="slideMasters/slideMaster23.xml"/><Relationship Id="rId25" Type="http://schemas.openxmlformats.org/officeDocument/2006/relationships/notesMaster" Target="notesMasters/notesMaster1.xml"/><Relationship Id="rId26" Type="http://schemas.openxmlformats.org/officeDocument/2006/relationships/slide" Target="slides/slide1.xml"/><Relationship Id="rId27" Type="http://schemas.openxmlformats.org/officeDocument/2006/relationships/slide" Target="slides/slide2.xml"/><Relationship Id="rId28" Type="http://schemas.openxmlformats.org/officeDocument/2006/relationships/slide" Target="slides/slide3.xml"/><Relationship Id="rId29" Type="http://schemas.openxmlformats.org/officeDocument/2006/relationships/slide" Target="slides/slide4.xml"/><Relationship Id="rId30" Type="http://schemas.openxmlformats.org/officeDocument/2006/relationships/slide" Target="slides/slide5.xml"/><Relationship Id="rId31" Type="http://schemas.openxmlformats.org/officeDocument/2006/relationships/slide" Target="slides/slide6.xml"/><Relationship Id="rId32" Type="http://schemas.openxmlformats.org/officeDocument/2006/relationships/slide" Target="slides/slide7.xml"/><Relationship Id="rId33" Type="http://schemas.openxmlformats.org/officeDocument/2006/relationships/slide" Target="slides/slide8.xml"/><Relationship Id="rId34" Type="http://schemas.openxmlformats.org/officeDocument/2006/relationships/slide" Target="slides/slide9.xml"/><Relationship Id="rId35" Type="http://schemas.openxmlformats.org/officeDocument/2006/relationships/slide" Target="slides/slide10.xml"/><Relationship Id="rId36" Type="http://schemas.openxmlformats.org/officeDocument/2006/relationships/slide" Target="slides/slide11.xml"/><Relationship Id="rId37" Type="http://schemas.openxmlformats.org/officeDocument/2006/relationships/slide" Target="slides/slide12.xml"/><Relationship Id="rId38" Type="http://schemas.openxmlformats.org/officeDocument/2006/relationships/slide" Target="slides/slide13.xml"/><Relationship Id="rId39" Type="http://schemas.openxmlformats.org/officeDocument/2006/relationships/slide" Target="slides/slide14.xml"/><Relationship Id="rId40"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5"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en-GB" sz="4400" spc="-1" strike="noStrike">
                <a:solidFill>
                  <a:srgbClr val="000000"/>
                </a:solidFill>
                <a:latin typeface="Arial"/>
              </a:rPr>
              <a:t>Click to move the slide</a:t>
            </a:r>
            <a:endParaRPr b="0" lang="en-GB" sz="4400" spc="-1" strike="noStrike">
              <a:solidFill>
                <a:srgbClr val="000000"/>
              </a:solidFill>
              <a:latin typeface="Arial"/>
            </a:endParaRPr>
          </a:p>
        </p:txBody>
      </p:sp>
      <p:sp>
        <p:nvSpPr>
          <p:cNvPr id="276"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GB" sz="2000" spc="-1" strike="noStrike">
                <a:solidFill>
                  <a:srgbClr val="000000"/>
                </a:solidFill>
                <a:latin typeface="Arial"/>
              </a:rPr>
              <a:t>Click to edit the notes' format</a:t>
            </a:r>
            <a:endParaRPr b="0" lang="en-GB" sz="2000" spc="-1" strike="noStrike">
              <a:solidFill>
                <a:srgbClr val="000000"/>
              </a:solidFill>
              <a:latin typeface="Arial"/>
            </a:endParaRPr>
          </a:p>
        </p:txBody>
      </p:sp>
      <p:sp>
        <p:nvSpPr>
          <p:cNvPr id="277"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GB" sz="1400" spc="-1" strike="noStrike">
                <a:solidFill>
                  <a:srgbClr val="000000"/>
                </a:solidFill>
                <a:latin typeface="Times New Roman"/>
              </a:rPr>
              <a:t>&lt;header&gt;</a:t>
            </a:r>
            <a:endParaRPr b="0" lang="en-GB" sz="1400" spc="-1" strike="noStrike">
              <a:solidFill>
                <a:srgbClr val="000000"/>
              </a:solidFill>
              <a:latin typeface="Times New Roman"/>
            </a:endParaRPr>
          </a:p>
        </p:txBody>
      </p:sp>
      <p:sp>
        <p:nvSpPr>
          <p:cNvPr id="278" name="PlaceHolder 4"/>
          <p:cNvSpPr>
            <a:spLocks noGrp="1"/>
          </p:cNvSpPr>
          <p:nvPr>
            <p:ph type="dt" idx="49"/>
          </p:nvPr>
        </p:nvSpPr>
        <p:spPr>
          <a:xfrm>
            <a:off x="4278960" y="0"/>
            <a:ext cx="3280680" cy="534240"/>
          </a:xfrm>
          <a:prstGeom prst="rect">
            <a:avLst/>
          </a:prstGeom>
          <a:noFill/>
          <a:ln w="0">
            <a:noFill/>
          </a:ln>
        </p:spPr>
        <p:txBody>
          <a:bodyPr lIns="0" rIns="0" tIns="0" bIns="0" anchor="t">
            <a:noAutofit/>
          </a:bodyPr>
          <a:lstStyle>
            <a:lvl1pPr indent="0" algn="r">
              <a:buNone/>
              <a:defRPr b="0" lang="en-GB" sz="1400" spc="-1" strike="noStrike">
                <a:solidFill>
                  <a:srgbClr val="000000"/>
                </a:solidFill>
                <a:latin typeface="Times New Roman"/>
              </a:defRPr>
            </a:lvl1pPr>
          </a:lstStyle>
          <a:p>
            <a:pPr indent="0" algn="r">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279" name="PlaceHolder 5"/>
          <p:cNvSpPr>
            <a:spLocks noGrp="1"/>
          </p:cNvSpPr>
          <p:nvPr>
            <p:ph type="ftr" idx="50"/>
          </p:nvPr>
        </p:nvSpPr>
        <p:spPr>
          <a:xfrm>
            <a:off x="0" y="10157400"/>
            <a:ext cx="3280680" cy="5342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80" name="PlaceHolder 6"/>
          <p:cNvSpPr>
            <a:spLocks noGrp="1"/>
          </p:cNvSpPr>
          <p:nvPr>
            <p:ph type="sldNum" idx="51"/>
          </p:nvPr>
        </p:nvSpPr>
        <p:spPr>
          <a:xfrm>
            <a:off x="4278960" y="10157400"/>
            <a:ext cx="3280680" cy="534240"/>
          </a:xfrm>
          <a:prstGeom prst="rect">
            <a:avLst/>
          </a:prstGeom>
          <a:noFill/>
          <a:ln w="0">
            <a:noFill/>
          </a:ln>
        </p:spPr>
        <p:txBody>
          <a:bodyPr lIns="0" rIns="0" tIns="0" bIns="0" anchor="b">
            <a:noAutofit/>
          </a:bodyPr>
          <a:lstStyle>
            <a:lvl1pPr indent="0" algn="r">
              <a:buNone/>
              <a:defRPr b="0" lang="en-GB" sz="1400" spc="-1" strike="noStrike">
                <a:solidFill>
                  <a:srgbClr val="000000"/>
                </a:solidFill>
                <a:latin typeface="Times New Roman"/>
              </a:defRPr>
            </a:lvl1pPr>
          </a:lstStyle>
          <a:p>
            <a:pPr indent="0" algn="r">
              <a:buNone/>
            </a:pPr>
            <a:fld id="{9A702476-4953-47BC-B6A2-2DD473DE95A0}"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5" name="PlaceHolder 1"/>
          <p:cNvSpPr>
            <a:spLocks noGrp="1"/>
          </p:cNvSpPr>
          <p:nvPr>
            <p:ph type="sldImg"/>
          </p:nvPr>
        </p:nvSpPr>
        <p:spPr>
          <a:xfrm>
            <a:off x="241560" y="875520"/>
            <a:ext cx="7922880" cy="4315320"/>
          </a:xfrm>
          <a:prstGeom prst="rect">
            <a:avLst/>
          </a:prstGeom>
          <a:ln w="0">
            <a:noFill/>
          </a:ln>
        </p:spPr>
      </p:sp>
      <p:sp>
        <p:nvSpPr>
          <p:cNvPr id="316" name="PlaceHolder 2"/>
          <p:cNvSpPr>
            <a:spLocks noGrp="1"/>
          </p:cNvSpPr>
          <p:nvPr>
            <p:ph type="body"/>
          </p:nvPr>
        </p:nvSpPr>
        <p:spPr>
          <a:xfrm>
            <a:off x="840960" y="5470560"/>
            <a:ext cx="6724440" cy="5179680"/>
          </a:xfrm>
          <a:prstGeom prst="rect">
            <a:avLst/>
          </a:prstGeom>
          <a:noFill/>
          <a:ln w="0">
            <a:noFill/>
          </a:ln>
        </p:spPr>
        <p:txBody>
          <a:bodyPr lIns="0" rIns="0" tIns="0" bIns="0" anchor="t">
            <a:noAutofit/>
          </a:bodyPr>
          <a:p>
            <a:pPr marL="216000" indent="0">
              <a:lnSpc>
                <a:spcPct val="100000"/>
              </a:lnSpc>
              <a:buNone/>
              <a:tabLst>
                <a:tab algn="l" pos="0"/>
              </a:tabLst>
            </a:pPr>
            <a:r>
              <a:rPr b="0" lang="en-US" sz="2000" spc="-1" strike="noStrike">
                <a:solidFill>
                  <a:srgbClr val="000000"/>
                </a:solidFill>
                <a:latin typeface="Calibri"/>
              </a:rPr>
              <a:t>Prayers of the People</a:t>
            </a:r>
            <a:endParaRPr b="0" lang="en-GB" sz="2000" spc="-1" strike="noStrike">
              <a:solidFill>
                <a:srgbClr val="000000"/>
              </a:solidFill>
              <a:latin typeface="Arial"/>
            </a:endParaRPr>
          </a:p>
        </p:txBody>
      </p:sp>
      <p:sp>
        <p:nvSpPr>
          <p:cNvPr id="317" name="PlaceHolder 3"/>
          <p:cNvSpPr>
            <a:spLocks noGrp="1"/>
          </p:cNvSpPr>
          <p:nvPr>
            <p:ph type="sldNum" idx="52"/>
          </p:nvPr>
        </p:nvSpPr>
        <p:spPr>
          <a:xfrm>
            <a:off x="4759920" y="10941840"/>
            <a:ext cx="3646440" cy="57276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6FE469FB-D80A-4B74-AC5F-A12810B61EC9}"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18062FBD-4E37-48DC-B437-8EE4AE3D70C0}" type="slidenum">
              <a:t>&lt;#&gt;</a:t>
            </a:fld>
          </a:p>
        </p:txBody>
      </p:sp>
      <p:sp>
        <p:nvSpPr>
          <p:cNvPr id="6" name="PlaceHolder 5"/>
          <p:cNvSpPr>
            <a:spLocks noGrp="1"/>
          </p:cNvSpPr>
          <p:nvPr>
            <p:ph type="dt" idx="3"/>
          </p:nvPr>
        </p:nvSpPr>
        <p:spPr/>
        <p:txBody>
          <a:bodyPr/>
          <a:p>
            <a:r>
              <a:rPr lang="en-GB"/>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Vertical Text">
    <p:spTree>
      <p:nvGrpSpPr>
        <p:cNvPr id="1" name=""/>
        <p:cNvGrpSpPr/>
        <p:nvPr/>
      </p:nvGrpSpPr>
      <p:grpSpPr>
        <a:xfrm>
          <a:off x="0" y="0"/>
          <a:ext cx="0" cy="0"/>
          <a:chOff x="0" y="0"/>
          <a:chExt cx="0" cy="0"/>
        </a:xfrm>
      </p:grpSpPr>
      <p:sp>
        <p:nvSpPr>
          <p:cNvPr id="12"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3"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CF501D65-0010-49CA-9520-86B0ACB75183}" type="slidenum">
              <a:t>&lt;#&gt;</a:t>
            </a:fld>
          </a:p>
        </p:txBody>
      </p:sp>
      <p:sp>
        <p:nvSpPr>
          <p:cNvPr id="6" name="PlaceHolder 5"/>
          <p:cNvSpPr>
            <a:spLocks noGrp="1"/>
          </p:cNvSpPr>
          <p:nvPr>
            <p:ph type="dt" idx="6"/>
          </p:nvPr>
        </p:nvSpPr>
        <p:spPr/>
        <p:txBody>
          <a:bodyPr/>
          <a:p>
            <a:r>
              <a:rPr lang="en-GB"/>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Vertical Title and Text">
    <p:spTree>
      <p:nvGrpSpPr>
        <p:cNvPr id="1" name=""/>
        <p:cNvGrpSpPr/>
        <p:nvPr/>
      </p:nvGrpSpPr>
      <p:grpSpPr>
        <a:xfrm>
          <a:off x="0" y="0"/>
          <a:ext cx="0" cy="0"/>
          <a:chOff x="0" y="0"/>
          <a:chExt cx="0" cy="0"/>
        </a:xfrm>
      </p:grpSpPr>
      <p:sp>
        <p:nvSpPr>
          <p:cNvPr id="19"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0"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8A96FFD3-AB82-4D8A-9CFA-8CA191A28D2E}" type="slidenum">
              <a:t>&lt;#&gt;</a:t>
            </a:fld>
          </a:p>
        </p:txBody>
      </p:sp>
      <p:sp>
        <p:nvSpPr>
          <p:cNvPr id="6" name="PlaceHolder 5"/>
          <p:cNvSpPr>
            <a:spLocks noGrp="1"/>
          </p:cNvSpPr>
          <p:nvPr>
            <p:ph type="dt" idx="9"/>
          </p:nvPr>
        </p:nvSpPr>
        <p:spPr/>
        <p:txBody>
          <a:bodyPr/>
          <a:p>
            <a:r>
              <a:rPr lang="en-GB"/>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4448F93D-290C-4894-B02E-40CF02C0F8DF}" type="slidenum">
              <a:t>&lt;#&gt;</a:t>
            </a:fld>
          </a:p>
        </p:txBody>
      </p:sp>
      <p:sp>
        <p:nvSpPr>
          <p:cNvPr id="6" name="PlaceHolder 5"/>
          <p:cNvSpPr>
            <a:spLocks noGrp="1"/>
          </p:cNvSpPr>
          <p:nvPr>
            <p:ph type="dt" idx="12"/>
          </p:nvPr>
        </p:nvSpPr>
        <p:spPr/>
        <p:txBody>
          <a:bodyPr/>
          <a:p>
            <a:r>
              <a:rPr lang="en-GB"/>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Section Header">
    <p:spTree>
      <p:nvGrpSpPr>
        <p:cNvPr id="1" name=""/>
        <p:cNvGrpSpPr/>
        <p:nvPr/>
      </p:nvGrpSpPr>
      <p:grpSpPr>
        <a:xfrm>
          <a:off x="0" y="0"/>
          <a:ext cx="0" cy="0"/>
          <a:chOff x="0" y="0"/>
          <a:chExt cx="0" cy="0"/>
        </a:xfrm>
      </p:grpSpPr>
      <p:sp>
        <p:nvSpPr>
          <p:cNvPr id="33"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3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3"/>
          </p:nvPr>
        </p:nvSpPr>
        <p:spPr/>
        <p:txBody>
          <a:bodyPr/>
          <a:p>
            <a:r>
              <a:t>Footer</a:t>
            </a:r>
          </a:p>
        </p:txBody>
      </p:sp>
      <p:sp>
        <p:nvSpPr>
          <p:cNvPr id="5" name="PlaceHolder 4"/>
          <p:cNvSpPr>
            <a:spLocks noGrp="1"/>
          </p:cNvSpPr>
          <p:nvPr>
            <p:ph type="sldNum" idx="14"/>
          </p:nvPr>
        </p:nvSpPr>
        <p:spPr/>
        <p:txBody>
          <a:bodyPr/>
          <a:p>
            <a:fld id="{5B20F3F0-0DA1-4BB6-8376-91DB1F3F8A94}" type="slidenum">
              <a:t>&lt;#&gt;</a:t>
            </a:fld>
          </a:p>
        </p:txBody>
      </p:sp>
      <p:sp>
        <p:nvSpPr>
          <p:cNvPr id="6" name="PlaceHolder 5"/>
          <p:cNvSpPr>
            <a:spLocks noGrp="1"/>
          </p:cNvSpPr>
          <p:nvPr>
            <p:ph type="dt" idx="15"/>
          </p:nvPr>
        </p:nvSpPr>
        <p:spPr/>
        <p:txBody>
          <a:bodyPr/>
          <a:p>
            <a:r>
              <a:rPr lang="en-GB"/>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wo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41"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6"/>
          </p:nvPr>
        </p:nvSpPr>
        <p:spPr/>
        <p:txBody>
          <a:bodyPr/>
          <a:p>
            <a:r>
              <a:t>Footer</a:t>
            </a:r>
          </a:p>
        </p:txBody>
      </p:sp>
      <p:sp>
        <p:nvSpPr>
          <p:cNvPr id="5" name="PlaceHolder 4"/>
          <p:cNvSpPr>
            <a:spLocks noGrp="1"/>
          </p:cNvSpPr>
          <p:nvPr>
            <p:ph type="sldNum" idx="17"/>
          </p:nvPr>
        </p:nvSpPr>
        <p:spPr/>
        <p:txBody>
          <a:bodyPr/>
          <a:p>
            <a:fld id="{643BC854-508D-4DAB-B9D8-12D342046FB4}" type="slidenum">
              <a:t>&lt;#&gt;</a:t>
            </a:fld>
          </a:p>
        </p:txBody>
      </p:sp>
      <p:sp>
        <p:nvSpPr>
          <p:cNvPr id="6" name="PlaceHolder 5"/>
          <p:cNvSpPr>
            <a:spLocks noGrp="1"/>
          </p:cNvSpPr>
          <p:nvPr>
            <p:ph type="dt" idx="18"/>
          </p:nvPr>
        </p:nvSpPr>
        <p:spPr/>
        <p:txBody>
          <a:bodyPr/>
          <a:p>
            <a:r>
              <a:rPr lang="en-GB"/>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Comparison">
    <p:spTree>
      <p:nvGrpSpPr>
        <p:cNvPr id="1" name=""/>
        <p:cNvGrpSpPr/>
        <p:nvPr/>
      </p:nvGrpSpPr>
      <p:grpSpPr>
        <a:xfrm>
          <a:off x="0" y="0"/>
          <a:ext cx="0" cy="0"/>
          <a:chOff x="0" y="0"/>
          <a:chExt cx="0" cy="0"/>
        </a:xfrm>
      </p:grpSpPr>
      <p:sp>
        <p:nvSpPr>
          <p:cNvPr id="47"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4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9"/>
          </p:nvPr>
        </p:nvSpPr>
        <p:spPr/>
        <p:txBody>
          <a:bodyPr/>
          <a:p>
            <a:r>
              <a:t>Footer</a:t>
            </a:r>
          </a:p>
        </p:txBody>
      </p:sp>
      <p:sp>
        <p:nvSpPr>
          <p:cNvPr id="5" name="PlaceHolder 4"/>
          <p:cNvSpPr>
            <a:spLocks noGrp="1"/>
          </p:cNvSpPr>
          <p:nvPr>
            <p:ph type="sldNum" idx="20"/>
          </p:nvPr>
        </p:nvSpPr>
        <p:spPr/>
        <p:txBody>
          <a:bodyPr/>
          <a:p>
            <a:fld id="{944C1B22-0122-4A1D-ADAF-6A344DCB0F9F}" type="slidenum">
              <a:t>&lt;#&gt;</a:t>
            </a:fld>
          </a:p>
        </p:txBody>
      </p:sp>
      <p:sp>
        <p:nvSpPr>
          <p:cNvPr id="6" name="PlaceHolder 5"/>
          <p:cNvSpPr>
            <a:spLocks noGrp="1"/>
          </p:cNvSpPr>
          <p:nvPr>
            <p:ph type="dt" idx="21"/>
          </p:nvPr>
        </p:nvSpPr>
        <p:spPr/>
        <p:txBody>
          <a:bodyPr/>
          <a:p>
            <a:r>
              <a:rPr lang="en-GB"/>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5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2"/>
          </p:nvPr>
        </p:nvSpPr>
        <p:spPr/>
        <p:txBody>
          <a:bodyPr/>
          <a:p>
            <a:r>
              <a:t>Footer</a:t>
            </a:r>
          </a:p>
        </p:txBody>
      </p:sp>
      <p:sp>
        <p:nvSpPr>
          <p:cNvPr id="5" name="PlaceHolder 4"/>
          <p:cNvSpPr>
            <a:spLocks noGrp="1"/>
          </p:cNvSpPr>
          <p:nvPr>
            <p:ph type="sldNum" idx="23"/>
          </p:nvPr>
        </p:nvSpPr>
        <p:spPr/>
        <p:txBody>
          <a:bodyPr/>
          <a:p>
            <a:fld id="{74594B03-C6E2-4E7E-9CB8-C8843F290534}" type="slidenum">
              <a:t>&lt;#&gt;</a:t>
            </a:fld>
          </a:p>
        </p:txBody>
      </p:sp>
      <p:sp>
        <p:nvSpPr>
          <p:cNvPr id="6" name="PlaceHolder 5"/>
          <p:cNvSpPr>
            <a:spLocks noGrp="1"/>
          </p:cNvSpPr>
          <p:nvPr>
            <p:ph type="dt" idx="24"/>
          </p:nvPr>
        </p:nvSpPr>
        <p:spPr/>
        <p:txBody>
          <a:bodyPr/>
          <a:p>
            <a:r>
              <a:rPr lang="en-GB"/>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Blank">
    <p:spTree>
      <p:nvGrpSpPr>
        <p:cNvPr id="1" name=""/>
        <p:cNvGrpSpPr/>
        <p:nvPr/>
      </p:nvGrpSpPr>
      <p:grpSpPr>
        <a:xfrm>
          <a:off x="0" y="0"/>
          <a:ext cx="0" cy="0"/>
          <a:chOff x="0" y="0"/>
          <a:chExt cx="0" cy="0"/>
        </a:xfrm>
      </p:grpSpPr>
      <p:sp>
        <p:nvSpPr>
          <p:cNvPr id="61"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5"/>
          </p:nvPr>
        </p:nvSpPr>
        <p:spPr/>
        <p:txBody>
          <a:bodyPr/>
          <a:p>
            <a:r>
              <a:t>Footer</a:t>
            </a:r>
          </a:p>
        </p:txBody>
      </p:sp>
      <p:sp>
        <p:nvSpPr>
          <p:cNvPr id="5" name="PlaceHolder 4"/>
          <p:cNvSpPr>
            <a:spLocks noGrp="1"/>
          </p:cNvSpPr>
          <p:nvPr>
            <p:ph type="sldNum" idx="26"/>
          </p:nvPr>
        </p:nvSpPr>
        <p:spPr/>
        <p:txBody>
          <a:bodyPr/>
          <a:p>
            <a:fld id="{0F5D3E88-12C6-42C2-A352-20C9584E9D18}" type="slidenum">
              <a:t>&lt;#&gt;</a:t>
            </a:fld>
          </a:p>
        </p:txBody>
      </p:sp>
      <p:sp>
        <p:nvSpPr>
          <p:cNvPr id="6" name="PlaceHolder 5"/>
          <p:cNvSpPr>
            <a:spLocks noGrp="1"/>
          </p:cNvSpPr>
          <p:nvPr>
            <p:ph type="dt" idx="27"/>
          </p:nvPr>
        </p:nvSpPr>
        <p:spPr/>
        <p:txBody>
          <a:bodyPr/>
          <a:p>
            <a:r>
              <a:rPr lang="en-GB"/>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Content with Caption">
    <p:spTree>
      <p:nvGrpSpPr>
        <p:cNvPr id="1" name=""/>
        <p:cNvGrpSpPr/>
        <p:nvPr/>
      </p:nvGrpSpPr>
      <p:grpSpPr>
        <a:xfrm>
          <a:off x="0" y="0"/>
          <a:ext cx="0" cy="0"/>
          <a:chOff x="0" y="0"/>
          <a:chExt cx="0" cy="0"/>
        </a:xfrm>
      </p:grpSpPr>
      <p:sp>
        <p:nvSpPr>
          <p:cNvPr id="68"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9"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8"/>
          </p:nvPr>
        </p:nvSpPr>
        <p:spPr/>
        <p:txBody>
          <a:bodyPr/>
          <a:p>
            <a:r>
              <a:t>Footer</a:t>
            </a:r>
          </a:p>
        </p:txBody>
      </p:sp>
      <p:sp>
        <p:nvSpPr>
          <p:cNvPr id="5" name="PlaceHolder 4"/>
          <p:cNvSpPr>
            <a:spLocks noGrp="1"/>
          </p:cNvSpPr>
          <p:nvPr>
            <p:ph type="sldNum" idx="29"/>
          </p:nvPr>
        </p:nvSpPr>
        <p:spPr/>
        <p:txBody>
          <a:bodyPr/>
          <a:p>
            <a:fld id="{BDD821B9-4869-4721-A16B-9B7E98735386}" type="slidenum">
              <a:t>&lt;#&gt;</a:t>
            </a:fld>
          </a:p>
        </p:txBody>
      </p:sp>
      <p:sp>
        <p:nvSpPr>
          <p:cNvPr id="6" name="PlaceHolder 5"/>
          <p:cNvSpPr>
            <a:spLocks noGrp="1"/>
          </p:cNvSpPr>
          <p:nvPr>
            <p:ph type="dt" idx="30"/>
          </p:nvPr>
        </p:nvSpPr>
        <p:spPr/>
        <p:txBody>
          <a:bodyPr/>
          <a:p>
            <a:r>
              <a:rPr lang="en-GB"/>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Picture with Caption">
    <p:spTree>
      <p:nvGrpSpPr>
        <p:cNvPr id="1" name=""/>
        <p:cNvGrpSpPr/>
        <p:nvPr/>
      </p:nvGrpSpPr>
      <p:grpSpPr>
        <a:xfrm>
          <a:off x="0" y="0"/>
          <a:ext cx="0" cy="0"/>
          <a:chOff x="0" y="0"/>
          <a:chExt cx="0" cy="0"/>
        </a:xfrm>
      </p:grpSpPr>
      <p:sp>
        <p:nvSpPr>
          <p:cNvPr id="75"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7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1"/>
          </p:nvPr>
        </p:nvSpPr>
        <p:spPr/>
        <p:txBody>
          <a:bodyPr/>
          <a:p>
            <a:r>
              <a:t>Footer</a:t>
            </a:r>
          </a:p>
        </p:txBody>
      </p:sp>
      <p:sp>
        <p:nvSpPr>
          <p:cNvPr id="5" name="PlaceHolder 4"/>
          <p:cNvSpPr>
            <a:spLocks noGrp="1"/>
          </p:cNvSpPr>
          <p:nvPr>
            <p:ph type="sldNum" idx="32"/>
          </p:nvPr>
        </p:nvSpPr>
        <p:spPr/>
        <p:txBody>
          <a:bodyPr/>
          <a:p>
            <a:fld id="{BA83B7F6-175D-4C73-A8DB-377B22AF7510}" type="slidenum">
              <a:t>&lt;#&gt;</a:t>
            </a:fld>
          </a:p>
        </p:txBody>
      </p:sp>
      <p:sp>
        <p:nvSpPr>
          <p:cNvPr id="6" name="PlaceHolder 5"/>
          <p:cNvSpPr>
            <a:spLocks noGrp="1"/>
          </p:cNvSpPr>
          <p:nvPr>
            <p:ph type="dt" idx="33"/>
          </p:nvPr>
        </p:nvSpPr>
        <p:spPr/>
        <p:txBody>
          <a:bodyPr/>
          <a:p>
            <a:r>
              <a:rPr lang="en-GB"/>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p:spTree>
      <p:nvGrpSpPr>
        <p:cNvPr id="1" name=""/>
        <p:cNvGrpSpPr/>
        <p:nvPr/>
      </p:nvGrpSpPr>
      <p:grpSpPr>
        <a:xfrm>
          <a:off x="0" y="0"/>
          <a:ext cx="0" cy="0"/>
          <a:chOff x="0" y="0"/>
          <a:chExt cx="0" cy="0"/>
        </a:xfrm>
      </p:grpSpPr>
      <p:sp>
        <p:nvSpPr>
          <p:cNvPr id="103"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0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4"/>
          </p:nvPr>
        </p:nvSpPr>
        <p:spPr/>
        <p:txBody>
          <a:bodyPr/>
          <a:p>
            <a:r>
              <a:t>Footer</a:t>
            </a:r>
          </a:p>
        </p:txBody>
      </p:sp>
      <p:sp>
        <p:nvSpPr>
          <p:cNvPr id="5" name="PlaceHolder 4"/>
          <p:cNvSpPr>
            <a:spLocks noGrp="1"/>
          </p:cNvSpPr>
          <p:nvPr>
            <p:ph type="sldNum" idx="35"/>
          </p:nvPr>
        </p:nvSpPr>
        <p:spPr/>
        <p:txBody>
          <a:bodyPr/>
          <a:p>
            <a:fld id="{FAF55187-DA50-4574-A11C-3310B92F36A1}" type="slidenum">
              <a:t>&lt;#&gt;</a:t>
            </a:fld>
          </a:p>
        </p:txBody>
      </p:sp>
      <p:sp>
        <p:nvSpPr>
          <p:cNvPr id="6" name="PlaceHolder 5"/>
          <p:cNvSpPr>
            <a:spLocks noGrp="1"/>
          </p:cNvSpPr>
          <p:nvPr>
            <p:ph type="dt" idx="36"/>
          </p:nvPr>
        </p:nvSpPr>
        <p:spPr/>
        <p:txBody>
          <a:bodyPr/>
          <a:p>
            <a:r>
              <a:rPr lang="en-GB"/>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spTree>
      <p:nvGrpSpPr>
        <p:cNvPr id="1" name=""/>
        <p:cNvGrpSpPr/>
        <p:nvPr/>
      </p:nvGrpSpPr>
      <p:grpSpPr>
        <a:xfrm>
          <a:off x="0" y="0"/>
          <a:ext cx="0" cy="0"/>
          <a:chOff x="0" y="0"/>
          <a:chExt cx="0" cy="0"/>
        </a:xfrm>
      </p:grpSpPr>
      <p:sp>
        <p:nvSpPr>
          <p:cNvPr id="131"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3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7"/>
          </p:nvPr>
        </p:nvSpPr>
        <p:spPr/>
        <p:txBody>
          <a:bodyPr/>
          <a:p>
            <a:r>
              <a:t>Footer</a:t>
            </a:r>
          </a:p>
        </p:txBody>
      </p:sp>
      <p:sp>
        <p:nvSpPr>
          <p:cNvPr id="5" name="PlaceHolder 4"/>
          <p:cNvSpPr>
            <a:spLocks noGrp="1"/>
          </p:cNvSpPr>
          <p:nvPr>
            <p:ph type="sldNum" idx="38"/>
          </p:nvPr>
        </p:nvSpPr>
        <p:spPr/>
        <p:txBody>
          <a:bodyPr/>
          <a:p>
            <a:fld id="{C4A54BA2-0F95-4063-A689-29B843E4CDFA}" type="slidenum">
              <a:t>&lt;#&gt;</a:t>
            </a:fld>
          </a:p>
        </p:txBody>
      </p:sp>
      <p:sp>
        <p:nvSpPr>
          <p:cNvPr id="6" name="PlaceHolder 5"/>
          <p:cNvSpPr>
            <a:spLocks noGrp="1"/>
          </p:cNvSpPr>
          <p:nvPr>
            <p:ph type="dt" idx="39"/>
          </p:nvPr>
        </p:nvSpPr>
        <p:spPr/>
        <p:txBody>
          <a:bodyPr/>
          <a:p>
            <a:r>
              <a:rPr lang="en-GB"/>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
    <p:spTree>
      <p:nvGrpSpPr>
        <p:cNvPr id="1" name=""/>
        <p:cNvGrpSpPr/>
        <p:nvPr/>
      </p:nvGrpSpPr>
      <p:grpSpPr>
        <a:xfrm>
          <a:off x="0" y="0"/>
          <a:ext cx="0" cy="0"/>
          <a:chOff x="0" y="0"/>
          <a:chExt cx="0" cy="0"/>
        </a:xfrm>
      </p:grpSpPr>
      <p:sp>
        <p:nvSpPr>
          <p:cNvPr id="159"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60"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40"/>
          </p:nvPr>
        </p:nvSpPr>
        <p:spPr/>
        <p:txBody>
          <a:bodyPr/>
          <a:p>
            <a:r>
              <a:t>Footer</a:t>
            </a:r>
          </a:p>
        </p:txBody>
      </p:sp>
      <p:sp>
        <p:nvSpPr>
          <p:cNvPr id="5" name="PlaceHolder 4"/>
          <p:cNvSpPr>
            <a:spLocks noGrp="1"/>
          </p:cNvSpPr>
          <p:nvPr>
            <p:ph type="sldNum" idx="41"/>
          </p:nvPr>
        </p:nvSpPr>
        <p:spPr/>
        <p:txBody>
          <a:bodyPr/>
          <a:p>
            <a:fld id="{45EAD971-0708-496E-9AEB-016AF80D256C}" type="slidenum">
              <a:t>&lt;#&gt;</a:t>
            </a:fld>
          </a:p>
        </p:txBody>
      </p:sp>
      <p:sp>
        <p:nvSpPr>
          <p:cNvPr id="6" name="PlaceHolder 5"/>
          <p:cNvSpPr>
            <a:spLocks noGrp="1"/>
          </p:cNvSpPr>
          <p:nvPr>
            <p:ph type="dt" idx="42"/>
          </p:nvPr>
        </p:nvSpPr>
        <p:spPr/>
        <p:txBody>
          <a:bodyPr/>
          <a:p>
            <a:r>
              <a:rPr lang="en-GB"/>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2">
    <p:spTree>
      <p:nvGrpSpPr>
        <p:cNvPr id="1" name=""/>
        <p:cNvGrpSpPr/>
        <p:nvPr/>
      </p:nvGrpSpPr>
      <p:grpSpPr>
        <a:xfrm>
          <a:off x="0" y="0"/>
          <a:ext cx="0" cy="0"/>
          <a:chOff x="0" y="0"/>
          <a:chExt cx="0" cy="0"/>
        </a:xfrm>
      </p:grpSpPr>
      <p:sp>
        <p:nvSpPr>
          <p:cNvPr id="167"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6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3"/>
          </p:nvPr>
        </p:nvSpPr>
        <p:spPr/>
        <p:txBody>
          <a:bodyPr/>
          <a:p>
            <a:r>
              <a:t>Footer</a:t>
            </a:r>
          </a:p>
        </p:txBody>
      </p:sp>
      <p:sp>
        <p:nvSpPr>
          <p:cNvPr id="5" name="PlaceHolder 4"/>
          <p:cNvSpPr>
            <a:spLocks noGrp="1"/>
          </p:cNvSpPr>
          <p:nvPr>
            <p:ph type="sldNum" idx="44"/>
          </p:nvPr>
        </p:nvSpPr>
        <p:spPr/>
        <p:txBody>
          <a:bodyPr/>
          <a:p>
            <a:fld id="{90981E1E-C4D0-4065-B645-E4E23177242B}" type="slidenum">
              <a:t>&lt;#&gt;</a:t>
            </a:fld>
          </a:p>
        </p:txBody>
      </p:sp>
      <p:sp>
        <p:nvSpPr>
          <p:cNvPr id="6" name="PlaceHolder 5"/>
          <p:cNvSpPr>
            <a:spLocks noGrp="1"/>
          </p:cNvSpPr>
          <p:nvPr>
            <p:ph type="dt" idx="45"/>
          </p:nvPr>
        </p:nvSpPr>
        <p:spPr/>
        <p:txBody>
          <a:bodyPr/>
          <a:p>
            <a:r>
              <a:rPr lang="en-GB"/>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Midnightblue">
    <p:spTree>
      <p:nvGrpSpPr>
        <p:cNvPr id="1" name=""/>
        <p:cNvGrpSpPr/>
        <p:nvPr/>
      </p:nvGrpSpPr>
      <p:grpSpPr>
        <a:xfrm>
          <a:off x="0" y="0"/>
          <a:ext cx="0" cy="0"/>
          <a:chOff x="0" y="0"/>
          <a:chExt cx="0" cy="0"/>
        </a:xfrm>
      </p:grpSpPr>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spTree>
      <p:nvGrpSpPr>
        <p:cNvPr id="1" name=""/>
        <p:cNvGrpSpPr/>
        <p:nvPr/>
      </p:nvGrpSpPr>
      <p:grpSpPr>
        <a:xfrm>
          <a:off x="0" y="0"/>
          <a:ext cx="0" cy="0"/>
          <a:chOff x="0" y="0"/>
          <a:chExt cx="0" cy="0"/>
        </a:xfrm>
      </p:grpSpPr>
      <p:sp>
        <p:nvSpPr>
          <p:cNvPr id="189"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90"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spTree>
      <p:nvGrpSpPr>
        <p:cNvPr id="1" name=""/>
        <p:cNvGrpSpPr/>
        <p:nvPr/>
      </p:nvGrpSpPr>
      <p:grpSpPr>
        <a:xfrm>
          <a:off x="0" y="0"/>
          <a:ext cx="0" cy="0"/>
          <a:chOff x="0" y="0"/>
          <a:chExt cx="0" cy="0"/>
        </a:xfrm>
      </p:grpSpPr>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5">
    <p:spTree>
      <p:nvGrpSpPr>
        <p:cNvPr id="1" name=""/>
        <p:cNvGrpSpPr/>
        <p:nvPr/>
      </p:nvGrpSpPr>
      <p:grpSpPr>
        <a:xfrm>
          <a:off x="0" y="0"/>
          <a:ext cx="0" cy="0"/>
          <a:chOff x="0" y="0"/>
          <a:chExt cx="0" cy="0"/>
        </a:xfrm>
      </p:grpSpPr>
      <p:sp>
        <p:nvSpPr>
          <p:cNvPr id="209"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10"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_">
    <p:spTree>
      <p:nvGrpSpPr>
        <p:cNvPr id="1" name=""/>
        <p:cNvGrpSpPr/>
        <p:nvPr/>
      </p:nvGrpSpPr>
      <p:grpSpPr>
        <a:xfrm>
          <a:off x="0" y="0"/>
          <a:ext cx="0" cy="0"/>
          <a:chOff x="0" y="0"/>
          <a:chExt cx="0" cy="0"/>
        </a:xfrm>
      </p:grpSpPr>
      <p:sp>
        <p:nvSpPr>
          <p:cNvPr id="221"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2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6">
    <p:spTree>
      <p:nvGrpSpPr>
        <p:cNvPr id="1" name=""/>
        <p:cNvGrpSpPr/>
        <p:nvPr/>
      </p:nvGrpSpPr>
      <p:grpSpPr>
        <a:xfrm>
          <a:off x="0" y="0"/>
          <a:ext cx="0" cy="0"/>
          <a:chOff x="0" y="0"/>
          <a:chExt cx="0" cy="0"/>
        </a:xfrm>
      </p:grpSpPr>
      <p:sp>
        <p:nvSpPr>
          <p:cNvPr id="233"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34"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ffffff"/>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__">
    <p:spTree>
      <p:nvGrpSpPr>
        <p:cNvPr id="1" name=""/>
        <p:cNvGrpSpPr/>
        <p:nvPr/>
      </p:nvGrpSpPr>
      <p:grpSpPr>
        <a:xfrm>
          <a:off x="0" y="0"/>
          <a:ext cx="0" cy="0"/>
          <a:chOff x="0" y="0"/>
          <a:chExt cx="0" cy="0"/>
        </a:xfrm>
      </p:grpSpPr>
      <p:sp>
        <p:nvSpPr>
          <p:cNvPr id="246"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4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_">
    <p:spTree>
      <p:nvGrpSpPr>
        <p:cNvPr id="1" name=""/>
        <p:cNvGrpSpPr/>
        <p:nvPr/>
      </p:nvGrpSpPr>
      <p:grpSpPr>
        <a:xfrm>
          <a:off x="0" y="0"/>
          <a:ext cx="0" cy="0"/>
          <a:chOff x="0" y="0"/>
          <a:chExt cx="0" cy="0"/>
        </a:xfrm>
      </p:grpSpPr>
      <p:sp>
        <p:nvSpPr>
          <p:cNvPr id="273"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74"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46"/>
          </p:nvPr>
        </p:nvSpPr>
        <p:spPr/>
        <p:txBody>
          <a:bodyPr/>
          <a:p>
            <a:r>
              <a:t>Footer</a:t>
            </a:r>
          </a:p>
        </p:txBody>
      </p:sp>
      <p:sp>
        <p:nvSpPr>
          <p:cNvPr id="5" name="PlaceHolder 4"/>
          <p:cNvSpPr>
            <a:spLocks noGrp="1"/>
          </p:cNvSpPr>
          <p:nvPr>
            <p:ph type="sldNum" idx="47"/>
          </p:nvPr>
        </p:nvSpPr>
        <p:spPr/>
        <p:txBody>
          <a:bodyPr/>
          <a:p>
            <a:fld id="{B7361017-9EAB-4327-AC7E-165159263269}" type="slidenum">
              <a:t>&lt;#&gt;</a:t>
            </a:fld>
          </a:p>
        </p:txBody>
      </p:sp>
      <p:sp>
        <p:nvSpPr>
          <p:cNvPr id="6" name="PlaceHolder 5"/>
          <p:cNvSpPr>
            <a:spLocks noGrp="1"/>
          </p:cNvSpPr>
          <p:nvPr>
            <p:ph type="dt" idx="48"/>
          </p:nvPr>
        </p:nvSpPr>
        <p:spPr/>
        <p:txBody>
          <a:bodyPr/>
          <a:p>
            <a:r>
              <a:rPr lang="en-GB"/>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slideLayout" Target="../slideLayouts/slideLayout15.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image" Target="../media/image1.png"/><Relationship Id="rId3" Type="http://schemas.openxmlformats.org/officeDocument/2006/relationships/slideLayout" Target="../slideLayouts/slideLayout16.xml"/>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image" Target="../media/image1.png"/><Relationship Id="rId3" Type="http://schemas.openxmlformats.org/officeDocument/2006/relationships/slideLayout" Target="../slideLayouts/slideLayout17.xml"/>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image" Target="../media/image1.png"/><Relationship Id="rId3" Type="http://schemas.openxmlformats.org/officeDocument/2006/relationships/slideLayout" Target="../slideLayouts/slideLayout18.xml"/>
</Relationships>
</file>

<file path=ppt/slideMasters/_rels/slideMaster19.xml.rels><?xml version="1.0" encoding="UTF-8"?>
<Relationships xmlns="http://schemas.openxmlformats.org/package/2006/relationships"><Relationship Id="rId1" Type="http://schemas.openxmlformats.org/officeDocument/2006/relationships/theme" Target="../theme/theme19.xml"/><Relationship Id="rId2" Type="http://schemas.openxmlformats.org/officeDocument/2006/relationships/image" Target="../media/image1.png"/><Relationship Id="rId3" Type="http://schemas.openxmlformats.org/officeDocument/2006/relationships/slideLayout" Target="../slideLayouts/slideLayout19.xml"/>
</Relationships>
</file>

<file path=ppt/slideMasters/_rels/slideMaster20.xml.rels><?xml version="1.0" encoding="UTF-8"?>
<Relationships xmlns="http://schemas.openxmlformats.org/package/2006/relationships"><Relationship Id="rId1" Type="http://schemas.openxmlformats.org/officeDocument/2006/relationships/theme" Target="../theme/theme20.xml"/><Relationship Id="rId2" Type="http://schemas.openxmlformats.org/officeDocument/2006/relationships/image" Target="../media/image1.png"/><Relationship Id="rId3" Type="http://schemas.openxmlformats.org/officeDocument/2006/relationships/slideLayout" Target="../slideLayouts/slideLayout20.xml"/>
</Relationships>
</file>

<file path=ppt/slideMasters/_rels/slideMaster21.xml.rels><?xml version="1.0" encoding="UTF-8"?>
<Relationships xmlns="http://schemas.openxmlformats.org/package/2006/relationships"><Relationship Id="rId1" Type="http://schemas.openxmlformats.org/officeDocument/2006/relationships/theme" Target="../theme/theme21.xml"/><Relationship Id="rId2" Type="http://schemas.openxmlformats.org/officeDocument/2006/relationships/image" Target="../media/image1.png"/><Relationship Id="rId3" Type="http://schemas.openxmlformats.org/officeDocument/2006/relationships/slideLayout" Target="../slideLayouts/slideLayout21.xml"/>
</Relationships>
</file>

<file path=ppt/slideMasters/_rels/slideMaster22.xml.rels><?xml version="1.0" encoding="UTF-8"?>
<Relationships xmlns="http://schemas.openxmlformats.org/package/2006/relationships"><Relationship Id="rId1" Type="http://schemas.openxmlformats.org/officeDocument/2006/relationships/theme" Target="../theme/theme22.xml"/><Relationship Id="rId2" Type="http://schemas.openxmlformats.org/officeDocument/2006/relationships/image" Target="../media/image1.png"/><Relationship Id="rId3" Type="http://schemas.openxmlformats.org/officeDocument/2006/relationships/slideLayout" Target="../slideLayouts/slideLayout22.xml"/>
</Relationships>
</file>

<file path=ppt/slideMasters/_rels/slideMaster23.xml.rels><?xml version="1.0" encoding="UTF-8"?>
<Relationships xmlns="http://schemas.openxmlformats.org/package/2006/relationships"><Relationship Id="rId1" Type="http://schemas.openxmlformats.org/officeDocument/2006/relationships/theme" Target="../theme/theme23.xml"/><Relationship Id="rId2" Type="http://schemas.openxmlformats.org/officeDocument/2006/relationships/slideLayout" Target="../slideLayouts/slideLayout23.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 name="PlaceHolder 3"/>
          <p:cNvSpPr>
            <a:spLocks noGrp="1"/>
          </p:cNvSpPr>
          <p:nvPr>
            <p:ph type="ftr" idx="1"/>
          </p:nvPr>
        </p:nvSpPr>
        <p:spPr>
          <a:xfrm>
            <a:off x="3124080" y="6356520"/>
            <a:ext cx="2892240" cy="3618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 name="PlaceHolder 4"/>
          <p:cNvSpPr>
            <a:spLocks noGrp="1"/>
          </p:cNvSpPr>
          <p:nvPr>
            <p:ph type="sldNum" idx="2"/>
          </p:nvPr>
        </p:nvSpPr>
        <p:spPr>
          <a:xfrm>
            <a:off x="6553080" y="6356520"/>
            <a:ext cx="2130480" cy="3618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EB37FA45-F232-4D7B-90CF-B2A91BC9130E}"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 name="PlaceHolder 5"/>
          <p:cNvSpPr>
            <a:spLocks noGrp="1"/>
          </p:cNvSpPr>
          <p:nvPr>
            <p:ph type="dt" idx="3"/>
          </p:nvPr>
        </p:nvSpPr>
        <p:spPr>
          <a:xfrm>
            <a:off x="457200" y="6356520"/>
            <a:ext cx="2130480" cy="3618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8" name="PlaceHolder 2"/>
          <p:cNvSpPr>
            <a:spLocks noGrp="1"/>
          </p:cNvSpPr>
          <p:nvPr>
            <p:ph type="body"/>
          </p:nvPr>
        </p:nvSpPr>
        <p:spPr>
          <a:xfrm>
            <a:off x="457200" y="1604520"/>
            <a:ext cx="8228880" cy="3976920"/>
          </a:xfrm>
          <a:prstGeom prst="rect">
            <a:avLst/>
          </a:prstGeom>
          <a:noFill/>
          <a:ln w="0">
            <a:noFill/>
          </a:ln>
        </p:spPr>
        <p:txBody>
          <a:bodyPr lIns="0" rIns="0" tIns="0" bIns="0" anchor="t" vert="eaVe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9" name="PlaceHolder 3"/>
          <p:cNvSpPr>
            <a:spLocks noGrp="1"/>
          </p:cNvSpPr>
          <p:nvPr>
            <p:ph type="ftr" idx="4"/>
          </p:nvPr>
        </p:nvSpPr>
        <p:spPr>
          <a:xfrm>
            <a:off x="3124080" y="6356520"/>
            <a:ext cx="2892240" cy="3618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0" name="PlaceHolder 4"/>
          <p:cNvSpPr>
            <a:spLocks noGrp="1"/>
          </p:cNvSpPr>
          <p:nvPr>
            <p:ph type="sldNum" idx="5"/>
          </p:nvPr>
        </p:nvSpPr>
        <p:spPr>
          <a:xfrm>
            <a:off x="6553080" y="6356520"/>
            <a:ext cx="2130480" cy="3618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6A0988C5-8AA7-4937-BCD4-4D00C6C02750}"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11" name="PlaceHolder 5"/>
          <p:cNvSpPr>
            <a:spLocks noGrp="1"/>
          </p:cNvSpPr>
          <p:nvPr>
            <p:ph type="dt" idx="6"/>
          </p:nvPr>
        </p:nvSpPr>
        <p:spPr>
          <a:xfrm>
            <a:off x="457200" y="6356520"/>
            <a:ext cx="2130480" cy="3618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 name="PlaceHolder 1"/>
          <p:cNvSpPr>
            <a:spLocks noGrp="1"/>
          </p:cNvSpPr>
          <p:nvPr>
            <p:ph type="title"/>
          </p:nvPr>
        </p:nvSpPr>
        <p:spPr>
          <a:xfrm>
            <a:off x="326520" y="272880"/>
            <a:ext cx="8488080" cy="866880"/>
          </a:xfrm>
          <a:prstGeom prst="rect">
            <a:avLst/>
          </a:prstGeom>
          <a:noFill/>
          <a:ln w="0">
            <a:noFill/>
          </a:ln>
        </p:spPr>
        <p:txBody>
          <a:bodyPr lIns="0" rIns="0" tIns="0" bIns="0" anchor="ctr" vert="eaVert">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5" name="PlaceHolder 2"/>
          <p:cNvSpPr>
            <a:spLocks noGrp="1"/>
          </p:cNvSpPr>
          <p:nvPr>
            <p:ph type="body"/>
          </p:nvPr>
        </p:nvSpPr>
        <p:spPr>
          <a:xfrm>
            <a:off x="457200" y="1604520"/>
            <a:ext cx="8228880" cy="3976920"/>
          </a:xfrm>
          <a:prstGeom prst="rect">
            <a:avLst/>
          </a:prstGeom>
          <a:noFill/>
          <a:ln w="0">
            <a:noFill/>
          </a:ln>
        </p:spPr>
        <p:txBody>
          <a:bodyPr lIns="0" rIns="0" tIns="0" bIns="0" anchor="t" vert="eaVe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6" name="PlaceHolder 3"/>
          <p:cNvSpPr>
            <a:spLocks noGrp="1"/>
          </p:cNvSpPr>
          <p:nvPr>
            <p:ph type="ftr" idx="7"/>
          </p:nvPr>
        </p:nvSpPr>
        <p:spPr>
          <a:xfrm>
            <a:off x="3124080" y="6356520"/>
            <a:ext cx="2892240" cy="3618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7" name="PlaceHolder 4"/>
          <p:cNvSpPr>
            <a:spLocks noGrp="1"/>
          </p:cNvSpPr>
          <p:nvPr>
            <p:ph type="sldNum" idx="8"/>
          </p:nvPr>
        </p:nvSpPr>
        <p:spPr>
          <a:xfrm>
            <a:off x="6553080" y="6356520"/>
            <a:ext cx="2130480" cy="3618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2041E839-4B45-4F72-8B88-6D6CF75ED363}"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18" name="PlaceHolder 5"/>
          <p:cNvSpPr>
            <a:spLocks noGrp="1"/>
          </p:cNvSpPr>
          <p:nvPr>
            <p:ph type="dt" idx="9"/>
          </p:nvPr>
        </p:nvSpPr>
        <p:spPr>
          <a:xfrm>
            <a:off x="457200" y="6356520"/>
            <a:ext cx="2130480" cy="3618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2"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3" name="PlaceHolder 3"/>
          <p:cNvSpPr>
            <a:spLocks noGrp="1"/>
          </p:cNvSpPr>
          <p:nvPr>
            <p:ph type="ftr" idx="10"/>
          </p:nvPr>
        </p:nvSpPr>
        <p:spPr>
          <a:xfrm>
            <a:off x="3124080" y="6356520"/>
            <a:ext cx="2892240" cy="3618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4" name="PlaceHolder 4"/>
          <p:cNvSpPr>
            <a:spLocks noGrp="1"/>
          </p:cNvSpPr>
          <p:nvPr>
            <p:ph type="sldNum" idx="11"/>
          </p:nvPr>
        </p:nvSpPr>
        <p:spPr>
          <a:xfrm>
            <a:off x="6553080" y="6356520"/>
            <a:ext cx="2130480" cy="3618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F5C21C5D-092B-46CD-B66E-FB36EB6863A0}"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25" name="PlaceHolder 5"/>
          <p:cNvSpPr>
            <a:spLocks noGrp="1"/>
          </p:cNvSpPr>
          <p:nvPr>
            <p:ph type="dt" idx="12"/>
          </p:nvPr>
        </p:nvSpPr>
        <p:spPr>
          <a:xfrm>
            <a:off x="457200" y="6356520"/>
            <a:ext cx="2130480" cy="3618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8"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30" name="PlaceHolder 3"/>
          <p:cNvSpPr>
            <a:spLocks noGrp="1"/>
          </p:cNvSpPr>
          <p:nvPr>
            <p:ph type="ftr" idx="13"/>
          </p:nvPr>
        </p:nvSpPr>
        <p:spPr>
          <a:xfrm>
            <a:off x="3124080" y="6356520"/>
            <a:ext cx="2892240" cy="3618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1" name="PlaceHolder 4"/>
          <p:cNvSpPr>
            <a:spLocks noGrp="1"/>
          </p:cNvSpPr>
          <p:nvPr>
            <p:ph type="sldNum" idx="14"/>
          </p:nvPr>
        </p:nvSpPr>
        <p:spPr>
          <a:xfrm>
            <a:off x="6553080" y="6356520"/>
            <a:ext cx="2130480" cy="3618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2F841C12-3859-4097-89FE-FF1777D3BF80}"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32" name="PlaceHolder 5"/>
          <p:cNvSpPr>
            <a:spLocks noGrp="1"/>
          </p:cNvSpPr>
          <p:nvPr>
            <p:ph type="dt" idx="15"/>
          </p:nvPr>
        </p:nvSpPr>
        <p:spPr>
          <a:xfrm>
            <a:off x="457200" y="6356520"/>
            <a:ext cx="2130480" cy="3618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5"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36"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37" name="PlaceHolder 3"/>
          <p:cNvSpPr>
            <a:spLocks noGrp="1"/>
          </p:cNvSpPr>
          <p:nvPr>
            <p:ph type="ftr" idx="16"/>
          </p:nvPr>
        </p:nvSpPr>
        <p:spPr>
          <a:xfrm>
            <a:off x="3124080" y="6356520"/>
            <a:ext cx="2892240" cy="3618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8" name="PlaceHolder 4"/>
          <p:cNvSpPr>
            <a:spLocks noGrp="1"/>
          </p:cNvSpPr>
          <p:nvPr>
            <p:ph type="sldNum" idx="17"/>
          </p:nvPr>
        </p:nvSpPr>
        <p:spPr>
          <a:xfrm>
            <a:off x="6553080" y="6356520"/>
            <a:ext cx="2130480" cy="3618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F75E641C-AE16-42AE-B04B-D327B293840E}"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39" name="PlaceHolder 5"/>
          <p:cNvSpPr>
            <a:spLocks noGrp="1"/>
          </p:cNvSpPr>
          <p:nvPr>
            <p:ph type="dt" idx="18"/>
          </p:nvPr>
        </p:nvSpPr>
        <p:spPr>
          <a:xfrm>
            <a:off x="457200" y="6356520"/>
            <a:ext cx="2130480" cy="3618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2"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43"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44" name="PlaceHolder 3"/>
          <p:cNvSpPr>
            <a:spLocks noGrp="1"/>
          </p:cNvSpPr>
          <p:nvPr>
            <p:ph type="ftr" idx="19"/>
          </p:nvPr>
        </p:nvSpPr>
        <p:spPr>
          <a:xfrm>
            <a:off x="3124080" y="6356520"/>
            <a:ext cx="2892240" cy="3618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45" name="PlaceHolder 4"/>
          <p:cNvSpPr>
            <a:spLocks noGrp="1"/>
          </p:cNvSpPr>
          <p:nvPr>
            <p:ph type="sldNum" idx="20"/>
          </p:nvPr>
        </p:nvSpPr>
        <p:spPr>
          <a:xfrm>
            <a:off x="6553080" y="6356520"/>
            <a:ext cx="2130480" cy="3618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7E6D5102-35B6-4A1B-9261-F4C13BFDB57E}"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6" name="PlaceHolder 5"/>
          <p:cNvSpPr>
            <a:spLocks noGrp="1"/>
          </p:cNvSpPr>
          <p:nvPr>
            <p:ph type="dt" idx="21"/>
          </p:nvPr>
        </p:nvSpPr>
        <p:spPr>
          <a:xfrm>
            <a:off x="457200" y="6356520"/>
            <a:ext cx="2130480" cy="3618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9"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0"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51" name="PlaceHolder 3"/>
          <p:cNvSpPr>
            <a:spLocks noGrp="1"/>
          </p:cNvSpPr>
          <p:nvPr>
            <p:ph type="ftr" idx="22"/>
          </p:nvPr>
        </p:nvSpPr>
        <p:spPr>
          <a:xfrm>
            <a:off x="3124080" y="6356520"/>
            <a:ext cx="2892240" cy="3618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2" name="PlaceHolder 4"/>
          <p:cNvSpPr>
            <a:spLocks noGrp="1"/>
          </p:cNvSpPr>
          <p:nvPr>
            <p:ph type="sldNum" idx="23"/>
          </p:nvPr>
        </p:nvSpPr>
        <p:spPr>
          <a:xfrm>
            <a:off x="6553080" y="6356520"/>
            <a:ext cx="2130480" cy="3618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2E14B8CD-7B89-4A83-BAD1-8EEE4F02FDF4}"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53" name="PlaceHolder 5"/>
          <p:cNvSpPr>
            <a:spLocks noGrp="1"/>
          </p:cNvSpPr>
          <p:nvPr>
            <p:ph type="dt" idx="24"/>
          </p:nvPr>
        </p:nvSpPr>
        <p:spPr>
          <a:xfrm>
            <a:off x="457200" y="6356520"/>
            <a:ext cx="2130480" cy="3618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6"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7"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58" name="PlaceHolder 3"/>
          <p:cNvSpPr>
            <a:spLocks noGrp="1"/>
          </p:cNvSpPr>
          <p:nvPr>
            <p:ph type="ftr" idx="25"/>
          </p:nvPr>
        </p:nvSpPr>
        <p:spPr>
          <a:xfrm>
            <a:off x="3124080" y="6356520"/>
            <a:ext cx="2892240" cy="3618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9" name="PlaceHolder 4"/>
          <p:cNvSpPr>
            <a:spLocks noGrp="1"/>
          </p:cNvSpPr>
          <p:nvPr>
            <p:ph type="sldNum" idx="26"/>
          </p:nvPr>
        </p:nvSpPr>
        <p:spPr>
          <a:xfrm>
            <a:off x="6553080" y="6356520"/>
            <a:ext cx="2130480" cy="3618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A38E4754-6A41-47D4-8723-88704C94FBA6}"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60" name="PlaceHolder 5"/>
          <p:cNvSpPr>
            <a:spLocks noGrp="1"/>
          </p:cNvSpPr>
          <p:nvPr>
            <p:ph type="dt" idx="27"/>
          </p:nvPr>
        </p:nvSpPr>
        <p:spPr>
          <a:xfrm>
            <a:off x="457200" y="6356520"/>
            <a:ext cx="2130480" cy="3618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3"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64"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65" name="PlaceHolder 3"/>
          <p:cNvSpPr>
            <a:spLocks noGrp="1"/>
          </p:cNvSpPr>
          <p:nvPr>
            <p:ph type="ftr" idx="28"/>
          </p:nvPr>
        </p:nvSpPr>
        <p:spPr>
          <a:xfrm>
            <a:off x="3124080" y="6356520"/>
            <a:ext cx="2892240" cy="3618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66" name="PlaceHolder 4"/>
          <p:cNvSpPr>
            <a:spLocks noGrp="1"/>
          </p:cNvSpPr>
          <p:nvPr>
            <p:ph type="sldNum" idx="29"/>
          </p:nvPr>
        </p:nvSpPr>
        <p:spPr>
          <a:xfrm>
            <a:off x="6553080" y="6356520"/>
            <a:ext cx="2130480" cy="3618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C4D3C1D7-8CC9-48D4-8900-6CB5D0637C05}"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67" name="PlaceHolder 5"/>
          <p:cNvSpPr>
            <a:spLocks noGrp="1"/>
          </p:cNvSpPr>
          <p:nvPr>
            <p:ph type="dt" idx="30"/>
          </p:nvPr>
        </p:nvSpPr>
        <p:spPr>
          <a:xfrm>
            <a:off x="457200" y="6356520"/>
            <a:ext cx="2130480" cy="3618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0"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7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72" name="PlaceHolder 3"/>
          <p:cNvSpPr>
            <a:spLocks noGrp="1"/>
          </p:cNvSpPr>
          <p:nvPr>
            <p:ph type="ftr" idx="31"/>
          </p:nvPr>
        </p:nvSpPr>
        <p:spPr>
          <a:xfrm>
            <a:off x="3124080" y="6356520"/>
            <a:ext cx="2892240" cy="3618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73" name="PlaceHolder 4"/>
          <p:cNvSpPr>
            <a:spLocks noGrp="1"/>
          </p:cNvSpPr>
          <p:nvPr>
            <p:ph type="sldNum" idx="32"/>
          </p:nvPr>
        </p:nvSpPr>
        <p:spPr>
          <a:xfrm>
            <a:off x="6553080" y="6356520"/>
            <a:ext cx="2130480" cy="3618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633DBB07-8157-4092-BD5F-E0AE296E52E7}"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74" name="PlaceHolder 5"/>
          <p:cNvSpPr>
            <a:spLocks noGrp="1"/>
          </p:cNvSpPr>
          <p:nvPr>
            <p:ph type="dt" idx="33"/>
          </p:nvPr>
        </p:nvSpPr>
        <p:spPr>
          <a:xfrm>
            <a:off x="457200" y="6356520"/>
            <a:ext cx="2130480" cy="3618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77" name=""/>
          <p:cNvGrpSpPr/>
          <p:nvPr/>
        </p:nvGrpSpPr>
        <p:grpSpPr>
          <a:xfrm>
            <a:off x="0" y="0"/>
            <a:ext cx="9141840" cy="4974120"/>
            <a:chOff x="0" y="0"/>
            <a:chExt cx="9141840" cy="4974120"/>
          </a:xfrm>
        </p:grpSpPr>
        <p:sp>
          <p:nvSpPr>
            <p:cNvPr id="78" name=""/>
            <p:cNvSpPr/>
            <p:nvPr/>
          </p:nvSpPr>
          <p:spPr>
            <a:xfrm>
              <a:off x="0" y="0"/>
              <a:ext cx="9141840" cy="49741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9" name=""/>
            <p:cNvSpPr/>
            <p:nvPr/>
          </p:nvSpPr>
          <p:spPr>
            <a:xfrm>
              <a:off x="0" y="0"/>
              <a:ext cx="9141840" cy="49741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0" name=""/>
            <p:cNvSpPr/>
            <p:nvPr/>
          </p:nvSpPr>
          <p:spPr>
            <a:xfrm>
              <a:off x="0" y="1548360"/>
              <a:ext cx="1407240" cy="77148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81" name=""/>
            <p:cNvSpPr/>
            <p:nvPr/>
          </p:nvSpPr>
          <p:spPr>
            <a:xfrm>
              <a:off x="829440" y="2322720"/>
              <a:ext cx="1158480" cy="22089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2" name=""/>
            <p:cNvSpPr/>
            <p:nvPr/>
          </p:nvSpPr>
          <p:spPr>
            <a:xfrm>
              <a:off x="1990800" y="663480"/>
              <a:ext cx="1158480" cy="22093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3" name=""/>
            <p:cNvSpPr/>
            <p:nvPr/>
          </p:nvSpPr>
          <p:spPr>
            <a:xfrm>
              <a:off x="3152160" y="1437840"/>
              <a:ext cx="328680" cy="439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4" name=""/>
            <p:cNvSpPr/>
            <p:nvPr/>
          </p:nvSpPr>
          <p:spPr>
            <a:xfrm>
              <a:off x="3815640" y="0"/>
              <a:ext cx="1324440" cy="110304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85" name=""/>
            <p:cNvSpPr/>
            <p:nvPr/>
          </p:nvSpPr>
          <p:spPr>
            <a:xfrm>
              <a:off x="4230360" y="1105920"/>
              <a:ext cx="909720" cy="5500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6" name=""/>
            <p:cNvSpPr/>
            <p:nvPr/>
          </p:nvSpPr>
          <p:spPr>
            <a:xfrm>
              <a:off x="3152160" y="2101320"/>
              <a:ext cx="2817360" cy="12139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7" name=""/>
            <p:cNvSpPr/>
            <p:nvPr/>
          </p:nvSpPr>
          <p:spPr>
            <a:xfrm>
              <a:off x="3732840" y="3318120"/>
              <a:ext cx="1324080" cy="1213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8" name=""/>
            <p:cNvSpPr/>
            <p:nvPr/>
          </p:nvSpPr>
          <p:spPr>
            <a:xfrm>
              <a:off x="5972400" y="1769760"/>
              <a:ext cx="1407240" cy="55008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9" name=""/>
            <p:cNvSpPr/>
            <p:nvPr/>
          </p:nvSpPr>
          <p:spPr>
            <a:xfrm>
              <a:off x="6635880" y="2322720"/>
              <a:ext cx="1324440" cy="198792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0" name=""/>
            <p:cNvSpPr/>
            <p:nvPr/>
          </p:nvSpPr>
          <p:spPr>
            <a:xfrm>
              <a:off x="2488320" y="2875680"/>
              <a:ext cx="495000" cy="9925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1" name=""/>
            <p:cNvSpPr/>
            <p:nvPr/>
          </p:nvSpPr>
          <p:spPr>
            <a:xfrm>
              <a:off x="7797240" y="0"/>
              <a:ext cx="1344600" cy="176688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2" name=""/>
            <p:cNvSpPr/>
            <p:nvPr/>
          </p:nvSpPr>
          <p:spPr>
            <a:xfrm>
              <a:off x="6138360" y="0"/>
              <a:ext cx="245880" cy="121356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93" name=""/>
            <p:cNvSpPr/>
            <p:nvPr/>
          </p:nvSpPr>
          <p:spPr>
            <a:xfrm>
              <a:off x="1410120" y="0"/>
              <a:ext cx="163080" cy="110304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94" name=""/>
            <p:cNvSpPr/>
            <p:nvPr/>
          </p:nvSpPr>
          <p:spPr>
            <a:xfrm>
              <a:off x="0" y="3649680"/>
              <a:ext cx="329040" cy="13244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5" name=""/>
            <p:cNvSpPr/>
            <p:nvPr/>
          </p:nvSpPr>
          <p:spPr>
            <a:xfrm>
              <a:off x="8709840" y="3096720"/>
              <a:ext cx="328680" cy="187740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6" name=""/>
            <p:cNvSpPr/>
            <p:nvPr/>
          </p:nvSpPr>
          <p:spPr>
            <a:xfrm>
              <a:off x="7963200" y="2211840"/>
              <a:ext cx="328680" cy="439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97" name=""/>
          <p:cNvSpPr/>
          <p:nvPr/>
        </p:nvSpPr>
        <p:spPr>
          <a:xfrm>
            <a:off x="424440" y="565920"/>
            <a:ext cx="8291880" cy="43948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98"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9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00" name="PlaceHolder 3"/>
          <p:cNvSpPr>
            <a:spLocks noGrp="1"/>
          </p:cNvSpPr>
          <p:nvPr>
            <p:ph type="ftr" idx="34"/>
          </p:nvPr>
        </p:nvSpPr>
        <p:spPr>
          <a:xfrm>
            <a:off x="3123000" y="6248160"/>
            <a:ext cx="2895480" cy="46944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01" name="PlaceHolder 4"/>
          <p:cNvSpPr>
            <a:spLocks noGrp="1"/>
          </p:cNvSpPr>
          <p:nvPr>
            <p:ph type="sldNum" idx="35"/>
          </p:nvPr>
        </p:nvSpPr>
        <p:spPr>
          <a:xfrm>
            <a:off x="6555960" y="6248160"/>
            <a:ext cx="2127240" cy="46944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55560C0A-EA2A-47A2-9AEB-600B697A567E}"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02" name="PlaceHolder 5"/>
          <p:cNvSpPr>
            <a:spLocks noGrp="1"/>
          </p:cNvSpPr>
          <p:nvPr>
            <p:ph type="dt" idx="36"/>
          </p:nvPr>
        </p:nvSpPr>
        <p:spPr>
          <a:xfrm>
            <a:off x="424440" y="6248160"/>
            <a:ext cx="2127240" cy="4694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1" r:id="rId2"/>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05" name=""/>
          <p:cNvGrpSpPr/>
          <p:nvPr/>
        </p:nvGrpSpPr>
        <p:grpSpPr>
          <a:xfrm>
            <a:off x="0" y="0"/>
            <a:ext cx="9141840" cy="4974120"/>
            <a:chOff x="0" y="0"/>
            <a:chExt cx="9141840" cy="4974120"/>
          </a:xfrm>
        </p:grpSpPr>
        <p:sp>
          <p:nvSpPr>
            <p:cNvPr id="106" name=""/>
            <p:cNvSpPr/>
            <p:nvPr/>
          </p:nvSpPr>
          <p:spPr>
            <a:xfrm>
              <a:off x="0" y="0"/>
              <a:ext cx="9141840" cy="49741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7" name=""/>
            <p:cNvSpPr/>
            <p:nvPr/>
          </p:nvSpPr>
          <p:spPr>
            <a:xfrm>
              <a:off x="0" y="0"/>
              <a:ext cx="9141840" cy="49741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8" name=""/>
            <p:cNvSpPr/>
            <p:nvPr/>
          </p:nvSpPr>
          <p:spPr>
            <a:xfrm>
              <a:off x="0" y="1548360"/>
              <a:ext cx="1407240" cy="77148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09" name=""/>
            <p:cNvSpPr/>
            <p:nvPr/>
          </p:nvSpPr>
          <p:spPr>
            <a:xfrm>
              <a:off x="829440" y="2322720"/>
              <a:ext cx="1158480" cy="22089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0" name=""/>
            <p:cNvSpPr/>
            <p:nvPr/>
          </p:nvSpPr>
          <p:spPr>
            <a:xfrm>
              <a:off x="1990800" y="663480"/>
              <a:ext cx="1158480" cy="22093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1" name=""/>
            <p:cNvSpPr/>
            <p:nvPr/>
          </p:nvSpPr>
          <p:spPr>
            <a:xfrm>
              <a:off x="3152160" y="1437840"/>
              <a:ext cx="328680" cy="439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2" name=""/>
            <p:cNvSpPr/>
            <p:nvPr/>
          </p:nvSpPr>
          <p:spPr>
            <a:xfrm>
              <a:off x="3815640" y="0"/>
              <a:ext cx="1324440" cy="110304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13" name=""/>
            <p:cNvSpPr/>
            <p:nvPr/>
          </p:nvSpPr>
          <p:spPr>
            <a:xfrm>
              <a:off x="4230360" y="1105920"/>
              <a:ext cx="909720" cy="5500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4" name=""/>
            <p:cNvSpPr/>
            <p:nvPr/>
          </p:nvSpPr>
          <p:spPr>
            <a:xfrm>
              <a:off x="3152160" y="2101320"/>
              <a:ext cx="2817360" cy="12139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5" name=""/>
            <p:cNvSpPr/>
            <p:nvPr/>
          </p:nvSpPr>
          <p:spPr>
            <a:xfrm>
              <a:off x="3732840" y="3318120"/>
              <a:ext cx="1324080" cy="1213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6" name=""/>
            <p:cNvSpPr/>
            <p:nvPr/>
          </p:nvSpPr>
          <p:spPr>
            <a:xfrm>
              <a:off x="5972400" y="1769760"/>
              <a:ext cx="1407240" cy="55008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7" name=""/>
            <p:cNvSpPr/>
            <p:nvPr/>
          </p:nvSpPr>
          <p:spPr>
            <a:xfrm>
              <a:off x="6635880" y="2322720"/>
              <a:ext cx="1324440" cy="198792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8" name=""/>
            <p:cNvSpPr/>
            <p:nvPr/>
          </p:nvSpPr>
          <p:spPr>
            <a:xfrm>
              <a:off x="2488320" y="2875680"/>
              <a:ext cx="495000" cy="9925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9" name=""/>
            <p:cNvSpPr/>
            <p:nvPr/>
          </p:nvSpPr>
          <p:spPr>
            <a:xfrm>
              <a:off x="7797240" y="0"/>
              <a:ext cx="1344600" cy="176688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0" name=""/>
            <p:cNvSpPr/>
            <p:nvPr/>
          </p:nvSpPr>
          <p:spPr>
            <a:xfrm>
              <a:off x="6138360" y="0"/>
              <a:ext cx="245880" cy="121356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21" name=""/>
            <p:cNvSpPr/>
            <p:nvPr/>
          </p:nvSpPr>
          <p:spPr>
            <a:xfrm>
              <a:off x="1410120" y="0"/>
              <a:ext cx="163080" cy="110304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22" name=""/>
            <p:cNvSpPr/>
            <p:nvPr/>
          </p:nvSpPr>
          <p:spPr>
            <a:xfrm>
              <a:off x="0" y="3649680"/>
              <a:ext cx="329040" cy="13244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3" name=""/>
            <p:cNvSpPr/>
            <p:nvPr/>
          </p:nvSpPr>
          <p:spPr>
            <a:xfrm>
              <a:off x="8709840" y="3096720"/>
              <a:ext cx="328680" cy="187740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4" name=""/>
            <p:cNvSpPr/>
            <p:nvPr/>
          </p:nvSpPr>
          <p:spPr>
            <a:xfrm>
              <a:off x="7963200" y="2211840"/>
              <a:ext cx="328680" cy="439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25" name=""/>
          <p:cNvSpPr/>
          <p:nvPr/>
        </p:nvSpPr>
        <p:spPr>
          <a:xfrm>
            <a:off x="424440" y="565920"/>
            <a:ext cx="8291880" cy="43948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26"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27"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28" name="PlaceHolder 3"/>
          <p:cNvSpPr>
            <a:spLocks noGrp="1"/>
          </p:cNvSpPr>
          <p:nvPr>
            <p:ph type="ftr" idx="37"/>
          </p:nvPr>
        </p:nvSpPr>
        <p:spPr>
          <a:xfrm>
            <a:off x="3123000" y="6248160"/>
            <a:ext cx="2895480" cy="46944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29" name="PlaceHolder 4"/>
          <p:cNvSpPr>
            <a:spLocks noGrp="1"/>
          </p:cNvSpPr>
          <p:nvPr>
            <p:ph type="sldNum" idx="38"/>
          </p:nvPr>
        </p:nvSpPr>
        <p:spPr>
          <a:xfrm>
            <a:off x="6555960" y="6248160"/>
            <a:ext cx="2127240" cy="46944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F1F088A5-DCC9-48CF-B11A-E3498235CBC6}"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30" name="PlaceHolder 5"/>
          <p:cNvSpPr>
            <a:spLocks noGrp="1"/>
          </p:cNvSpPr>
          <p:nvPr>
            <p:ph type="dt" idx="39"/>
          </p:nvPr>
        </p:nvSpPr>
        <p:spPr>
          <a:xfrm>
            <a:off x="424440" y="6248160"/>
            <a:ext cx="2127240" cy="4694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3" r:id="rId2"/>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33" name=""/>
          <p:cNvGrpSpPr/>
          <p:nvPr/>
        </p:nvGrpSpPr>
        <p:grpSpPr>
          <a:xfrm>
            <a:off x="0" y="0"/>
            <a:ext cx="9141840" cy="4974120"/>
            <a:chOff x="0" y="0"/>
            <a:chExt cx="9141840" cy="4974120"/>
          </a:xfrm>
        </p:grpSpPr>
        <p:sp>
          <p:nvSpPr>
            <p:cNvPr id="134" name=""/>
            <p:cNvSpPr/>
            <p:nvPr/>
          </p:nvSpPr>
          <p:spPr>
            <a:xfrm>
              <a:off x="0" y="0"/>
              <a:ext cx="9141840" cy="49741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5" name=""/>
            <p:cNvSpPr/>
            <p:nvPr/>
          </p:nvSpPr>
          <p:spPr>
            <a:xfrm>
              <a:off x="0" y="0"/>
              <a:ext cx="9141840" cy="49741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6" name=""/>
            <p:cNvSpPr/>
            <p:nvPr/>
          </p:nvSpPr>
          <p:spPr>
            <a:xfrm>
              <a:off x="0" y="1548360"/>
              <a:ext cx="1407240" cy="77148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37" name=""/>
            <p:cNvSpPr/>
            <p:nvPr/>
          </p:nvSpPr>
          <p:spPr>
            <a:xfrm>
              <a:off x="829440" y="2322720"/>
              <a:ext cx="1158480" cy="22089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8" name=""/>
            <p:cNvSpPr/>
            <p:nvPr/>
          </p:nvSpPr>
          <p:spPr>
            <a:xfrm>
              <a:off x="1990800" y="663480"/>
              <a:ext cx="1158480" cy="22093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9" name=""/>
            <p:cNvSpPr/>
            <p:nvPr/>
          </p:nvSpPr>
          <p:spPr>
            <a:xfrm>
              <a:off x="3152160" y="1437840"/>
              <a:ext cx="328680" cy="439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0" name=""/>
            <p:cNvSpPr/>
            <p:nvPr/>
          </p:nvSpPr>
          <p:spPr>
            <a:xfrm>
              <a:off x="3815640" y="0"/>
              <a:ext cx="1324440" cy="110304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41" name=""/>
            <p:cNvSpPr/>
            <p:nvPr/>
          </p:nvSpPr>
          <p:spPr>
            <a:xfrm>
              <a:off x="4230360" y="1105920"/>
              <a:ext cx="909720" cy="5500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2" name=""/>
            <p:cNvSpPr/>
            <p:nvPr/>
          </p:nvSpPr>
          <p:spPr>
            <a:xfrm>
              <a:off x="3152160" y="2101320"/>
              <a:ext cx="2817360" cy="12139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3" name=""/>
            <p:cNvSpPr/>
            <p:nvPr/>
          </p:nvSpPr>
          <p:spPr>
            <a:xfrm>
              <a:off x="3732840" y="3318120"/>
              <a:ext cx="1324080" cy="1213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4" name=""/>
            <p:cNvSpPr/>
            <p:nvPr/>
          </p:nvSpPr>
          <p:spPr>
            <a:xfrm>
              <a:off x="5972400" y="1769760"/>
              <a:ext cx="1407240" cy="55008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5" name=""/>
            <p:cNvSpPr/>
            <p:nvPr/>
          </p:nvSpPr>
          <p:spPr>
            <a:xfrm>
              <a:off x="6635880" y="2322720"/>
              <a:ext cx="1324440" cy="198792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6" name=""/>
            <p:cNvSpPr/>
            <p:nvPr/>
          </p:nvSpPr>
          <p:spPr>
            <a:xfrm>
              <a:off x="2488320" y="2875680"/>
              <a:ext cx="495000" cy="9925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7" name=""/>
            <p:cNvSpPr/>
            <p:nvPr/>
          </p:nvSpPr>
          <p:spPr>
            <a:xfrm>
              <a:off x="7797240" y="0"/>
              <a:ext cx="1344600" cy="176688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8" name=""/>
            <p:cNvSpPr/>
            <p:nvPr/>
          </p:nvSpPr>
          <p:spPr>
            <a:xfrm>
              <a:off x="6138360" y="0"/>
              <a:ext cx="245880" cy="121356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49" name=""/>
            <p:cNvSpPr/>
            <p:nvPr/>
          </p:nvSpPr>
          <p:spPr>
            <a:xfrm>
              <a:off x="1410120" y="0"/>
              <a:ext cx="163080" cy="110304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50" name=""/>
            <p:cNvSpPr/>
            <p:nvPr/>
          </p:nvSpPr>
          <p:spPr>
            <a:xfrm>
              <a:off x="0" y="3649680"/>
              <a:ext cx="329040" cy="13244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1" name=""/>
            <p:cNvSpPr/>
            <p:nvPr/>
          </p:nvSpPr>
          <p:spPr>
            <a:xfrm>
              <a:off x="8709840" y="3096720"/>
              <a:ext cx="328680" cy="187740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2" name=""/>
            <p:cNvSpPr/>
            <p:nvPr/>
          </p:nvSpPr>
          <p:spPr>
            <a:xfrm>
              <a:off x="7963200" y="2211840"/>
              <a:ext cx="328680" cy="439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53" name=""/>
          <p:cNvSpPr/>
          <p:nvPr/>
        </p:nvSpPr>
        <p:spPr>
          <a:xfrm>
            <a:off x="424440" y="565920"/>
            <a:ext cx="8291880" cy="43948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54"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55" name="PlaceHolder 2"/>
          <p:cNvSpPr>
            <a:spLocks noGrp="1"/>
          </p:cNvSpPr>
          <p:nvPr>
            <p:ph type="ftr" idx="40"/>
          </p:nvPr>
        </p:nvSpPr>
        <p:spPr>
          <a:xfrm>
            <a:off x="3123000" y="6248160"/>
            <a:ext cx="2895480" cy="46944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56" name="PlaceHolder 3"/>
          <p:cNvSpPr>
            <a:spLocks noGrp="1"/>
          </p:cNvSpPr>
          <p:nvPr>
            <p:ph type="sldNum" idx="41"/>
          </p:nvPr>
        </p:nvSpPr>
        <p:spPr>
          <a:xfrm>
            <a:off x="6555960" y="6248160"/>
            <a:ext cx="2127240" cy="46944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889D4DEC-2CD7-4AF2-AD33-C56090461F60}"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57" name="PlaceHolder 4"/>
          <p:cNvSpPr>
            <a:spLocks noGrp="1"/>
          </p:cNvSpPr>
          <p:nvPr>
            <p:ph type="dt" idx="42"/>
          </p:nvPr>
        </p:nvSpPr>
        <p:spPr>
          <a:xfrm>
            <a:off x="424440" y="6248160"/>
            <a:ext cx="2127240" cy="4694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58"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5" r:id="rId2"/>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
          <p:cNvSpPr/>
          <p:nvPr/>
        </p:nvSpPr>
        <p:spPr>
          <a:xfrm>
            <a:off x="457200" y="1604520"/>
            <a:ext cx="8226360" cy="39744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62"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63"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64" name="PlaceHolder 3"/>
          <p:cNvSpPr>
            <a:spLocks noGrp="1"/>
          </p:cNvSpPr>
          <p:nvPr>
            <p:ph type="ftr" idx="43"/>
          </p:nvPr>
        </p:nvSpPr>
        <p:spPr>
          <a:xfrm>
            <a:off x="3126960" y="6247440"/>
            <a:ext cx="2895480" cy="469440"/>
          </a:xfrm>
          <a:prstGeom prst="rect">
            <a:avLst/>
          </a:prstGeom>
          <a:noFill/>
          <a:ln w="0">
            <a:noFill/>
          </a:ln>
        </p:spPr>
        <p:txBody>
          <a:bodyPr lIns="0" rIns="0" tIns="0" bIns="0" anchor="t">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65" name="PlaceHolder 4"/>
          <p:cNvSpPr>
            <a:spLocks noGrp="1"/>
          </p:cNvSpPr>
          <p:nvPr>
            <p:ph type="sldNum" idx="44"/>
          </p:nvPr>
        </p:nvSpPr>
        <p:spPr>
          <a:xfrm>
            <a:off x="6555960" y="6247440"/>
            <a:ext cx="2127240" cy="469440"/>
          </a:xfrm>
          <a:prstGeom prst="rect">
            <a:avLst/>
          </a:prstGeom>
          <a:noFill/>
          <a:ln w="0">
            <a:noFill/>
          </a:ln>
        </p:spPr>
        <p:txBody>
          <a:bodyPr lIns="0" rIns="0" tIns="0" bIns="0" anchor="t">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C1FC4F22-9AA3-4666-B35B-0BC390C76838}"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66" name="PlaceHolder 5"/>
          <p:cNvSpPr>
            <a:spLocks noGrp="1"/>
          </p:cNvSpPr>
          <p:nvPr>
            <p:ph type="dt" idx="45"/>
          </p:nvPr>
        </p:nvSpPr>
        <p:spPr>
          <a:xfrm>
            <a:off x="457200" y="6247440"/>
            <a:ext cx="2127240" cy="469440"/>
          </a:xfrm>
          <a:prstGeom prst="rect">
            <a:avLst/>
          </a:prstGeom>
          <a:noFill/>
          <a:ln w="0">
            <a:noFill/>
          </a:ln>
        </p:spPr>
        <p:txBody>
          <a:bodyPr lIns="0" rIns="0" tIns="0" bIns="0" anchor="t">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7" r:id="rId2"/>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69" name=""/>
          <p:cNvSpPr/>
          <p:nvPr/>
        </p:nvSpPr>
        <p:spPr>
          <a:xfrm>
            <a:off x="360" y="6531120"/>
            <a:ext cx="9141120" cy="323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70" name=""/>
          <p:cNvSpPr/>
          <p:nvPr/>
        </p:nvSpPr>
        <p:spPr>
          <a:xfrm>
            <a:off x="360" y="0"/>
            <a:ext cx="9141120" cy="1467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71" name=""/>
          <p:cNvSpPr/>
          <p:nvPr/>
        </p:nvSpPr>
        <p:spPr>
          <a:xfrm>
            <a:off x="326520" y="1796040"/>
            <a:ext cx="8488080" cy="45691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72" name=""/>
          <p:cNvSpPr/>
          <p:nvPr/>
        </p:nvSpPr>
        <p:spPr>
          <a:xfrm>
            <a:off x="8449920" y="6258960"/>
            <a:ext cx="405360" cy="5414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73" name="" descr=""/>
          <p:cNvPicPr/>
          <p:nvPr/>
        </p:nvPicPr>
        <p:blipFill>
          <a:blip r:embed="rId2"/>
          <a:stretch/>
        </p:blipFill>
        <p:spPr>
          <a:xfrm>
            <a:off x="8136720" y="272880"/>
            <a:ext cx="1004760" cy="1004760"/>
          </a:xfrm>
          <a:prstGeom prst="rect">
            <a:avLst/>
          </a:prstGeom>
          <a:ln w="0">
            <a:noFill/>
          </a:ln>
        </p:spPr>
      </p:pic>
      <p:sp>
        <p:nvSpPr>
          <p:cNvPr id="174" name=""/>
          <p:cNvSpPr/>
          <p:nvPr/>
        </p:nvSpPr>
        <p:spPr>
          <a:xfrm>
            <a:off x="3102480" y="6531480"/>
            <a:ext cx="2936160" cy="3236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7</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75" name=""/>
          <p:cNvSpPr/>
          <p:nvPr/>
        </p:nvSpPr>
        <p:spPr>
          <a:xfrm>
            <a:off x="326880" y="6531480"/>
            <a:ext cx="2609640" cy="3236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76" name=""/>
          <p:cNvSpPr/>
          <p:nvPr/>
        </p:nvSpPr>
        <p:spPr>
          <a:xfrm>
            <a:off x="8327880" y="6259320"/>
            <a:ext cx="650160" cy="5414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07570235-387A-4F2D-870F-B7B641050CE2}"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177"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r>
              <a:rPr b="0" lang="en-GB" sz="4400" spc="-1" strike="noStrike">
                <a:solidFill>
                  <a:srgbClr val="ffffff"/>
                </a:solidFill>
                <a:latin typeface="Arial"/>
              </a:rPr>
              <a:t>Click to edit the title text format</a:t>
            </a:r>
            <a:endParaRPr b="0" lang="en-GB" sz="4400" spc="-1" strike="noStrike">
              <a:solidFill>
                <a:srgbClr val="ffffff"/>
              </a:solidFill>
              <a:latin typeface="Arial"/>
            </a:endParaRPr>
          </a:p>
        </p:txBody>
      </p:sp>
      <p:sp>
        <p:nvSpPr>
          <p:cNvPr id="178"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3200" spc="-1" strike="noStrike">
                <a:solidFill>
                  <a:srgbClr val="ffffff"/>
                </a:solidFill>
                <a:latin typeface="Arial"/>
              </a:rPr>
              <a:t>Click to edit the outline text format</a:t>
            </a:r>
            <a:endParaRPr b="0" lang="en-GB"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2800" spc="-1" strike="noStrike">
                <a:solidFill>
                  <a:srgbClr val="ffffff"/>
                </a:solidFill>
                <a:latin typeface="Arial"/>
              </a:rPr>
              <a:t>Second Outline Level</a:t>
            </a:r>
            <a:endParaRPr b="0" lang="en-GB"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2400" spc="-1" strike="noStrike">
                <a:solidFill>
                  <a:srgbClr val="ffffff"/>
                </a:solidFill>
                <a:latin typeface="Arial"/>
              </a:rPr>
              <a:t>Third Outline Level</a:t>
            </a:r>
            <a:endParaRPr b="0" lang="en-GB"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2000" spc="-1" strike="noStrike">
                <a:solidFill>
                  <a:srgbClr val="ffffff"/>
                </a:solidFill>
                <a:latin typeface="Arial"/>
              </a:rPr>
              <a:t>Fourth Outline Level</a:t>
            </a:r>
            <a:endParaRPr b="0" lang="en-GB"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2000" spc="-1" strike="noStrike">
                <a:solidFill>
                  <a:srgbClr val="ffffff"/>
                </a:solidFill>
                <a:latin typeface="Arial"/>
              </a:rPr>
              <a:t>Fifth Outline Level</a:t>
            </a:r>
            <a:endParaRPr b="0" lang="en-GB"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2000" spc="-1" strike="noStrike">
                <a:solidFill>
                  <a:srgbClr val="ffffff"/>
                </a:solidFill>
                <a:latin typeface="Arial"/>
              </a:rPr>
              <a:t>Sixth Outline Level</a:t>
            </a:r>
            <a:endParaRPr b="0" lang="en-GB"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2000" spc="-1" strike="noStrike">
                <a:solidFill>
                  <a:srgbClr val="ffffff"/>
                </a:solidFill>
                <a:latin typeface="Arial"/>
              </a:rPr>
              <a:t>Seventh Outline Level</a:t>
            </a:r>
            <a:endParaRPr b="0" lang="en-GB"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79" r:id="rId3"/>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79" name=""/>
          <p:cNvSpPr/>
          <p:nvPr/>
        </p:nvSpPr>
        <p:spPr>
          <a:xfrm>
            <a:off x="360" y="6531120"/>
            <a:ext cx="9141120" cy="323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80" name=""/>
          <p:cNvSpPr/>
          <p:nvPr/>
        </p:nvSpPr>
        <p:spPr>
          <a:xfrm>
            <a:off x="360" y="0"/>
            <a:ext cx="9141120" cy="1467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81" name=""/>
          <p:cNvSpPr/>
          <p:nvPr/>
        </p:nvSpPr>
        <p:spPr>
          <a:xfrm>
            <a:off x="326520" y="1796040"/>
            <a:ext cx="8488080" cy="45691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82" name=""/>
          <p:cNvSpPr/>
          <p:nvPr/>
        </p:nvSpPr>
        <p:spPr>
          <a:xfrm>
            <a:off x="8449920" y="6258960"/>
            <a:ext cx="405360" cy="5414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83" name="" descr=""/>
          <p:cNvPicPr/>
          <p:nvPr/>
        </p:nvPicPr>
        <p:blipFill>
          <a:blip r:embed="rId2"/>
          <a:stretch/>
        </p:blipFill>
        <p:spPr>
          <a:xfrm>
            <a:off x="8136720" y="272880"/>
            <a:ext cx="1004760" cy="1004760"/>
          </a:xfrm>
          <a:prstGeom prst="rect">
            <a:avLst/>
          </a:prstGeom>
          <a:ln w="0">
            <a:noFill/>
          </a:ln>
        </p:spPr>
      </p:pic>
      <p:sp>
        <p:nvSpPr>
          <p:cNvPr id="184" name=""/>
          <p:cNvSpPr/>
          <p:nvPr/>
        </p:nvSpPr>
        <p:spPr>
          <a:xfrm>
            <a:off x="3102480" y="6531480"/>
            <a:ext cx="2936160" cy="3236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7</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85" name=""/>
          <p:cNvSpPr/>
          <p:nvPr/>
        </p:nvSpPr>
        <p:spPr>
          <a:xfrm>
            <a:off x="326880" y="6531480"/>
            <a:ext cx="2609640" cy="3236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86" name=""/>
          <p:cNvSpPr/>
          <p:nvPr/>
        </p:nvSpPr>
        <p:spPr>
          <a:xfrm>
            <a:off x="8327880" y="6259320"/>
            <a:ext cx="650160" cy="5414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8A6B15DB-0FC5-4969-8293-FC8E766BFA54}"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187"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188"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1" r:id="rId3"/>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91" name=""/>
          <p:cNvSpPr/>
          <p:nvPr/>
        </p:nvSpPr>
        <p:spPr>
          <a:xfrm>
            <a:off x="360" y="6531120"/>
            <a:ext cx="9141120" cy="323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92" name=""/>
          <p:cNvSpPr/>
          <p:nvPr/>
        </p:nvSpPr>
        <p:spPr>
          <a:xfrm>
            <a:off x="360" y="0"/>
            <a:ext cx="9141120" cy="1467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93" name=""/>
          <p:cNvSpPr/>
          <p:nvPr/>
        </p:nvSpPr>
        <p:spPr>
          <a:xfrm>
            <a:off x="326520" y="1796040"/>
            <a:ext cx="8488080" cy="45691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94" name=""/>
          <p:cNvSpPr/>
          <p:nvPr/>
        </p:nvSpPr>
        <p:spPr>
          <a:xfrm>
            <a:off x="8449920" y="6258960"/>
            <a:ext cx="405360" cy="5414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95" name="" descr=""/>
          <p:cNvPicPr/>
          <p:nvPr/>
        </p:nvPicPr>
        <p:blipFill>
          <a:blip r:embed="rId2"/>
          <a:stretch/>
        </p:blipFill>
        <p:spPr>
          <a:xfrm>
            <a:off x="8136720" y="272880"/>
            <a:ext cx="1004760" cy="1004760"/>
          </a:xfrm>
          <a:prstGeom prst="rect">
            <a:avLst/>
          </a:prstGeom>
          <a:ln w="0">
            <a:noFill/>
          </a:ln>
        </p:spPr>
      </p:pic>
      <p:sp>
        <p:nvSpPr>
          <p:cNvPr id="196" name=""/>
          <p:cNvSpPr/>
          <p:nvPr/>
        </p:nvSpPr>
        <p:spPr>
          <a:xfrm>
            <a:off x="3102480" y="6531480"/>
            <a:ext cx="2936160" cy="3236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7</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97" name=""/>
          <p:cNvSpPr/>
          <p:nvPr/>
        </p:nvSpPr>
        <p:spPr>
          <a:xfrm>
            <a:off x="326880" y="6531480"/>
            <a:ext cx="2609640" cy="3236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98" name=""/>
          <p:cNvSpPr/>
          <p:nvPr/>
        </p:nvSpPr>
        <p:spPr>
          <a:xfrm>
            <a:off x="8327880" y="6259320"/>
            <a:ext cx="650160" cy="5414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D390BE3C-DF68-4A55-A09D-7BE0EEA819AA}"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3" r:id="rId3"/>
  </p:sldLayoutIdLst>
</p:sldMaster>
</file>

<file path=ppt/slideMasters/slideMaster1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99" name=""/>
          <p:cNvSpPr/>
          <p:nvPr/>
        </p:nvSpPr>
        <p:spPr>
          <a:xfrm>
            <a:off x="360" y="6531120"/>
            <a:ext cx="9141120" cy="323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00" name=""/>
          <p:cNvSpPr/>
          <p:nvPr/>
        </p:nvSpPr>
        <p:spPr>
          <a:xfrm>
            <a:off x="360" y="0"/>
            <a:ext cx="9141120" cy="1467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01" name=""/>
          <p:cNvSpPr/>
          <p:nvPr/>
        </p:nvSpPr>
        <p:spPr>
          <a:xfrm>
            <a:off x="326520" y="1796040"/>
            <a:ext cx="8488080" cy="45691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02" name=""/>
          <p:cNvSpPr/>
          <p:nvPr/>
        </p:nvSpPr>
        <p:spPr>
          <a:xfrm>
            <a:off x="8449920" y="6258960"/>
            <a:ext cx="405360" cy="5414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03" name="" descr=""/>
          <p:cNvPicPr/>
          <p:nvPr/>
        </p:nvPicPr>
        <p:blipFill>
          <a:blip r:embed="rId2"/>
          <a:stretch/>
        </p:blipFill>
        <p:spPr>
          <a:xfrm>
            <a:off x="8136720" y="272880"/>
            <a:ext cx="1004760" cy="1004760"/>
          </a:xfrm>
          <a:prstGeom prst="rect">
            <a:avLst/>
          </a:prstGeom>
          <a:ln w="0">
            <a:noFill/>
          </a:ln>
        </p:spPr>
      </p:pic>
      <p:sp>
        <p:nvSpPr>
          <p:cNvPr id="204" name=""/>
          <p:cNvSpPr/>
          <p:nvPr/>
        </p:nvSpPr>
        <p:spPr>
          <a:xfrm>
            <a:off x="3102480" y="6531480"/>
            <a:ext cx="2936160" cy="3236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7</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05" name=""/>
          <p:cNvSpPr/>
          <p:nvPr/>
        </p:nvSpPr>
        <p:spPr>
          <a:xfrm>
            <a:off x="326880" y="6531480"/>
            <a:ext cx="2609640" cy="3236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06" name=""/>
          <p:cNvSpPr/>
          <p:nvPr/>
        </p:nvSpPr>
        <p:spPr>
          <a:xfrm>
            <a:off x="8327880" y="6259320"/>
            <a:ext cx="650160" cy="5414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ECD653CB-37F3-49D5-A911-85683AAFBE4F}"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07"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08"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5" r:id="rId3"/>
  </p:sldLayoutIdLst>
</p:sldMaster>
</file>

<file path=ppt/slideMasters/slideMaster2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11" name=""/>
          <p:cNvSpPr/>
          <p:nvPr/>
        </p:nvSpPr>
        <p:spPr>
          <a:xfrm>
            <a:off x="360" y="6531120"/>
            <a:ext cx="9141120" cy="323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12" name=""/>
          <p:cNvSpPr/>
          <p:nvPr/>
        </p:nvSpPr>
        <p:spPr>
          <a:xfrm>
            <a:off x="360" y="0"/>
            <a:ext cx="9141120" cy="1467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13" name=""/>
          <p:cNvSpPr/>
          <p:nvPr/>
        </p:nvSpPr>
        <p:spPr>
          <a:xfrm>
            <a:off x="326520" y="1796040"/>
            <a:ext cx="8488080" cy="45691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14" name=""/>
          <p:cNvSpPr/>
          <p:nvPr/>
        </p:nvSpPr>
        <p:spPr>
          <a:xfrm>
            <a:off x="8449920" y="6258960"/>
            <a:ext cx="405360" cy="5414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15" name="" descr=""/>
          <p:cNvPicPr/>
          <p:nvPr/>
        </p:nvPicPr>
        <p:blipFill>
          <a:blip r:embed="rId2"/>
          <a:stretch/>
        </p:blipFill>
        <p:spPr>
          <a:xfrm>
            <a:off x="8136720" y="272880"/>
            <a:ext cx="1004760" cy="1004760"/>
          </a:xfrm>
          <a:prstGeom prst="rect">
            <a:avLst/>
          </a:prstGeom>
          <a:ln w="0">
            <a:noFill/>
          </a:ln>
        </p:spPr>
      </p:pic>
      <p:sp>
        <p:nvSpPr>
          <p:cNvPr id="216" name=""/>
          <p:cNvSpPr/>
          <p:nvPr/>
        </p:nvSpPr>
        <p:spPr>
          <a:xfrm>
            <a:off x="3102480" y="6531480"/>
            <a:ext cx="2936160" cy="3236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7</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17" name=""/>
          <p:cNvSpPr/>
          <p:nvPr/>
        </p:nvSpPr>
        <p:spPr>
          <a:xfrm>
            <a:off x="326880" y="6531480"/>
            <a:ext cx="2609640" cy="3236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18" name=""/>
          <p:cNvSpPr/>
          <p:nvPr/>
        </p:nvSpPr>
        <p:spPr>
          <a:xfrm>
            <a:off x="8327880" y="6259320"/>
            <a:ext cx="650160" cy="5414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51CB0137-0F6C-4608-BE6C-86733E6EFA6B}"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19"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20"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7" r:id="rId3"/>
  </p:sldLayoutIdLst>
</p:sldMaster>
</file>

<file path=ppt/slideMasters/slideMaster2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23" name=""/>
          <p:cNvSpPr/>
          <p:nvPr/>
        </p:nvSpPr>
        <p:spPr>
          <a:xfrm>
            <a:off x="360" y="6531120"/>
            <a:ext cx="9141120" cy="323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24" name=""/>
          <p:cNvSpPr/>
          <p:nvPr/>
        </p:nvSpPr>
        <p:spPr>
          <a:xfrm>
            <a:off x="360" y="0"/>
            <a:ext cx="9141120" cy="1467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25" name=""/>
          <p:cNvSpPr/>
          <p:nvPr/>
        </p:nvSpPr>
        <p:spPr>
          <a:xfrm>
            <a:off x="326520" y="1796040"/>
            <a:ext cx="8488080" cy="45691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26" name=""/>
          <p:cNvSpPr/>
          <p:nvPr/>
        </p:nvSpPr>
        <p:spPr>
          <a:xfrm>
            <a:off x="8449920" y="6258960"/>
            <a:ext cx="405360" cy="5414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27" name="" descr=""/>
          <p:cNvPicPr/>
          <p:nvPr/>
        </p:nvPicPr>
        <p:blipFill>
          <a:blip r:embed="rId2"/>
          <a:stretch/>
        </p:blipFill>
        <p:spPr>
          <a:xfrm>
            <a:off x="8136720" y="272880"/>
            <a:ext cx="1004760" cy="1004760"/>
          </a:xfrm>
          <a:prstGeom prst="rect">
            <a:avLst/>
          </a:prstGeom>
          <a:ln w="0">
            <a:noFill/>
          </a:ln>
        </p:spPr>
      </p:pic>
      <p:sp>
        <p:nvSpPr>
          <p:cNvPr id="228" name=""/>
          <p:cNvSpPr/>
          <p:nvPr/>
        </p:nvSpPr>
        <p:spPr>
          <a:xfrm>
            <a:off x="3102480" y="6531480"/>
            <a:ext cx="2936160" cy="3236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7</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29" name=""/>
          <p:cNvSpPr/>
          <p:nvPr/>
        </p:nvSpPr>
        <p:spPr>
          <a:xfrm>
            <a:off x="326880" y="6531480"/>
            <a:ext cx="2609640" cy="3236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30" name=""/>
          <p:cNvSpPr/>
          <p:nvPr/>
        </p:nvSpPr>
        <p:spPr>
          <a:xfrm>
            <a:off x="8327880" y="6259320"/>
            <a:ext cx="650160" cy="5414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9CB9E762-1178-4D9F-A4FB-CD2BB178BC55}"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31"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32"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3200" spc="-1" strike="noStrike">
                <a:solidFill>
                  <a:srgbClr val="ffffff"/>
                </a:solidFill>
                <a:latin typeface="Arial"/>
              </a:rPr>
              <a:t>Click to edit the outline text format</a:t>
            </a:r>
            <a:endParaRPr b="0" lang="en-GB"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2800" spc="-1" strike="noStrike">
                <a:solidFill>
                  <a:srgbClr val="ffffff"/>
                </a:solidFill>
                <a:latin typeface="Arial"/>
              </a:rPr>
              <a:t>Second Outline Level</a:t>
            </a:r>
            <a:endParaRPr b="0" lang="en-GB"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2400" spc="-1" strike="noStrike">
                <a:solidFill>
                  <a:srgbClr val="ffffff"/>
                </a:solidFill>
                <a:latin typeface="Arial"/>
              </a:rPr>
              <a:t>Third Outline Level</a:t>
            </a:r>
            <a:endParaRPr b="0" lang="en-GB"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2000" spc="-1" strike="noStrike">
                <a:solidFill>
                  <a:srgbClr val="ffffff"/>
                </a:solidFill>
                <a:latin typeface="Arial"/>
              </a:rPr>
              <a:t>Fourth Outline Level</a:t>
            </a:r>
            <a:endParaRPr b="0" lang="en-GB"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2000" spc="-1" strike="noStrike">
                <a:solidFill>
                  <a:srgbClr val="ffffff"/>
                </a:solidFill>
                <a:latin typeface="Arial"/>
              </a:rPr>
              <a:t>Fifth Outline Level</a:t>
            </a:r>
            <a:endParaRPr b="0" lang="en-GB"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2000" spc="-1" strike="noStrike">
                <a:solidFill>
                  <a:srgbClr val="ffffff"/>
                </a:solidFill>
                <a:latin typeface="Arial"/>
              </a:rPr>
              <a:t>Sixth Outline Level</a:t>
            </a:r>
            <a:endParaRPr b="0" lang="en-GB"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2000" spc="-1" strike="noStrike">
                <a:solidFill>
                  <a:srgbClr val="ffffff"/>
                </a:solidFill>
                <a:latin typeface="Arial"/>
              </a:rPr>
              <a:t>Seventh Outline Level</a:t>
            </a:r>
            <a:endParaRPr b="0" lang="en-GB"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9" r:id="rId3"/>
  </p:sldLayoutIdLst>
</p:sldMaster>
</file>

<file path=ppt/slideMasters/slideMaster2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35" name=""/>
          <p:cNvSpPr/>
          <p:nvPr/>
        </p:nvSpPr>
        <p:spPr>
          <a:xfrm>
            <a:off x="360" y="6531120"/>
            <a:ext cx="9141120" cy="323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36" name=""/>
          <p:cNvSpPr/>
          <p:nvPr/>
        </p:nvSpPr>
        <p:spPr>
          <a:xfrm>
            <a:off x="360" y="0"/>
            <a:ext cx="9141120" cy="1467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37" name=""/>
          <p:cNvSpPr/>
          <p:nvPr/>
        </p:nvSpPr>
        <p:spPr>
          <a:xfrm>
            <a:off x="326520" y="1796040"/>
            <a:ext cx="8488080" cy="45691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38" name=""/>
          <p:cNvSpPr/>
          <p:nvPr/>
        </p:nvSpPr>
        <p:spPr>
          <a:xfrm>
            <a:off x="8449920" y="6258960"/>
            <a:ext cx="405360" cy="5414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39" name="" descr=""/>
          <p:cNvPicPr/>
          <p:nvPr/>
        </p:nvPicPr>
        <p:blipFill>
          <a:blip r:embed="rId2"/>
          <a:stretch/>
        </p:blipFill>
        <p:spPr>
          <a:xfrm>
            <a:off x="8136720" y="272880"/>
            <a:ext cx="1004760" cy="1004760"/>
          </a:xfrm>
          <a:prstGeom prst="rect">
            <a:avLst/>
          </a:prstGeom>
          <a:ln w="0">
            <a:noFill/>
          </a:ln>
        </p:spPr>
      </p:pic>
      <p:sp>
        <p:nvSpPr>
          <p:cNvPr id="240" name=""/>
          <p:cNvSpPr/>
          <p:nvPr/>
        </p:nvSpPr>
        <p:spPr>
          <a:xfrm>
            <a:off x="360" y="6531120"/>
            <a:ext cx="9141120" cy="323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41" name=""/>
          <p:cNvSpPr/>
          <p:nvPr/>
        </p:nvSpPr>
        <p:spPr>
          <a:xfrm>
            <a:off x="326880" y="6531480"/>
            <a:ext cx="2609640" cy="3236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42" name=""/>
          <p:cNvSpPr/>
          <p:nvPr/>
        </p:nvSpPr>
        <p:spPr>
          <a:xfrm>
            <a:off x="8327880" y="6259320"/>
            <a:ext cx="650160" cy="5414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EDB56467-4A09-42E5-A08B-8DF8822BC7AE}"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43" name=""/>
          <p:cNvSpPr/>
          <p:nvPr/>
        </p:nvSpPr>
        <p:spPr>
          <a:xfrm>
            <a:off x="3102480" y="6531480"/>
            <a:ext cx="2936160" cy="3236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7</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44"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45"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91" r:id="rId3"/>
  </p:sldLayoutIdLst>
</p:sldMaster>
</file>

<file path=ppt/slideMasters/slideMaster2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248" name=""/>
          <p:cNvGrpSpPr/>
          <p:nvPr/>
        </p:nvGrpSpPr>
        <p:grpSpPr>
          <a:xfrm>
            <a:off x="0" y="0"/>
            <a:ext cx="9141840" cy="4974120"/>
            <a:chOff x="0" y="0"/>
            <a:chExt cx="9141840" cy="4974120"/>
          </a:xfrm>
        </p:grpSpPr>
        <p:sp>
          <p:nvSpPr>
            <p:cNvPr id="249" name=""/>
            <p:cNvSpPr/>
            <p:nvPr/>
          </p:nvSpPr>
          <p:spPr>
            <a:xfrm>
              <a:off x="0" y="0"/>
              <a:ext cx="9141840" cy="49741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50" name=""/>
            <p:cNvSpPr/>
            <p:nvPr/>
          </p:nvSpPr>
          <p:spPr>
            <a:xfrm>
              <a:off x="0" y="0"/>
              <a:ext cx="9141840" cy="49741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51" name=""/>
            <p:cNvSpPr/>
            <p:nvPr/>
          </p:nvSpPr>
          <p:spPr>
            <a:xfrm>
              <a:off x="0" y="1548360"/>
              <a:ext cx="1407240" cy="77148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52" name=""/>
            <p:cNvSpPr/>
            <p:nvPr/>
          </p:nvSpPr>
          <p:spPr>
            <a:xfrm>
              <a:off x="829440" y="2322720"/>
              <a:ext cx="1158480" cy="22089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53" name=""/>
            <p:cNvSpPr/>
            <p:nvPr/>
          </p:nvSpPr>
          <p:spPr>
            <a:xfrm>
              <a:off x="1990800" y="663480"/>
              <a:ext cx="1158480" cy="22093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54" name=""/>
            <p:cNvSpPr/>
            <p:nvPr/>
          </p:nvSpPr>
          <p:spPr>
            <a:xfrm>
              <a:off x="3152160" y="1437840"/>
              <a:ext cx="328680" cy="439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55" name=""/>
            <p:cNvSpPr/>
            <p:nvPr/>
          </p:nvSpPr>
          <p:spPr>
            <a:xfrm>
              <a:off x="3815640" y="0"/>
              <a:ext cx="1324440" cy="110304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56" name=""/>
            <p:cNvSpPr/>
            <p:nvPr/>
          </p:nvSpPr>
          <p:spPr>
            <a:xfrm>
              <a:off x="4230360" y="1105920"/>
              <a:ext cx="909720" cy="5500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57" name=""/>
            <p:cNvSpPr/>
            <p:nvPr/>
          </p:nvSpPr>
          <p:spPr>
            <a:xfrm>
              <a:off x="3152160" y="2101320"/>
              <a:ext cx="2817360" cy="12139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58" name=""/>
            <p:cNvSpPr/>
            <p:nvPr/>
          </p:nvSpPr>
          <p:spPr>
            <a:xfrm>
              <a:off x="3732840" y="3318120"/>
              <a:ext cx="1324080" cy="1213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59" name=""/>
            <p:cNvSpPr/>
            <p:nvPr/>
          </p:nvSpPr>
          <p:spPr>
            <a:xfrm>
              <a:off x="5972400" y="1769760"/>
              <a:ext cx="1407240" cy="55008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60" name=""/>
            <p:cNvSpPr/>
            <p:nvPr/>
          </p:nvSpPr>
          <p:spPr>
            <a:xfrm>
              <a:off x="6635880" y="2322720"/>
              <a:ext cx="1324440" cy="198792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61" name=""/>
            <p:cNvSpPr/>
            <p:nvPr/>
          </p:nvSpPr>
          <p:spPr>
            <a:xfrm>
              <a:off x="2488320" y="2875680"/>
              <a:ext cx="495000" cy="9925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62" name=""/>
            <p:cNvSpPr/>
            <p:nvPr/>
          </p:nvSpPr>
          <p:spPr>
            <a:xfrm>
              <a:off x="7797240" y="0"/>
              <a:ext cx="1344600" cy="176688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63" name=""/>
            <p:cNvSpPr/>
            <p:nvPr/>
          </p:nvSpPr>
          <p:spPr>
            <a:xfrm>
              <a:off x="6138360" y="0"/>
              <a:ext cx="245880" cy="121356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64" name=""/>
            <p:cNvSpPr/>
            <p:nvPr/>
          </p:nvSpPr>
          <p:spPr>
            <a:xfrm>
              <a:off x="1410120" y="0"/>
              <a:ext cx="163080" cy="110304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265" name=""/>
            <p:cNvSpPr/>
            <p:nvPr/>
          </p:nvSpPr>
          <p:spPr>
            <a:xfrm>
              <a:off x="0" y="3649680"/>
              <a:ext cx="329040" cy="13244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66" name=""/>
            <p:cNvSpPr/>
            <p:nvPr/>
          </p:nvSpPr>
          <p:spPr>
            <a:xfrm>
              <a:off x="8709840" y="3096720"/>
              <a:ext cx="328680" cy="187740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67" name=""/>
            <p:cNvSpPr/>
            <p:nvPr/>
          </p:nvSpPr>
          <p:spPr>
            <a:xfrm>
              <a:off x="7963200" y="2211840"/>
              <a:ext cx="328680" cy="439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268" name=""/>
          <p:cNvSpPr/>
          <p:nvPr/>
        </p:nvSpPr>
        <p:spPr>
          <a:xfrm>
            <a:off x="424440" y="565920"/>
            <a:ext cx="8291880" cy="43948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69"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70" name="PlaceHolder 2"/>
          <p:cNvSpPr>
            <a:spLocks noGrp="1"/>
          </p:cNvSpPr>
          <p:nvPr>
            <p:ph type="ftr" idx="46"/>
          </p:nvPr>
        </p:nvSpPr>
        <p:spPr>
          <a:xfrm>
            <a:off x="3123000" y="6248160"/>
            <a:ext cx="2895480" cy="46944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71" name="PlaceHolder 3"/>
          <p:cNvSpPr>
            <a:spLocks noGrp="1"/>
          </p:cNvSpPr>
          <p:nvPr>
            <p:ph type="sldNum" idx="47"/>
          </p:nvPr>
        </p:nvSpPr>
        <p:spPr>
          <a:xfrm>
            <a:off x="6555960" y="6248160"/>
            <a:ext cx="2127240" cy="46944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A94A3577-38A1-49A1-ABA2-5772552A0406}"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272" name="PlaceHolder 4"/>
          <p:cNvSpPr>
            <a:spLocks noGrp="1"/>
          </p:cNvSpPr>
          <p:nvPr>
            <p:ph type="dt" idx="48"/>
          </p:nvPr>
        </p:nvSpPr>
        <p:spPr>
          <a:xfrm>
            <a:off x="424440" y="6248160"/>
            <a:ext cx="2127240" cy="4694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93"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4.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4.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2.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7.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6.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1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4.xml"/>
</Relationships>
</file>

<file path=ppt/slides/_rels/slide1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1" name="PlaceHolder 1"/>
          <p:cNvSpPr>
            <a:spLocks noGrp="1"/>
          </p:cNvSpPr>
          <p:nvPr>
            <p:ph type="title"/>
          </p:nvPr>
        </p:nvSpPr>
        <p:spPr>
          <a:xfrm>
            <a:off x="687960" y="1980000"/>
            <a:ext cx="7769160" cy="146664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7</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282" name="PlaceHolder 2"/>
          <p:cNvSpPr>
            <a:spLocks noGrp="1"/>
          </p:cNvSpPr>
          <p:nvPr>
            <p:ph type="subTitle"/>
          </p:nvPr>
        </p:nvSpPr>
        <p:spPr>
          <a:xfrm>
            <a:off x="1339560" y="5040000"/>
            <a:ext cx="6397560" cy="174924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283" name="" descr=""/>
          <p:cNvPicPr/>
          <p:nvPr/>
        </p:nvPicPr>
        <p:blipFill>
          <a:blip r:embed="rId1"/>
          <a:stretch/>
        </p:blipFill>
        <p:spPr>
          <a:xfrm>
            <a:off x="7488360" y="5040000"/>
            <a:ext cx="1652760" cy="165276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4" name="PlaceHolder 1"/>
          <p:cNvSpPr>
            <a:spLocks noGrp="1"/>
          </p:cNvSpPr>
          <p:nvPr>
            <p:ph type="title"/>
          </p:nvPr>
        </p:nvSpPr>
        <p:spPr>
          <a:xfrm>
            <a:off x="687960" y="1980000"/>
            <a:ext cx="7769160" cy="146664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7</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285" name="PlaceHolder 2"/>
          <p:cNvSpPr>
            <a:spLocks noGrp="1"/>
          </p:cNvSpPr>
          <p:nvPr>
            <p:ph type="subTitle"/>
          </p:nvPr>
        </p:nvSpPr>
        <p:spPr>
          <a:xfrm>
            <a:off x="1339560" y="5040000"/>
            <a:ext cx="6397560" cy="174924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286" name="" descr=""/>
          <p:cNvPicPr/>
          <p:nvPr/>
        </p:nvPicPr>
        <p:blipFill>
          <a:blip r:embed="rId1"/>
          <a:stretch/>
        </p:blipFill>
        <p:spPr>
          <a:xfrm>
            <a:off x="7488360" y="5040000"/>
            <a:ext cx="1652760" cy="1652760"/>
          </a:xfrm>
          <a:prstGeom prst="rect">
            <a:avLst/>
          </a:prstGeom>
          <a:ln w="0">
            <a:noFill/>
          </a:ln>
        </p:spPr>
      </p:pic>
      <p:sp>
        <p:nvSpPr>
          <p:cNvPr id="287" name=""/>
          <p:cNvSpPr/>
          <p:nvPr/>
        </p:nvSpPr>
        <p:spPr>
          <a:xfrm>
            <a:off x="540000" y="3825000"/>
            <a:ext cx="8277480" cy="12124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Lead us Heavenly Father, Lead us</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8" name="PlaceHolder 1"/>
          <p:cNvSpPr>
            <a:spLocks noGrp="1"/>
          </p:cNvSpPr>
          <p:nvPr>
            <p:ph type="title"/>
          </p:nvPr>
        </p:nvSpPr>
        <p:spPr>
          <a:xfrm>
            <a:off x="457200" y="117360"/>
            <a:ext cx="8226360" cy="11397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Welcome</a:t>
            </a:r>
            <a:endParaRPr b="0" lang="en-GB" sz="2400" spc="-1" strike="noStrike">
              <a:solidFill>
                <a:srgbClr val="ffffff"/>
              </a:solidFill>
              <a:latin typeface="Arial"/>
            </a:endParaRPr>
          </a:p>
        </p:txBody>
      </p:sp>
      <p:sp>
        <p:nvSpPr>
          <p:cNvPr id="289" name="PlaceHolder 2"/>
          <p:cNvSpPr>
            <a:spLocks noGrp="1"/>
          </p:cNvSpPr>
          <p:nvPr>
            <p:ph/>
          </p:nvPr>
        </p:nvSpPr>
        <p:spPr>
          <a:xfrm>
            <a:off x="457200" y="1800000"/>
            <a:ext cx="8226360" cy="397692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Opening Acclamation:</a:t>
            </a:r>
            <a:br>
              <a:rPr sz="1600"/>
            </a:br>
            <a:r>
              <a:rPr b="0" lang="en-GB" sz="1600" spc="-1" strike="noStrike">
                <a:solidFill>
                  <a:srgbClr val="ffff00"/>
                </a:solidFill>
                <a:latin typeface="Calibri"/>
              </a:rPr>
              <a:t>Grace, mercy and peace from God our Father and the Lord Jesus Christ be with you.</a:t>
            </a:r>
            <a:br>
              <a:rPr sz="1600"/>
            </a:br>
            <a:r>
              <a:rPr b="1" lang="en-GB" sz="1600" spc="-1" strike="noStrike">
                <a:solidFill>
                  <a:srgbClr val="ffffff"/>
                </a:solidFill>
                <a:latin typeface="Calibri"/>
              </a:rPr>
              <a:t>And also with you.</a:t>
            </a:r>
            <a:endParaRPr b="0" lang="en-GB" sz="1600" spc="-1" strike="noStrike">
              <a:solidFill>
                <a:srgbClr val="ffffff"/>
              </a:solidFill>
              <a:latin typeface="Arial"/>
            </a:endParaRPr>
          </a:p>
          <a:p>
            <a:pPr indent="0" defTabSz="914400">
              <a:lnSpc>
                <a:spcPct val="100000"/>
              </a:lnSpc>
              <a:buNone/>
              <a:tabLst>
                <a:tab algn="l" pos="0"/>
              </a:tabLst>
            </a:pPr>
            <a:r>
              <a:rPr b="0" lang="en-US" sz="1600" spc="-1" strike="noStrike">
                <a:solidFill>
                  <a:srgbClr val="fff200"/>
                </a:solidFill>
                <a:latin typeface="Calibri"/>
                <a:ea typeface="Verdana"/>
              </a:rPr>
              <a:t>We give thanks for this penitential journey to the cross.</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Verdana"/>
              </a:rPr>
              <a:t>Lord bless us and save us.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Blessed are you, Lord God of our salvation,</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to you be glory and praise for ever.</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In the darkness of our sin you have shone in our hearts</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to give the light of the knowledge of the glory of God</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in the face of Jesus Christ.</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Open our eyes to acknowledge your presence,</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that freed from the misery of sin and shame</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we may grow into your likeness from glory to glory.</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Blessed be God, Father, Son and Holy Spirit.</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DejaVu Sans"/>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0" name="PlaceHolder 1"/>
          <p:cNvSpPr>
            <a:spLocks noGrp="1"/>
          </p:cNvSpPr>
          <p:nvPr>
            <p:ph/>
          </p:nvPr>
        </p:nvSpPr>
        <p:spPr>
          <a:xfrm>
            <a:off x="457200" y="1800000"/>
            <a:ext cx="8226360" cy="397692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Confession:</a:t>
            </a:r>
            <a:br>
              <a:rPr sz="1600"/>
            </a:br>
            <a:r>
              <a:rPr b="1" lang="en-GB" sz="1600" spc="-1" strike="noStrike">
                <a:solidFill>
                  <a:srgbClr val="ffffff"/>
                </a:solidFill>
                <a:latin typeface="Calibri"/>
              </a:rPr>
              <a:t>Most merciful God, we confess that we have sinned against you in thought, word and deed, by what we have done and by what we have left undone. We have not loved you with our whole heart. We have not loved our neighbours as ourselves. In your mercy forgive what we have been, help us to amend what we are, and direct what we shall be; through Jesus Christ our Lord.</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Almighty God have mercy upon you,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forgive you all your sins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through our Lord Jesus Christ,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strengthen you in all goodness,</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and by the power of the Holy Spirit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Keep you in eternal life.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p:txBody>
      </p:sp>
      <p:sp>
        <p:nvSpPr>
          <p:cNvPr id="291" name="PlaceHolder 4"/>
          <p:cNvSpPr/>
          <p:nvPr/>
        </p:nvSpPr>
        <p:spPr>
          <a:xfrm>
            <a:off x="457200" y="117720"/>
            <a:ext cx="8226360" cy="113976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2" name="PlaceHolder 1"/>
          <p:cNvSpPr>
            <a:spLocks noGrp="1"/>
          </p:cNvSpPr>
          <p:nvPr>
            <p:ph type="title"/>
          </p:nvPr>
        </p:nvSpPr>
        <p:spPr>
          <a:xfrm>
            <a:off x="457200" y="117360"/>
            <a:ext cx="8226360" cy="11397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293" name="PlaceHolder 2"/>
          <p:cNvSpPr>
            <a:spLocks noGrp="1"/>
          </p:cNvSpPr>
          <p:nvPr>
            <p:ph/>
          </p:nvPr>
        </p:nvSpPr>
        <p:spPr>
          <a:xfrm>
            <a:off x="457200" y="1800000"/>
            <a:ext cx="8226360" cy="397692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Lent:</a:t>
            </a:r>
            <a:br>
              <a:rPr sz="1600"/>
            </a:br>
            <a:r>
              <a:rPr b="0" lang="en-GB" sz="1600" spc="-1" strike="noStrike">
                <a:solidFill>
                  <a:srgbClr val="ffff00"/>
                </a:solidFill>
                <a:latin typeface="Calibri"/>
              </a:rPr>
              <a:t>Almighty and everlasting God,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you hate nothing that you have made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forgive the sins of all those who are penitent: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create and make in us new and contrite hearts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that we, worthily lamenting our sins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acknowledging our wretchedness,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may receive from you, the God of all mercy,</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perfect remission and forgiveness;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Jesus Christ your Son our Lord,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is alive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now and for ever.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4" name="PlaceHolder 1"/>
          <p:cNvSpPr>
            <a:spLocks noGrp="1"/>
          </p:cNvSpPr>
          <p:nvPr>
            <p:ph type="title"/>
          </p:nvPr>
        </p:nvSpPr>
        <p:spPr>
          <a:xfrm>
            <a:off x="457200" y="117360"/>
            <a:ext cx="8226360" cy="11397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295" name="PlaceHolder 2"/>
          <p:cNvSpPr>
            <a:spLocks noGrp="1"/>
          </p:cNvSpPr>
          <p:nvPr>
            <p:ph/>
          </p:nvPr>
        </p:nvSpPr>
        <p:spPr>
          <a:xfrm>
            <a:off x="457200" y="1800000"/>
            <a:ext cx="8226360" cy="397692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Seafarers</a:t>
            </a:r>
            <a:br>
              <a:rPr sz="1600"/>
            </a:br>
            <a:r>
              <a:rPr b="0" lang="en-GB" sz="1600" spc="-1" strike="noStrike">
                <a:solidFill>
                  <a:srgbClr val="ffff00"/>
                </a:solidFill>
                <a:latin typeface="Calibri"/>
              </a:rPr>
              <a:t>Loving God, you give us everything.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Hear us as we pray for seafarers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endure hardship, danger and discomfort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to bring us the goods we use each day.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Keep them safe in the palm of your hand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bring them through sunshine and storm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to their homes and loved ones.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Jesus Christ who stilled the storm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called seafarers to follow him.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96" name="Picture 210" descr=""/>
          <p:cNvPicPr/>
          <p:nvPr/>
        </p:nvPicPr>
        <p:blipFill>
          <a:blip r:embed="rId1"/>
          <a:stretch/>
        </p:blipFill>
        <p:spPr>
          <a:xfrm>
            <a:off x="3060000" y="1516320"/>
            <a:ext cx="6081480" cy="4672080"/>
          </a:xfrm>
          <a:prstGeom prst="rect">
            <a:avLst/>
          </a:prstGeom>
          <a:ln w="0">
            <a:noFill/>
          </a:ln>
        </p:spPr>
      </p:pic>
      <p:sp>
        <p:nvSpPr>
          <p:cNvPr id="297" name="CustomShape 2"/>
          <p:cNvSpPr/>
          <p:nvPr/>
        </p:nvSpPr>
        <p:spPr>
          <a:xfrm>
            <a:off x="540000" y="1620000"/>
            <a:ext cx="8394840" cy="4500000"/>
          </a:xfrm>
          <a:prstGeom prst="rect">
            <a:avLst/>
          </a:prstGeom>
          <a:noFill/>
          <a:ln w="0">
            <a:noFill/>
          </a:ln>
        </p:spPr>
        <p:style>
          <a:lnRef idx="0"/>
          <a:fillRef idx="0"/>
          <a:effectRef idx="0"/>
          <a:fontRef idx="minor"/>
        </p:style>
        <p:txBody>
          <a:bodyPr lIns="90000" rIns="90000" tIns="46800" bIns="46800" anchor="t">
            <a:noAutofit/>
          </a:bodyPr>
          <a:p>
            <a:pPr defTabSz="914400">
              <a:lnSpc>
                <a:spcPct val="100000"/>
              </a:lnSpc>
              <a:spcBef>
                <a:spcPts val="697"/>
              </a:spcBef>
            </a:pPr>
            <a:r>
              <a:rPr b="1" lang="en-US" sz="2800" spc="-1" strike="noStrike">
                <a:solidFill>
                  <a:srgbClr val="bbe33d"/>
                </a:solidFill>
                <a:latin typeface="Verdana"/>
                <a:ea typeface="DejaVu Sans"/>
              </a:rPr>
              <a:t>Prayers</a:t>
            </a:r>
            <a:endParaRPr b="0" lang="en-GB" sz="2800" spc="-1" strike="noStrike">
              <a:solidFill>
                <a:srgbClr val="ffffff"/>
              </a:solidFill>
              <a:latin typeface="Arial"/>
            </a:endParaRPr>
          </a:p>
          <a:p>
            <a:pPr defTabSz="914400">
              <a:lnSpc>
                <a:spcPct val="100000"/>
              </a:lnSpc>
              <a:spcBef>
                <a:spcPts val="697"/>
              </a:spcBef>
            </a:pPr>
            <a:r>
              <a:rPr b="1" lang="en-US" sz="2600" spc="-1" strike="noStrike">
                <a:solidFill>
                  <a:srgbClr val="bbe33d"/>
                </a:solidFill>
                <a:latin typeface="Arial Rounded MT Bold"/>
                <a:ea typeface="DejaVu Sans"/>
              </a:rPr>
              <a:t>Let us pray for:</a:t>
            </a:r>
            <a:endParaRPr b="0" lang="en-GB" sz="26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world in which we live</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lead us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need our prayers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sick and the dying</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Our families and loved ones</a:t>
            </a:r>
            <a:endParaRPr b="0" lang="en-GB" sz="1800" spc="-1" strike="noStrike">
              <a:solidFill>
                <a:srgbClr val="ffffff"/>
              </a:solidFill>
              <a:latin typeface="Arial"/>
            </a:endParaRPr>
          </a:p>
          <a:p>
            <a:pPr defTabSz="914400">
              <a:lnSpc>
                <a:spcPct val="100000"/>
              </a:lnSpc>
              <a:spcBef>
                <a:spcPts val="697"/>
              </a:spcBef>
            </a:pPr>
            <a:r>
              <a:rPr b="0" lang="en-US" sz="2600" spc="-1" strike="noStrike">
                <a:solidFill>
                  <a:srgbClr val="fff200"/>
                </a:solidFill>
                <a:latin typeface="Arial Rounded MT Bold"/>
                <a:ea typeface="DejaVu Sans"/>
              </a:rPr>
              <a:t>Lord, in your mercy</a:t>
            </a:r>
            <a:endParaRPr b="0" lang="en-GB" sz="2600" spc="-1" strike="noStrike">
              <a:solidFill>
                <a:srgbClr val="ffffff"/>
              </a:solidFill>
              <a:latin typeface="Arial"/>
            </a:endParaRPr>
          </a:p>
          <a:p>
            <a:pPr defTabSz="914400">
              <a:lnSpc>
                <a:spcPct val="100000"/>
              </a:lnSpc>
              <a:spcBef>
                <a:spcPts val="697"/>
              </a:spcBef>
            </a:pPr>
            <a:r>
              <a:rPr b="1" lang="en-US" sz="2600" spc="-1" strike="noStrike">
                <a:solidFill>
                  <a:srgbClr val="ffffff"/>
                </a:solidFill>
                <a:latin typeface="Arial Rounded MT Bold"/>
                <a:ea typeface="DejaVu Sans"/>
              </a:rPr>
              <a:t>Hear our prayer.</a:t>
            </a:r>
            <a:endParaRPr b="0" lang="en-GB" sz="2600" spc="-1" strike="noStrike">
              <a:solidFill>
                <a:srgbClr val="ffffff"/>
              </a:solidFill>
              <a:latin typeface="Arial"/>
            </a:endParaRPr>
          </a:p>
        </p:txBody>
      </p:sp>
      <p:sp>
        <p:nvSpPr>
          <p:cNvPr id="298" name="PlaceHolder 11"/>
          <p:cNvSpPr/>
          <p:nvPr/>
        </p:nvSpPr>
        <p:spPr>
          <a:xfrm>
            <a:off x="457200" y="117720"/>
            <a:ext cx="8226360" cy="113976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9" name="PlaceHolder 1"/>
          <p:cNvSpPr>
            <a:spLocks noGrp="1"/>
          </p:cNvSpPr>
          <p:nvPr>
            <p:ph type="title"/>
          </p:nvPr>
        </p:nvSpPr>
        <p:spPr>
          <a:xfrm>
            <a:off x="457200" y="117360"/>
            <a:ext cx="8226360" cy="11397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Nunc Dimitis</a:t>
            </a:r>
            <a:endParaRPr b="0" lang="en-GB" sz="2400" spc="-1" strike="noStrike">
              <a:solidFill>
                <a:srgbClr val="ffffff"/>
              </a:solidFill>
              <a:latin typeface="Arial"/>
            </a:endParaRPr>
          </a:p>
        </p:txBody>
      </p:sp>
      <p:sp>
        <p:nvSpPr>
          <p:cNvPr id="300" name="PlaceHolder 2"/>
          <p:cNvSpPr>
            <a:spLocks noGrp="1"/>
          </p:cNvSpPr>
          <p:nvPr>
            <p:ph/>
          </p:nvPr>
        </p:nvSpPr>
        <p:spPr>
          <a:xfrm>
            <a:off x="457200" y="1800000"/>
            <a:ext cx="8226360" cy="397692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Now, Lord, you let your servant go in peace</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your word has been fulfilled.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My own eyes have seen the salvation</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which you have prepared in the sight of every people;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 light to reveal you to the nations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the glory of your people Israel.</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Glory to the Father and to the Son and to the Holy Spirit;</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as it was in the beginning is now and shall be for ever. 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1" name="PlaceHolder 1"/>
          <p:cNvSpPr>
            <a:spLocks noGrp="1"/>
          </p:cNvSpPr>
          <p:nvPr>
            <p:ph type="title"/>
          </p:nvPr>
        </p:nvSpPr>
        <p:spPr>
          <a:xfrm>
            <a:off x="457200" y="117360"/>
            <a:ext cx="8226360" cy="11397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302" name="PlaceHolder 2"/>
          <p:cNvSpPr>
            <a:spLocks noGrp="1"/>
          </p:cNvSpPr>
          <p:nvPr>
            <p:ph/>
          </p:nvPr>
        </p:nvSpPr>
        <p:spPr>
          <a:xfrm>
            <a:off x="457200" y="1800000"/>
            <a:ext cx="8226360" cy="3976920"/>
          </a:xfrm>
          <a:prstGeom prst="rect">
            <a:avLst/>
          </a:prstGeom>
          <a:noFill/>
          <a:ln w="0">
            <a:noFill/>
          </a:ln>
        </p:spPr>
        <p:txBody>
          <a:bodyPr lIns="91440" rIns="91440" tIns="45720" bIns="45720" anchor="t">
            <a:noAutofit/>
          </a:bodyPr>
          <a:p>
            <a:pPr indent="0">
              <a:lnSpc>
                <a:spcPct val="100000"/>
              </a:lnSpc>
              <a:buNone/>
              <a:tabLst>
                <a:tab algn="l" pos="0"/>
              </a:tabLst>
            </a:pPr>
            <a:r>
              <a:rPr b="0" lang="en-GB" sz="1400" spc="-1" strike="noStrike">
                <a:solidFill>
                  <a:srgbClr val="e0c2cd"/>
                </a:solidFill>
                <a:latin typeface="Calibri"/>
              </a:rPr>
              <a:t>Psalm 107:</a:t>
            </a:r>
            <a:br>
              <a:rPr sz="1400"/>
            </a:br>
            <a:r>
              <a:rPr b="0" lang="en-GB" sz="1400" spc="-1" strike="noStrike">
                <a:solidFill>
                  <a:srgbClr val="ffff00"/>
                </a:solidFill>
                <a:latin typeface="Calibri"/>
                <a:ea typeface="Verdana"/>
              </a:rPr>
              <a:t>Some went down to the sea in ships,</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doing business on the mighty waters;</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they saw the deeds of the Lord,</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his wondrous works in the deep.</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For he commanded and raised the stormy wind,</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which lifted up the waves of the sea.</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They mounted up to heaven; they went down to the depths;</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their courage melted away in their calamity;</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they reeled and staggered like drunkards</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and were at their wits’ end.</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Then they cried to the Lord in their trouble,</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and he brought them out from their distress;</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he made the storm be still,</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and the waves of the sea were hushed.</a:t>
            </a:r>
            <a:endParaRPr b="0" lang="en-GB" sz="1400" spc="-1" strike="noStrike">
              <a:solidFill>
                <a:srgbClr val="ffffff"/>
              </a:solidFill>
              <a:latin typeface="Arial"/>
            </a:endParaRPr>
          </a:p>
          <a:p>
            <a:pPr indent="0">
              <a:lnSpc>
                <a:spcPct val="100000"/>
              </a:lnSpc>
              <a:buNone/>
              <a:tabLst>
                <a:tab algn="l" pos="0"/>
              </a:tabLst>
            </a:pP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Glory to the Father and to the Son and to the Holy Spirit;</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as it was in the beginning is now and shall be for ever. Amen.</a:t>
            </a:r>
            <a:endParaRPr b="0" lang="en-GB" sz="1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3" name="PlaceHolder 1"/>
          <p:cNvSpPr>
            <a:spLocks noGrp="1"/>
          </p:cNvSpPr>
          <p:nvPr>
            <p:ph type="title"/>
          </p:nvPr>
        </p:nvSpPr>
        <p:spPr>
          <a:xfrm>
            <a:off x="457200" y="117360"/>
            <a:ext cx="8226360" cy="11397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304" name="PlaceHolder 2"/>
          <p:cNvSpPr>
            <a:spLocks noGrp="1"/>
          </p:cNvSpPr>
          <p:nvPr>
            <p:ph/>
          </p:nvPr>
        </p:nvSpPr>
        <p:spPr>
          <a:xfrm>
            <a:off x="457200" y="1800000"/>
            <a:ext cx="8226360" cy="397692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Mark 4:35-41:</a:t>
            </a:r>
            <a:br>
              <a:rPr sz="1600"/>
            </a:br>
            <a:r>
              <a:rPr b="0" lang="en-GB" sz="1600" spc="-1" strike="noStrike">
                <a:solidFill>
                  <a:srgbClr val="ffff00"/>
                </a:solidFill>
                <a:latin typeface="Calibri"/>
                <a:ea typeface="Verdana"/>
              </a:rPr>
              <a:t>On that day, when evening had come, he said to them, “Let us go across to the other side.” And leaving the crowd behind, they took him with them in the boat, just as he was. Other boats were with him. A great windstorm arose, and the waves beat into the boat, so that the boat was already being swamped. But he was in the stern, asleep on the cushion, and they woke him up and said to him, “Teacher, do you not care that we are perishing?” And waking up, he rebuked the wind and said to the sea, “Be silent! Be still!” Then the wind ceased, and there was a dead calm. He said to them, “Why are you afraid? Have you still no faith?” And they were filled with great fear and said to one another, “Who then is this, that even the wind and the sea obey him?”</a:t>
            </a:r>
            <a:endParaRPr b="0" lang="en-GB" sz="1600" spc="-1" strike="noStrike">
              <a:solidFill>
                <a:srgbClr val="ffffff"/>
              </a:solidFill>
              <a:latin typeface="Arial"/>
            </a:endParaRPr>
          </a:p>
          <a:p>
            <a:pPr indent="0">
              <a:lnSpc>
                <a:spcPct val="100000"/>
              </a:lnSpc>
              <a:spcAft>
                <a:spcPts val="1276"/>
              </a:spcAft>
              <a:buNone/>
              <a:tabLst>
                <a:tab algn="l" pos="0"/>
              </a:tabLst>
            </a:pPr>
            <a:r>
              <a:rPr b="0" lang="en-US" sz="1600" spc="-1" strike="noStrike">
                <a:solidFill>
                  <a:srgbClr val="ffff00"/>
                </a:solidFill>
                <a:latin typeface="Calibri"/>
                <a:ea typeface="Verdana"/>
              </a:rPr>
              <a:t>This is the word of the Lord.</a:t>
            </a:r>
            <a:endParaRPr b="0" lang="en-GB" sz="1600" spc="-1" strike="noStrike">
              <a:solidFill>
                <a:srgbClr val="ffffff"/>
              </a:solidFill>
              <a:latin typeface="Arial"/>
            </a:endParaRPr>
          </a:p>
          <a:p>
            <a:pPr indent="0">
              <a:lnSpc>
                <a:spcPct val="100000"/>
              </a:lnSpc>
              <a:spcAft>
                <a:spcPts val="1276"/>
              </a:spcAft>
              <a:buNone/>
              <a:tabLst>
                <a:tab algn="l" pos="0"/>
              </a:tabLst>
            </a:pPr>
            <a:r>
              <a:rPr b="1" lang="en-US" sz="1600" spc="-1" strike="noStrike">
                <a:solidFill>
                  <a:srgbClr val="ffffff"/>
                </a:solidFill>
                <a:latin typeface="Calibri"/>
                <a:ea typeface="Verdana"/>
              </a:rPr>
              <a:t>Thanks be to God.</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5" name="PlaceHolder 1"/>
          <p:cNvSpPr>
            <a:spLocks noGrp="1"/>
          </p:cNvSpPr>
          <p:nvPr>
            <p:ph type="title"/>
          </p:nvPr>
        </p:nvSpPr>
        <p:spPr>
          <a:xfrm>
            <a:off x="457200" y="117360"/>
            <a:ext cx="8226360" cy="11397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Collects</a:t>
            </a:r>
            <a:endParaRPr b="0" lang="en-GB" sz="2400" spc="-1" strike="noStrike">
              <a:solidFill>
                <a:srgbClr val="ffffff"/>
              </a:solidFill>
              <a:latin typeface="Arial"/>
            </a:endParaRPr>
          </a:p>
        </p:txBody>
      </p:sp>
      <p:sp>
        <p:nvSpPr>
          <p:cNvPr id="306" name="PlaceHolder 2"/>
          <p:cNvSpPr>
            <a:spLocks noGrp="1"/>
          </p:cNvSpPr>
          <p:nvPr>
            <p:ph/>
          </p:nvPr>
        </p:nvSpPr>
        <p:spPr>
          <a:xfrm>
            <a:off x="457200" y="1800000"/>
            <a:ext cx="8226360" cy="397692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As our evening prayer rises before you, O God,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so may your mercy come down upon us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to cleanse our hearts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set us free to sing your praise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now and for ever.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Lighten our darkness, Lord we pray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in your great mercy,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defend us from all perils and dangers of this night,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 the sake of your Son, our Saviour, Jesus Christ,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7" name="PlaceHolder 1"/>
          <p:cNvSpPr>
            <a:spLocks noGrp="1"/>
          </p:cNvSpPr>
          <p:nvPr>
            <p:ph/>
          </p:nvPr>
        </p:nvSpPr>
        <p:spPr>
          <a:xfrm>
            <a:off x="457200" y="1620000"/>
            <a:ext cx="8226360" cy="4516920"/>
          </a:xfrm>
          <a:prstGeom prst="rect">
            <a:avLst/>
          </a:prstGeom>
          <a:noFill/>
          <a:ln w="0">
            <a:noFill/>
          </a:ln>
        </p:spPr>
        <p:txBody>
          <a:bodyPr lIns="91440" rIns="91440" tIns="45720" bIns="45720" anchor="b">
            <a:noAutofit/>
          </a:bodyPr>
          <a:p>
            <a:pPr indent="0">
              <a:lnSpc>
                <a:spcPct val="100000"/>
              </a:lnSpc>
              <a:buNone/>
              <a:tabLst>
                <a:tab algn="l" pos="0"/>
              </a:tabLst>
            </a:pPr>
            <a:r>
              <a:rPr b="0" lang="en-GB" sz="1600" spc="-1" strike="noStrike">
                <a:solidFill>
                  <a:srgbClr val="e0c2cd"/>
                </a:solidFill>
                <a:latin typeface="Calibri"/>
              </a:rPr>
              <a:t>Lord’s Prayer:</a:t>
            </a:r>
            <a:br>
              <a:rPr sz="1600"/>
            </a:br>
            <a:r>
              <a:rPr b="1" lang="en-GB" sz="1600" spc="-1" strike="noStrike">
                <a:solidFill>
                  <a:srgbClr val="ffffff"/>
                </a:solidFill>
                <a:latin typeface="Calibri"/>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For thine is the kingdom, the power, and the glory, for ever and ever. Amen.</a:t>
            </a:r>
            <a:br>
              <a:rPr sz="1600"/>
            </a:br>
            <a:br>
              <a:rPr sz="1600"/>
            </a:br>
            <a:r>
              <a:rPr b="0" lang="en-GB" sz="1600" spc="-1" strike="noStrike">
                <a:solidFill>
                  <a:srgbClr val="e0c2cd"/>
                </a:solidFill>
                <a:latin typeface="Calibri"/>
              </a:rPr>
              <a:t>Blessing:</a:t>
            </a:r>
            <a:br>
              <a:rPr sz="1600"/>
            </a:br>
            <a:r>
              <a:rPr b="0" lang="en-GB" sz="1600" spc="-1" strike="noStrike">
                <a:solidFill>
                  <a:srgbClr val="ffff00"/>
                </a:solidFill>
                <a:latin typeface="Calibri"/>
              </a:rPr>
              <a:t>May the God of peace sanctify you wholly;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may your spirit and soul and body be kept sound and blameless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at the coming of our Lord Jesus Christ;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the blessing of God Almighty, the Father, the Son and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Rest upon you and keep you and all whom you love, safe and well, for evermore,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e0c2cd"/>
                </a:solidFill>
                <a:latin typeface="Calibri"/>
              </a:rPr>
              <a:t>Closing Prayer:</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God our Redeemer show us compassion and love.  Protect us from the storm, defend us from our enemies and calm the waves of anxiety that sweep our hearts. </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
        <p:nvSpPr>
          <p:cNvPr id="308" name="PlaceHolder 2"/>
          <p:cNvSpPr>
            <a:spLocks noGrp="1"/>
          </p:cNvSpPr>
          <p:nvPr>
            <p:ph type="title"/>
          </p:nvPr>
        </p:nvSpPr>
        <p:spPr>
          <a:xfrm>
            <a:off x="457560" y="117360"/>
            <a:ext cx="8226360" cy="11397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Blessing</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9" name="PlaceHolder 1"/>
          <p:cNvSpPr>
            <a:spLocks noGrp="1"/>
          </p:cNvSpPr>
          <p:nvPr>
            <p:ph type="title"/>
          </p:nvPr>
        </p:nvSpPr>
        <p:spPr>
          <a:xfrm>
            <a:off x="687960" y="1980000"/>
            <a:ext cx="7769160" cy="146664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7</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br>
              <a:rPr sz="4000"/>
            </a:br>
            <a:br>
              <a:rPr sz="4000"/>
            </a:b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It is well with my Soul</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
        <p:nvSpPr>
          <p:cNvPr id="310" name="PlaceHolder 2"/>
          <p:cNvSpPr>
            <a:spLocks noGrp="1"/>
          </p:cNvSpPr>
          <p:nvPr>
            <p:ph type="subTitle"/>
          </p:nvPr>
        </p:nvSpPr>
        <p:spPr>
          <a:xfrm>
            <a:off x="1339560" y="5040000"/>
            <a:ext cx="6397560" cy="174924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311" name="" descr=""/>
          <p:cNvPicPr/>
          <p:nvPr/>
        </p:nvPicPr>
        <p:blipFill>
          <a:blip r:embed="rId1"/>
          <a:stretch/>
        </p:blipFill>
        <p:spPr>
          <a:xfrm>
            <a:off x="7488360" y="5040000"/>
            <a:ext cx="1652760" cy="1652760"/>
          </a:xfrm>
          <a:prstGeom prst="rect">
            <a:avLst/>
          </a:prstGeom>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2" name="PlaceHolder 1"/>
          <p:cNvSpPr>
            <a:spLocks noGrp="1"/>
          </p:cNvSpPr>
          <p:nvPr>
            <p:ph type="title"/>
          </p:nvPr>
        </p:nvSpPr>
        <p:spPr>
          <a:xfrm>
            <a:off x="687960" y="1980000"/>
            <a:ext cx="7769160" cy="146664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5th March 2026</a:t>
            </a:r>
            <a:br>
              <a:rPr sz="4400"/>
            </a:br>
            <a:r>
              <a:rPr b="1" lang="en-GB" sz="4000" spc="-1" strike="noStrike">
                <a:solidFill>
                  <a:srgbClr val="780373"/>
                </a:solidFill>
                <a:latin typeface="Calibri"/>
              </a:rPr>
              <a:t>St Christopher’s Cathedral, Bahrain</a:t>
            </a:r>
            <a:endParaRPr b="0" lang="en-GB" sz="4000" spc="-1" strike="noStrike">
              <a:solidFill>
                <a:srgbClr val="ffffff"/>
              </a:solidFill>
              <a:latin typeface="Arial"/>
            </a:endParaRPr>
          </a:p>
        </p:txBody>
      </p:sp>
      <p:sp>
        <p:nvSpPr>
          <p:cNvPr id="313" name="PlaceHolder 2"/>
          <p:cNvSpPr>
            <a:spLocks noGrp="1"/>
          </p:cNvSpPr>
          <p:nvPr>
            <p:ph type="subTitle"/>
          </p:nvPr>
        </p:nvSpPr>
        <p:spPr>
          <a:xfrm>
            <a:off x="1339560" y="5040000"/>
            <a:ext cx="6397560" cy="174924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ffffff"/>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ffffff"/>
              </a:solidFill>
              <a:latin typeface="Arial"/>
            </a:endParaRPr>
          </a:p>
        </p:txBody>
      </p:sp>
      <p:pic>
        <p:nvPicPr>
          <p:cNvPr id="314" name="" descr=""/>
          <p:cNvPicPr/>
          <p:nvPr/>
        </p:nvPicPr>
        <p:blipFill>
          <a:blip r:embed="rId1"/>
          <a:stretch/>
        </p:blipFill>
        <p:spPr>
          <a:xfrm>
            <a:off x="7488360" y="5040000"/>
            <a:ext cx="1652760" cy="165276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9.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0.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4.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369</TotalTime>
  <Application>LibreOffice/24.2.7.2$Linux_X86_64 LibreOffice_project/420$Build-2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
  <dc:description>generated using python-pptx</dc:description>
  <dc:language>en-GB</dc:language>
  <cp:lastModifiedBy/>
  <dcterms:modified xsi:type="dcterms:W3CDTF">2026-03-10T07:28:44Z</dcterms:modified>
  <cp:revision>46</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