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_rels/notesSlide7.xml.rels" ContentType="application/vnd.openxmlformats-package.relationships+xml"/>
  <Override PartName="/ppt/notesSlides/notesSlide7.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notesMaster" Target="notesMasters/notesMaster1.xml"/><Relationship Id="rId9" Type="http://schemas.openxmlformats.org/officeDocument/2006/relationships/slide" Target="slides/slide1.xml"/><Relationship Id="rId10" Type="http://schemas.openxmlformats.org/officeDocument/2006/relationships/slide" Target="slides/slide2.xml"/><Relationship Id="rId11" Type="http://schemas.openxmlformats.org/officeDocument/2006/relationships/slide" Target="slides/slide3.xml"/><Relationship Id="rId12" Type="http://schemas.openxmlformats.org/officeDocument/2006/relationships/slide" Target="slides/slide4.xml"/><Relationship Id="rId13" Type="http://schemas.openxmlformats.org/officeDocument/2006/relationships/slide" Target="slides/slide5.xml"/><Relationship Id="rId14" Type="http://schemas.openxmlformats.org/officeDocument/2006/relationships/slide" Target="slides/slide6.xml"/><Relationship Id="rId15" Type="http://schemas.openxmlformats.org/officeDocument/2006/relationships/slide" Target="slides/slide7.xml"/><Relationship Id="rId16" Type="http://schemas.openxmlformats.org/officeDocument/2006/relationships/slide" Target="slides/slide8.xml"/><Relationship Id="rId17" Type="http://schemas.openxmlformats.org/officeDocument/2006/relationships/slide" Target="slides/slide9.xml"/><Relationship Id="rId18" Type="http://schemas.openxmlformats.org/officeDocument/2006/relationships/slide" Target="slides/slide10.xml"/><Relationship Id="rId19" Type="http://schemas.openxmlformats.org/officeDocument/2006/relationships/slide" Target="slides/slide11.xml"/><Relationship Id="rId20" Type="http://schemas.openxmlformats.org/officeDocument/2006/relationships/slide" Target="slides/slide12.xml"/><Relationship Id="rId21" Type="http://schemas.openxmlformats.org/officeDocument/2006/relationships/slide" Target="slides/slide13.xml"/><Relationship Id="rId22" Type="http://schemas.openxmlformats.org/officeDocument/2006/relationships/slide" Target="slides/slide14.xml"/><Relationship Id="rId23"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7.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PlaceHolder 1"/>
          <p:cNvSpPr>
            <a:spLocks noGrp="1"/>
          </p:cNvSpPr>
          <p:nvPr>
            <p:ph type="sldImg"/>
          </p:nvPr>
        </p:nvSpPr>
        <p:spPr>
          <a:xfrm>
            <a:off x="0" y="812520"/>
            <a:ext cx="0" cy="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108"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109"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110" name="PlaceHolder 4"/>
          <p:cNvSpPr>
            <a:spLocks noGrp="1"/>
          </p:cNvSpPr>
          <p:nvPr>
            <p:ph type="dt" idx="7"/>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11" name="PlaceHolder 5"/>
          <p:cNvSpPr>
            <a:spLocks noGrp="1"/>
          </p:cNvSpPr>
          <p:nvPr>
            <p:ph type="ftr" idx="8"/>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12" name="PlaceHolder 6"/>
          <p:cNvSpPr>
            <a:spLocks noGrp="1"/>
          </p:cNvSpPr>
          <p:nvPr>
            <p:ph type="sldNum" idx="9"/>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77128CB3-8EF3-4E86-B6AB-6EC5808495F3}"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 name="PlaceHolder 1"/>
          <p:cNvSpPr>
            <a:spLocks noGrp="1"/>
          </p:cNvSpPr>
          <p:nvPr>
            <p:ph type="sldImg"/>
          </p:nvPr>
        </p:nvSpPr>
        <p:spPr>
          <a:xfrm>
            <a:off x="241560" y="875520"/>
            <a:ext cx="7920360" cy="4312800"/>
          </a:xfrm>
          <a:prstGeom prst="rect">
            <a:avLst/>
          </a:prstGeom>
          <a:ln w="0">
            <a:noFill/>
          </a:ln>
        </p:spPr>
      </p:sp>
      <p:sp>
        <p:nvSpPr>
          <p:cNvPr id="140" name="PlaceHolder 2"/>
          <p:cNvSpPr>
            <a:spLocks noGrp="1"/>
          </p:cNvSpPr>
          <p:nvPr>
            <p:ph type="body"/>
          </p:nvPr>
        </p:nvSpPr>
        <p:spPr>
          <a:xfrm>
            <a:off x="840960" y="5470560"/>
            <a:ext cx="6721920" cy="517716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141" name="PlaceHolder 3"/>
          <p:cNvSpPr>
            <a:spLocks noGrp="1"/>
          </p:cNvSpPr>
          <p:nvPr>
            <p:ph type="sldNum" idx="10"/>
          </p:nvPr>
        </p:nvSpPr>
        <p:spPr>
          <a:xfrm>
            <a:off x="4759920" y="10941840"/>
            <a:ext cx="3643920" cy="57024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3BBAF7C4-C442-4988-AF47-3D0D0F2AB84A}"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
    <p:spTree>
      <p:nvGrpSpPr>
        <p:cNvPr id="1" name=""/>
        <p:cNvGrpSpPr/>
        <p:nvPr/>
      </p:nvGrpSpPr>
      <p:grpSpPr>
        <a:xfrm>
          <a:off x="0" y="0"/>
          <a:ext cx="0" cy="0"/>
          <a:chOff x="0" y="0"/>
          <a:chExt cx="0" cy="0"/>
        </a:xfrm>
      </p:grpSpPr>
      <p:sp>
        <p:nvSpPr>
          <p:cNvPr id="28"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9"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7A028BDE-A596-4895-84C6-3067CDA1611F}"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3">
    <p:spTree>
      <p:nvGrpSpPr>
        <p:cNvPr id="1" name=""/>
        <p:cNvGrpSpPr/>
        <p:nvPr/>
      </p:nvGrpSpPr>
      <p:grpSpPr>
        <a:xfrm>
          <a:off x="0" y="0"/>
          <a:ext cx="0" cy="0"/>
          <a:chOff x="0" y="0"/>
          <a:chExt cx="0" cy="0"/>
        </a:xfrm>
      </p:grpSpPr>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2">
    <p:spTree>
      <p:nvGrpSpPr>
        <p:cNvPr id="1" name=""/>
        <p:cNvGrpSpPr/>
        <p:nvPr/>
      </p:nvGrpSpPr>
      <p:grpSpPr>
        <a:xfrm>
          <a:off x="0" y="0"/>
          <a:ext cx="0" cy="0"/>
          <a:chOff x="0" y="0"/>
          <a:chExt cx="0" cy="0"/>
        </a:xfrm>
      </p:grpSpPr>
      <p:sp>
        <p:nvSpPr>
          <p:cNvPr id="50"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
    <p:spTree>
      <p:nvGrpSpPr>
        <p:cNvPr id="1" name=""/>
        <p:cNvGrpSpPr/>
        <p:nvPr/>
      </p:nvGrpSpPr>
      <p:grpSpPr>
        <a:xfrm>
          <a:off x="0" y="0"/>
          <a:ext cx="0" cy="0"/>
          <a:chOff x="0" y="0"/>
          <a:chExt cx="0" cy="0"/>
        </a:xfrm>
      </p:grpSpPr>
      <p:sp>
        <p:nvSpPr>
          <p:cNvPr id="63"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64"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_">
    <p:spTree>
      <p:nvGrpSpPr>
        <p:cNvPr id="1" name=""/>
        <p:cNvGrpSpPr/>
        <p:nvPr/>
      </p:nvGrpSpPr>
      <p:grpSpPr>
        <a:xfrm>
          <a:off x="0" y="0"/>
          <a:ext cx="0" cy="0"/>
          <a:chOff x="0" y="0"/>
          <a:chExt cx="0" cy="0"/>
        </a:xfrm>
      </p:grpSpPr>
      <p:sp>
        <p:nvSpPr>
          <p:cNvPr id="93"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94"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1AEF8D67-BF2F-4624-AFF7-89BA27225C64}" type="slidenum">
              <a:t>&lt;#&gt;</a:t>
            </a:fld>
          </a:p>
        </p:txBody>
      </p:sp>
      <p:sp>
        <p:nvSpPr>
          <p:cNvPr id="6" name="PlaceHolder 5"/>
          <p:cNvSpPr>
            <a:spLocks noGrp="1"/>
          </p:cNvSpPr>
          <p:nvPr>
            <p:ph type="dt" idx="6"/>
          </p:nvPr>
        </p:nvSpPr>
        <p:spPr/>
        <p:txBody>
          <a:bodyPr/>
          <a:p>
            <a:r>
              <a:rPr lang="en-GB"/>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3_">
    <p:spTree>
      <p:nvGrpSpPr>
        <p:cNvPr id="1" name=""/>
        <p:cNvGrpSpPr/>
        <p:nvPr/>
      </p:nvGrpSpPr>
      <p:grpSpPr>
        <a:xfrm>
          <a:off x="0" y="0"/>
          <a:ext cx="0" cy="0"/>
          <a:chOff x="0" y="0"/>
          <a:chExt cx="0" cy="0"/>
        </a:xfrm>
      </p:grpSpPr>
      <p:sp>
        <p:nvSpPr>
          <p:cNvPr id="105"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06"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2.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2.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2.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2.png"/><Relationship Id="rId3" Type="http://schemas.openxmlformats.org/officeDocument/2006/relationships/slideLayout" Target="../slideLayouts/slideLayout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9139320" cy="4971600"/>
            <a:chOff x="0" y="0"/>
            <a:chExt cx="9139320" cy="4971600"/>
          </a:xfrm>
        </p:grpSpPr>
        <p:sp>
          <p:nvSpPr>
            <p:cNvPr id="1"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2"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 name=""/>
            <p:cNvSpPr/>
            <p:nvPr/>
          </p:nvSpPr>
          <p:spPr>
            <a:xfrm>
              <a:off x="0" y="1548360"/>
              <a:ext cx="1404720" cy="76896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 name=""/>
            <p:cNvSpPr/>
            <p:nvPr/>
          </p:nvSpPr>
          <p:spPr>
            <a:xfrm>
              <a:off x="829440" y="2322720"/>
              <a:ext cx="1155960" cy="22064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 name=""/>
            <p:cNvSpPr/>
            <p:nvPr/>
          </p:nvSpPr>
          <p:spPr>
            <a:xfrm>
              <a:off x="1990800" y="663480"/>
              <a:ext cx="1155960" cy="22068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 name=""/>
            <p:cNvSpPr/>
            <p:nvPr/>
          </p:nvSpPr>
          <p:spPr>
            <a:xfrm>
              <a:off x="3152160" y="1437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 name=""/>
            <p:cNvSpPr/>
            <p:nvPr/>
          </p:nvSpPr>
          <p:spPr>
            <a:xfrm>
              <a:off x="3815640" y="0"/>
              <a:ext cx="1321920" cy="110052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 name=""/>
            <p:cNvSpPr/>
            <p:nvPr/>
          </p:nvSpPr>
          <p:spPr>
            <a:xfrm>
              <a:off x="4230360" y="1105920"/>
              <a:ext cx="907200" cy="5475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 name=""/>
            <p:cNvSpPr/>
            <p:nvPr/>
          </p:nvSpPr>
          <p:spPr>
            <a:xfrm>
              <a:off x="3152160" y="2101320"/>
              <a:ext cx="2814840" cy="12114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 name=""/>
            <p:cNvSpPr/>
            <p:nvPr/>
          </p:nvSpPr>
          <p:spPr>
            <a:xfrm>
              <a:off x="3732840" y="3318120"/>
              <a:ext cx="1321560" cy="1211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 name=""/>
            <p:cNvSpPr/>
            <p:nvPr/>
          </p:nvSpPr>
          <p:spPr>
            <a:xfrm>
              <a:off x="5972400" y="1769760"/>
              <a:ext cx="1404720" cy="54756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 name=""/>
            <p:cNvSpPr/>
            <p:nvPr/>
          </p:nvSpPr>
          <p:spPr>
            <a:xfrm>
              <a:off x="6635880" y="2322720"/>
              <a:ext cx="1321920" cy="198540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 name=""/>
            <p:cNvSpPr/>
            <p:nvPr/>
          </p:nvSpPr>
          <p:spPr>
            <a:xfrm>
              <a:off x="2488320" y="2875680"/>
              <a:ext cx="492480" cy="9900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 name=""/>
            <p:cNvSpPr/>
            <p:nvPr/>
          </p:nvSpPr>
          <p:spPr>
            <a:xfrm>
              <a:off x="7797240" y="0"/>
              <a:ext cx="1342080" cy="176436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 name=""/>
            <p:cNvSpPr/>
            <p:nvPr/>
          </p:nvSpPr>
          <p:spPr>
            <a:xfrm>
              <a:off x="6138360" y="0"/>
              <a:ext cx="243360" cy="121104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6" name=""/>
            <p:cNvSpPr/>
            <p:nvPr/>
          </p:nvSpPr>
          <p:spPr>
            <a:xfrm>
              <a:off x="1410120" y="0"/>
              <a:ext cx="160560" cy="110052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7" name=""/>
            <p:cNvSpPr/>
            <p:nvPr/>
          </p:nvSpPr>
          <p:spPr>
            <a:xfrm>
              <a:off x="0" y="3649680"/>
              <a:ext cx="326520" cy="13219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8" name=""/>
            <p:cNvSpPr/>
            <p:nvPr/>
          </p:nvSpPr>
          <p:spPr>
            <a:xfrm>
              <a:off x="8709840" y="3096720"/>
              <a:ext cx="326160" cy="187488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9" name=""/>
            <p:cNvSpPr/>
            <p:nvPr/>
          </p:nvSpPr>
          <p:spPr>
            <a:xfrm>
              <a:off x="7963200" y="2211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20" name=""/>
          <p:cNvSpPr/>
          <p:nvPr/>
        </p:nvSpPr>
        <p:spPr>
          <a:xfrm>
            <a:off x="424440" y="565920"/>
            <a:ext cx="8289360" cy="43923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21"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2" name="PlaceHolder 2"/>
          <p:cNvSpPr>
            <a:spLocks noGrp="1"/>
          </p:cNvSpPr>
          <p:nvPr>
            <p:ph type="ftr" idx="1"/>
          </p:nvPr>
        </p:nvSpPr>
        <p:spPr>
          <a:xfrm>
            <a:off x="3123000" y="6248160"/>
            <a:ext cx="2892960" cy="46692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 </a:t>
            </a:r>
            <a:endParaRPr b="0" lang="en-GB" sz="1400" spc="-1" strike="noStrike">
              <a:solidFill>
                <a:srgbClr val="000000"/>
              </a:solidFill>
              <a:latin typeface="Times New Roman"/>
            </a:endParaRPr>
          </a:p>
        </p:txBody>
      </p:sp>
      <p:sp>
        <p:nvSpPr>
          <p:cNvPr id="23" name="PlaceHolder 3"/>
          <p:cNvSpPr>
            <a:spLocks noGrp="1"/>
          </p:cNvSpPr>
          <p:nvPr>
            <p:ph type="sldNum" idx="2"/>
          </p:nvPr>
        </p:nvSpPr>
        <p:spPr>
          <a:xfrm>
            <a:off x="6555960" y="6248160"/>
            <a:ext cx="2124720" cy="46692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68999249-425E-4E79-88A6-8C93F47B70E0}" type="slidenum">
              <a:rPr b="0" lang="en-GB" sz="1400" spc="-1" strike="noStrike">
                <a:solidFill>
                  <a:srgbClr val="000000"/>
                </a:solidFill>
                <a:latin typeface="Times New Roman"/>
              </a:rPr>
              <a:t>13</a:t>
            </a:fld>
            <a:endParaRPr b="0" lang="en-GB" sz="1400" spc="-1" strike="noStrike">
              <a:solidFill>
                <a:srgbClr val="000000"/>
              </a:solidFill>
              <a:latin typeface="Times New Roman"/>
            </a:endParaRPr>
          </a:p>
        </p:txBody>
      </p:sp>
      <p:sp>
        <p:nvSpPr>
          <p:cNvPr id="24" name="PlaceHolder 4"/>
          <p:cNvSpPr>
            <a:spLocks noGrp="1"/>
          </p:cNvSpPr>
          <p:nvPr>
            <p:ph type="dt" idx="3"/>
          </p:nvPr>
        </p:nvSpPr>
        <p:spPr>
          <a:xfrm>
            <a:off x="424440" y="6248160"/>
            <a:ext cx="2124720" cy="46692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 </a:t>
            </a:r>
            <a:endParaRPr b="0" lang="en-GB" sz="1400" spc="-1" strike="noStrike">
              <a:solidFill>
                <a:srgbClr val="000000"/>
              </a:solidFill>
              <a:latin typeface="Times New Roman"/>
            </a:endParaRPr>
          </a:p>
        </p:txBody>
      </p:sp>
      <p:sp>
        <p:nvSpPr>
          <p:cNvPr id="25"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
        <p:nvSpPr>
          <p:cNvPr id="26" name="PlaceHolder 5"/>
          <p:cNvSpPr txBox="1"/>
          <p:nvPr/>
        </p:nvSpPr>
        <p:spPr>
          <a:xfrm>
            <a:off x="1339560" y="5040000"/>
            <a:ext cx="6395040" cy="1746720"/>
          </a:xfrm>
          <a:prstGeom prst="rect">
            <a:avLst/>
          </a:prstGeom>
          <a:noFill/>
          <a:ln w="0">
            <a:noFill/>
          </a:ln>
        </p:spPr>
        <p:txBody>
          <a:bodyPr anchor="t">
            <a:noAutofit/>
          </a:bodyPr>
          <a:p>
            <a:pPr algn="ctr" defTabSz="457200">
              <a:lnSpc>
                <a:spcPct val="100000"/>
              </a:lnSpc>
              <a:spcBef>
                <a:spcPts val="641"/>
              </a:spcBef>
              <a:tabLst>
                <a:tab algn="l" pos="0"/>
              </a:tabLst>
            </a:pPr>
            <a:endParaRPr b="0" lang="en-GB" sz="3200" spc="-1" strike="noStrike">
              <a:solidFill>
                <a:srgbClr val="000000"/>
              </a:solidFill>
              <a:latin typeface="Arial"/>
            </a:endParaRPr>
          </a:p>
          <a:p>
            <a:pPr algn="ctr" defTabSz="457200">
              <a:lnSpc>
                <a:spcPct val="100000"/>
              </a:lnSpc>
              <a:spcBef>
                <a:spcPts val="641"/>
              </a:spcBef>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27" name="" descr=""/>
          <p:cNvPicPr/>
          <p:nvPr/>
        </p:nvPicPr>
        <p:blipFill>
          <a:blip r:embed="rId2"/>
          <a:stretch/>
        </p:blipFill>
        <p:spPr>
          <a:xfrm>
            <a:off x="7488360" y="5040000"/>
            <a:ext cx="1650240" cy="1650240"/>
          </a:xfrm>
          <a:prstGeom prst="rect">
            <a:avLst/>
          </a:prstGeom>
          <a:ln w="0">
            <a:noFill/>
          </a:ln>
        </p:spPr>
      </p:pic>
    </p:spTree>
  </p:cSld>
  <p:clrMap bg1="lt1" bg2="lt2" tx1="dk1" tx2="dk2" accent1="accent1" accent2="accent2" accent3="accent3" accent4="accent4" accent5="accent5" accent6="accent6" hlink="hlink" folHlink="folHlink"/>
  <p:sldLayoutIdLst>
    <p:sldLayoutId id="2147483649"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0" name=""/>
          <p:cNvSpPr/>
          <p:nvPr/>
        </p:nvSpPr>
        <p:spPr>
          <a:xfrm>
            <a:off x="360" y="6531120"/>
            <a:ext cx="9138600" cy="321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31" name=""/>
          <p:cNvSpPr/>
          <p:nvPr/>
        </p:nvSpPr>
        <p:spPr>
          <a:xfrm>
            <a:off x="360" y="0"/>
            <a:ext cx="9138600" cy="14644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32" name=""/>
          <p:cNvSpPr/>
          <p:nvPr/>
        </p:nvSpPr>
        <p:spPr>
          <a:xfrm>
            <a:off x="326520" y="1796040"/>
            <a:ext cx="8485560" cy="45666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33" name=""/>
          <p:cNvSpPr/>
          <p:nvPr/>
        </p:nvSpPr>
        <p:spPr>
          <a:xfrm>
            <a:off x="8449920" y="6258960"/>
            <a:ext cx="402840" cy="5389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34" name="" descr=""/>
          <p:cNvPicPr/>
          <p:nvPr/>
        </p:nvPicPr>
        <p:blipFill>
          <a:blip r:embed="rId2"/>
          <a:stretch/>
        </p:blipFill>
        <p:spPr>
          <a:xfrm>
            <a:off x="8136720" y="272880"/>
            <a:ext cx="1002240" cy="1002240"/>
          </a:xfrm>
          <a:prstGeom prst="rect">
            <a:avLst/>
          </a:prstGeom>
          <a:ln w="0">
            <a:noFill/>
          </a:ln>
        </p:spPr>
      </p:pic>
      <p:sp>
        <p:nvSpPr>
          <p:cNvPr id="35" name=""/>
          <p:cNvSpPr/>
          <p:nvPr/>
        </p:nvSpPr>
        <p:spPr>
          <a:xfrm>
            <a:off x="3102480" y="6531480"/>
            <a:ext cx="2933640" cy="3211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30</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t>
            </a:r>
            <a:r>
              <a:rPr b="1" lang="en-GB" sz="1800" spc="-1" strike="noStrike">
                <a:solidFill>
                  <a:srgbClr val="ffffff"/>
                </a:solidFill>
                <a:latin typeface="Noto Sans"/>
                <a:ea typeface="DejaVu Sans"/>
              </a:rPr>
              <a:t>March 2026</a:t>
            </a:r>
            <a:endParaRPr b="0" lang="en-GB" sz="1800" spc="-1" strike="noStrike">
              <a:solidFill>
                <a:srgbClr val="ffffff"/>
              </a:solidFill>
              <a:latin typeface="Arial"/>
            </a:endParaRPr>
          </a:p>
        </p:txBody>
      </p:sp>
      <p:sp>
        <p:nvSpPr>
          <p:cNvPr id="36" name=""/>
          <p:cNvSpPr/>
          <p:nvPr/>
        </p:nvSpPr>
        <p:spPr>
          <a:xfrm>
            <a:off x="326880" y="6531480"/>
            <a:ext cx="2607120" cy="3211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37" name=""/>
          <p:cNvSpPr/>
          <p:nvPr/>
        </p:nvSpPr>
        <p:spPr>
          <a:xfrm>
            <a:off x="8327880" y="6259320"/>
            <a:ext cx="647640" cy="5389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6AC3A039-587D-42A6-8AF3-E0C99BEAE06F}"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38"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39"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0" name=""/>
          <p:cNvSpPr/>
          <p:nvPr/>
        </p:nvSpPr>
        <p:spPr>
          <a:xfrm>
            <a:off x="360" y="6531120"/>
            <a:ext cx="9138600" cy="321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41" name=""/>
          <p:cNvSpPr/>
          <p:nvPr/>
        </p:nvSpPr>
        <p:spPr>
          <a:xfrm>
            <a:off x="360" y="0"/>
            <a:ext cx="9138600" cy="14644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42" name=""/>
          <p:cNvSpPr/>
          <p:nvPr/>
        </p:nvSpPr>
        <p:spPr>
          <a:xfrm>
            <a:off x="326520" y="1796040"/>
            <a:ext cx="8485560" cy="45666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3" name=""/>
          <p:cNvSpPr/>
          <p:nvPr/>
        </p:nvSpPr>
        <p:spPr>
          <a:xfrm>
            <a:off x="8449920" y="6258960"/>
            <a:ext cx="402840" cy="5389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44" name="" descr=""/>
          <p:cNvPicPr/>
          <p:nvPr/>
        </p:nvPicPr>
        <p:blipFill>
          <a:blip r:embed="rId2"/>
          <a:stretch/>
        </p:blipFill>
        <p:spPr>
          <a:xfrm>
            <a:off x="8136720" y="272880"/>
            <a:ext cx="1002240" cy="1002240"/>
          </a:xfrm>
          <a:prstGeom prst="rect">
            <a:avLst/>
          </a:prstGeom>
          <a:ln w="0">
            <a:noFill/>
          </a:ln>
        </p:spPr>
      </p:pic>
      <p:sp>
        <p:nvSpPr>
          <p:cNvPr id="45" name=""/>
          <p:cNvSpPr/>
          <p:nvPr/>
        </p:nvSpPr>
        <p:spPr>
          <a:xfrm>
            <a:off x="3102480" y="6531480"/>
            <a:ext cx="2933640" cy="3211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30</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t>
            </a:r>
            <a:r>
              <a:rPr b="1" lang="en-GB" sz="1800" spc="-1" strike="noStrike">
                <a:solidFill>
                  <a:srgbClr val="ffffff"/>
                </a:solidFill>
                <a:latin typeface="Noto Sans"/>
                <a:ea typeface="DejaVu Sans"/>
              </a:rPr>
              <a:t>March 2026</a:t>
            </a:r>
            <a:endParaRPr b="0" lang="en-GB" sz="1800" spc="-1" strike="noStrike">
              <a:solidFill>
                <a:srgbClr val="ffffff"/>
              </a:solidFill>
              <a:latin typeface="Arial"/>
            </a:endParaRPr>
          </a:p>
        </p:txBody>
      </p:sp>
      <p:sp>
        <p:nvSpPr>
          <p:cNvPr id="46" name=""/>
          <p:cNvSpPr/>
          <p:nvPr/>
        </p:nvSpPr>
        <p:spPr>
          <a:xfrm>
            <a:off x="326880" y="6531480"/>
            <a:ext cx="2607120" cy="3211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47" name=""/>
          <p:cNvSpPr/>
          <p:nvPr/>
        </p:nvSpPr>
        <p:spPr>
          <a:xfrm>
            <a:off x="8327880" y="6259320"/>
            <a:ext cx="647640" cy="5389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89DCB5BC-A518-4376-A356-C27065E2C58B}"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48"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2" name=""/>
          <p:cNvSpPr/>
          <p:nvPr/>
        </p:nvSpPr>
        <p:spPr>
          <a:xfrm>
            <a:off x="360" y="6531120"/>
            <a:ext cx="9138600" cy="321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53" name=""/>
          <p:cNvSpPr/>
          <p:nvPr/>
        </p:nvSpPr>
        <p:spPr>
          <a:xfrm>
            <a:off x="360" y="0"/>
            <a:ext cx="9138600" cy="14644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54" name=""/>
          <p:cNvSpPr/>
          <p:nvPr/>
        </p:nvSpPr>
        <p:spPr>
          <a:xfrm>
            <a:off x="326520" y="1796040"/>
            <a:ext cx="8485560" cy="45666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55" name=""/>
          <p:cNvSpPr/>
          <p:nvPr/>
        </p:nvSpPr>
        <p:spPr>
          <a:xfrm>
            <a:off x="8449920" y="6258960"/>
            <a:ext cx="402840" cy="5389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56" name="" descr=""/>
          <p:cNvPicPr/>
          <p:nvPr/>
        </p:nvPicPr>
        <p:blipFill>
          <a:blip r:embed="rId2"/>
          <a:stretch/>
        </p:blipFill>
        <p:spPr>
          <a:xfrm>
            <a:off x="8136720" y="272880"/>
            <a:ext cx="1002240" cy="1002240"/>
          </a:xfrm>
          <a:prstGeom prst="rect">
            <a:avLst/>
          </a:prstGeom>
          <a:ln w="0">
            <a:noFill/>
          </a:ln>
        </p:spPr>
      </p:pic>
      <p:sp>
        <p:nvSpPr>
          <p:cNvPr id="57" name=""/>
          <p:cNvSpPr/>
          <p:nvPr/>
        </p:nvSpPr>
        <p:spPr>
          <a:xfrm>
            <a:off x="360" y="6531120"/>
            <a:ext cx="9138600" cy="321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58" name=""/>
          <p:cNvSpPr/>
          <p:nvPr/>
        </p:nvSpPr>
        <p:spPr>
          <a:xfrm>
            <a:off x="326880" y="6531480"/>
            <a:ext cx="2607120" cy="3211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59" name=""/>
          <p:cNvSpPr/>
          <p:nvPr/>
        </p:nvSpPr>
        <p:spPr>
          <a:xfrm>
            <a:off x="8327880" y="6259320"/>
            <a:ext cx="647640" cy="5389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AFD09142-6BE9-47B1-82A9-217A12424397}"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60" name=""/>
          <p:cNvSpPr/>
          <p:nvPr/>
        </p:nvSpPr>
        <p:spPr>
          <a:xfrm>
            <a:off x="3102480" y="6531480"/>
            <a:ext cx="2933640" cy="3211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30</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t>
            </a:r>
            <a:r>
              <a:rPr b="1" lang="en-GB" sz="1800" spc="-1" strike="noStrike">
                <a:solidFill>
                  <a:srgbClr val="ffffff"/>
                </a:solidFill>
                <a:latin typeface="Noto Sans"/>
                <a:ea typeface="DejaVu Sans"/>
              </a:rPr>
              <a:t>March 2026</a:t>
            </a:r>
            <a:endParaRPr b="0" lang="en-GB" sz="1800" spc="-1" strike="noStrike">
              <a:solidFill>
                <a:srgbClr val="ffffff"/>
              </a:solidFill>
              <a:latin typeface="Arial"/>
            </a:endParaRPr>
          </a:p>
        </p:txBody>
      </p:sp>
      <p:sp>
        <p:nvSpPr>
          <p:cNvPr id="61"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6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65" name=""/>
          <p:cNvGrpSpPr/>
          <p:nvPr/>
        </p:nvGrpSpPr>
        <p:grpSpPr>
          <a:xfrm>
            <a:off x="0" y="0"/>
            <a:ext cx="9139320" cy="4971600"/>
            <a:chOff x="0" y="0"/>
            <a:chExt cx="9139320" cy="4971600"/>
          </a:xfrm>
        </p:grpSpPr>
        <p:sp>
          <p:nvSpPr>
            <p:cNvPr id="66"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7"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8" name=""/>
            <p:cNvSpPr/>
            <p:nvPr/>
          </p:nvSpPr>
          <p:spPr>
            <a:xfrm>
              <a:off x="0" y="1548360"/>
              <a:ext cx="1404720" cy="76896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9" name=""/>
            <p:cNvSpPr/>
            <p:nvPr/>
          </p:nvSpPr>
          <p:spPr>
            <a:xfrm>
              <a:off x="829440" y="2322720"/>
              <a:ext cx="1155960" cy="22064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0" name=""/>
            <p:cNvSpPr/>
            <p:nvPr/>
          </p:nvSpPr>
          <p:spPr>
            <a:xfrm>
              <a:off x="1990800" y="663480"/>
              <a:ext cx="1155960" cy="22068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1" name=""/>
            <p:cNvSpPr/>
            <p:nvPr/>
          </p:nvSpPr>
          <p:spPr>
            <a:xfrm>
              <a:off x="3152160" y="1437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2" name=""/>
            <p:cNvSpPr/>
            <p:nvPr/>
          </p:nvSpPr>
          <p:spPr>
            <a:xfrm>
              <a:off x="3815640" y="0"/>
              <a:ext cx="1321920" cy="110052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3" name=""/>
            <p:cNvSpPr/>
            <p:nvPr/>
          </p:nvSpPr>
          <p:spPr>
            <a:xfrm>
              <a:off x="4230360" y="1105920"/>
              <a:ext cx="907200" cy="5475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4" name=""/>
            <p:cNvSpPr/>
            <p:nvPr/>
          </p:nvSpPr>
          <p:spPr>
            <a:xfrm>
              <a:off x="3152160" y="2101320"/>
              <a:ext cx="2814840" cy="12114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5" name=""/>
            <p:cNvSpPr/>
            <p:nvPr/>
          </p:nvSpPr>
          <p:spPr>
            <a:xfrm>
              <a:off x="3732840" y="3318120"/>
              <a:ext cx="1321560" cy="1211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6" name=""/>
            <p:cNvSpPr/>
            <p:nvPr/>
          </p:nvSpPr>
          <p:spPr>
            <a:xfrm>
              <a:off x="5972400" y="1769760"/>
              <a:ext cx="1404720" cy="54756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7" name=""/>
            <p:cNvSpPr/>
            <p:nvPr/>
          </p:nvSpPr>
          <p:spPr>
            <a:xfrm>
              <a:off x="6635880" y="2322720"/>
              <a:ext cx="1321920" cy="198540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8" name=""/>
            <p:cNvSpPr/>
            <p:nvPr/>
          </p:nvSpPr>
          <p:spPr>
            <a:xfrm>
              <a:off x="2488320" y="2875680"/>
              <a:ext cx="492480" cy="9900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9" name=""/>
            <p:cNvSpPr/>
            <p:nvPr/>
          </p:nvSpPr>
          <p:spPr>
            <a:xfrm>
              <a:off x="7797240" y="0"/>
              <a:ext cx="1342080" cy="176436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0" name=""/>
            <p:cNvSpPr/>
            <p:nvPr/>
          </p:nvSpPr>
          <p:spPr>
            <a:xfrm>
              <a:off x="6138360" y="0"/>
              <a:ext cx="243360" cy="121104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1" name=""/>
            <p:cNvSpPr/>
            <p:nvPr/>
          </p:nvSpPr>
          <p:spPr>
            <a:xfrm>
              <a:off x="1410120" y="0"/>
              <a:ext cx="160560" cy="110052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2" name=""/>
            <p:cNvSpPr/>
            <p:nvPr/>
          </p:nvSpPr>
          <p:spPr>
            <a:xfrm>
              <a:off x="0" y="3649680"/>
              <a:ext cx="326520" cy="13219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3" name=""/>
            <p:cNvSpPr/>
            <p:nvPr/>
          </p:nvSpPr>
          <p:spPr>
            <a:xfrm>
              <a:off x="8709840" y="3096720"/>
              <a:ext cx="326160" cy="187488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4" name=""/>
            <p:cNvSpPr/>
            <p:nvPr/>
          </p:nvSpPr>
          <p:spPr>
            <a:xfrm>
              <a:off x="7963200" y="2211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85" name=""/>
          <p:cNvSpPr/>
          <p:nvPr/>
        </p:nvSpPr>
        <p:spPr>
          <a:xfrm>
            <a:off x="424440" y="565920"/>
            <a:ext cx="8289360" cy="43923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86"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87" name="PlaceHolder 2"/>
          <p:cNvSpPr>
            <a:spLocks noGrp="1"/>
          </p:cNvSpPr>
          <p:nvPr>
            <p:ph type="ftr" idx="4"/>
          </p:nvPr>
        </p:nvSpPr>
        <p:spPr>
          <a:xfrm>
            <a:off x="3123000" y="6248160"/>
            <a:ext cx="2892960" cy="46692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88" name="PlaceHolder 3"/>
          <p:cNvSpPr>
            <a:spLocks noGrp="1"/>
          </p:cNvSpPr>
          <p:nvPr>
            <p:ph type="sldNum" idx="5"/>
          </p:nvPr>
        </p:nvSpPr>
        <p:spPr>
          <a:xfrm>
            <a:off x="6555960" y="6248160"/>
            <a:ext cx="2124720" cy="46692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A71B3D37-77E3-41DF-ADDA-A3A1B538A438}"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89" name="PlaceHolder 4"/>
          <p:cNvSpPr>
            <a:spLocks noGrp="1"/>
          </p:cNvSpPr>
          <p:nvPr>
            <p:ph type="dt" idx="6"/>
          </p:nvPr>
        </p:nvSpPr>
        <p:spPr>
          <a:xfrm>
            <a:off x="424440" y="6248160"/>
            <a:ext cx="2124720" cy="46692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90" name="PlaceHolder 5"/>
          <p:cNvSpPr txBox="1"/>
          <p:nvPr/>
        </p:nvSpPr>
        <p:spPr>
          <a:xfrm>
            <a:off x="1339560" y="5040000"/>
            <a:ext cx="6395040" cy="1746720"/>
          </a:xfrm>
          <a:prstGeom prst="rect">
            <a:avLst/>
          </a:prstGeom>
          <a:noFill/>
          <a:ln w="0">
            <a:noFill/>
          </a:ln>
        </p:spPr>
        <p:txBody>
          <a:bodyPr anchor="t">
            <a:noAutofit/>
          </a:bodyPr>
          <a:p>
            <a:pPr algn="ctr" defTabSz="457200">
              <a:lnSpc>
                <a:spcPct val="100000"/>
              </a:lnSpc>
              <a:spcBef>
                <a:spcPts val="641"/>
              </a:spcBef>
              <a:tabLst>
                <a:tab algn="l" pos="0"/>
              </a:tabLst>
            </a:pPr>
            <a:endParaRPr b="0" lang="en-GB" sz="3200" spc="-1" strike="noStrike">
              <a:solidFill>
                <a:srgbClr val="000000"/>
              </a:solidFill>
              <a:latin typeface="Arial"/>
            </a:endParaRPr>
          </a:p>
          <a:p>
            <a:pPr algn="ctr" defTabSz="457200">
              <a:lnSpc>
                <a:spcPct val="100000"/>
              </a:lnSpc>
              <a:spcBef>
                <a:spcPts val="641"/>
              </a:spcBef>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91" name="" descr=""/>
          <p:cNvPicPr/>
          <p:nvPr/>
        </p:nvPicPr>
        <p:blipFill>
          <a:blip r:embed="rId2"/>
          <a:stretch/>
        </p:blipFill>
        <p:spPr>
          <a:xfrm>
            <a:off x="7488360" y="5040000"/>
            <a:ext cx="1650240" cy="1650240"/>
          </a:xfrm>
          <a:prstGeom prst="rect">
            <a:avLst/>
          </a:prstGeom>
          <a:ln w="0">
            <a:noFill/>
          </a:ln>
        </p:spPr>
      </p:pic>
      <p:sp>
        <p:nvSpPr>
          <p:cNvPr id="92"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5" name=""/>
          <p:cNvSpPr/>
          <p:nvPr/>
        </p:nvSpPr>
        <p:spPr>
          <a:xfrm>
            <a:off x="360" y="6531120"/>
            <a:ext cx="9141120" cy="3236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6" name=""/>
          <p:cNvSpPr/>
          <p:nvPr/>
        </p:nvSpPr>
        <p:spPr>
          <a:xfrm>
            <a:off x="360" y="0"/>
            <a:ext cx="9141120" cy="14670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7" name=""/>
          <p:cNvSpPr/>
          <p:nvPr/>
        </p:nvSpPr>
        <p:spPr>
          <a:xfrm>
            <a:off x="326520" y="1796040"/>
            <a:ext cx="8488080" cy="45691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8" name=""/>
          <p:cNvSpPr/>
          <p:nvPr/>
        </p:nvSpPr>
        <p:spPr>
          <a:xfrm>
            <a:off x="8449920" y="6258960"/>
            <a:ext cx="405360" cy="54144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99" name="" descr=""/>
          <p:cNvPicPr/>
          <p:nvPr/>
        </p:nvPicPr>
        <p:blipFill>
          <a:blip r:embed="rId2"/>
          <a:stretch/>
        </p:blipFill>
        <p:spPr>
          <a:xfrm>
            <a:off x="8136720" y="272880"/>
            <a:ext cx="1004760" cy="1004760"/>
          </a:xfrm>
          <a:prstGeom prst="rect">
            <a:avLst/>
          </a:prstGeom>
          <a:ln w="0">
            <a:noFill/>
          </a:ln>
        </p:spPr>
      </p:pic>
      <p:sp>
        <p:nvSpPr>
          <p:cNvPr id="100" name=""/>
          <p:cNvSpPr/>
          <p:nvPr/>
        </p:nvSpPr>
        <p:spPr>
          <a:xfrm>
            <a:off x="3102480" y="6531480"/>
            <a:ext cx="2936160" cy="32364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30</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t>
            </a:r>
            <a:r>
              <a:rPr b="1" lang="en-GB" sz="1800" spc="-1" strike="noStrike">
                <a:solidFill>
                  <a:srgbClr val="ffffff"/>
                </a:solidFill>
                <a:latin typeface="Noto Sans"/>
                <a:ea typeface="DejaVu Sans"/>
              </a:rPr>
              <a:t>March 2026</a:t>
            </a:r>
            <a:endParaRPr b="0" lang="en-GB" sz="1800" spc="-1" strike="noStrike">
              <a:solidFill>
                <a:srgbClr val="ffffff"/>
              </a:solidFill>
              <a:latin typeface="Arial"/>
            </a:endParaRPr>
          </a:p>
        </p:txBody>
      </p:sp>
      <p:sp>
        <p:nvSpPr>
          <p:cNvPr id="101" name=""/>
          <p:cNvSpPr/>
          <p:nvPr/>
        </p:nvSpPr>
        <p:spPr>
          <a:xfrm>
            <a:off x="326880" y="6531480"/>
            <a:ext cx="2609640" cy="32364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02" name=""/>
          <p:cNvSpPr/>
          <p:nvPr/>
        </p:nvSpPr>
        <p:spPr>
          <a:xfrm>
            <a:off x="8327880" y="6259320"/>
            <a:ext cx="650160" cy="54144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E579AB2A-AFC7-4C3D-B213-6E0BB7678CA8}"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03"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04"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2.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3" name="PlaceHolder 1"/>
          <p:cNvSpPr>
            <a:spLocks noGrp="1"/>
          </p:cNvSpPr>
          <p:nvPr>
            <p:ph type="title"/>
          </p:nvPr>
        </p:nvSpPr>
        <p:spPr>
          <a:xfrm>
            <a:off x="687960" y="1980000"/>
            <a:ext cx="7766640" cy="14641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30</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457200" y="117360"/>
            <a:ext cx="8223840" cy="11372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32" name="PlaceHolder 2"/>
          <p:cNvSpPr>
            <a:spLocks noGrp="1"/>
          </p:cNvSpPr>
          <p:nvPr>
            <p:ph/>
          </p:nvPr>
        </p:nvSpPr>
        <p:spPr>
          <a:xfrm>
            <a:off x="457200" y="1620000"/>
            <a:ext cx="8223840" cy="397440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Colossians 1:</a:t>
            </a:r>
            <a:br>
              <a:rPr sz="1600"/>
            </a:br>
            <a:r>
              <a:rPr b="0" lang="en-GB" sz="1600" spc="-1" strike="noStrike">
                <a:solidFill>
                  <a:srgbClr val="ffff00"/>
                </a:solidFill>
                <a:latin typeface="Calibri"/>
              </a:rPr>
              <a:t>He is the head of the body, the church; he is the beginning, the firstborn from the dead, so that he might come to have first place in everything. For in him all the fullness of God was pleased to dwell, and through him God was pleased to reconcile to himself all things, whether on earth or in heaven, by making peace through the blood of his cross.  And you who were once estranged and hostile in mind, doing evil deeds, he has now reconciled in his fleshly body through death, so as to present you holy and blameless and irreproachable before him—provided that you continue securely established and steadfast in the faith, without shifting from the hope promised by the gospel that you heard, which has been proclaimed to every creature under heaven. I, Paul, became a servant of this gospel.</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 name="PlaceHolder 1"/>
          <p:cNvSpPr>
            <a:spLocks noGrp="1"/>
          </p:cNvSpPr>
          <p:nvPr>
            <p:ph type="title"/>
          </p:nvPr>
        </p:nvSpPr>
        <p:spPr>
          <a:xfrm>
            <a:off x="457200" y="117360"/>
            <a:ext cx="8223840" cy="11372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Collects</a:t>
            </a:r>
            <a:endParaRPr b="0" lang="en-GB" sz="2400" spc="-1" strike="noStrike">
              <a:solidFill>
                <a:srgbClr val="ffffff"/>
              </a:solidFill>
              <a:latin typeface="Arial"/>
            </a:endParaRPr>
          </a:p>
        </p:txBody>
      </p:sp>
      <p:sp>
        <p:nvSpPr>
          <p:cNvPr id="134" name="PlaceHolder 2"/>
          <p:cNvSpPr>
            <a:spLocks noGrp="1"/>
          </p:cNvSpPr>
          <p:nvPr>
            <p:ph/>
          </p:nvPr>
        </p:nvSpPr>
        <p:spPr>
          <a:xfrm>
            <a:off x="457200" y="1800000"/>
            <a:ext cx="8223840" cy="397440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As our evening prayer rises before you, O God,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so may your mercy come down upon us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to cleanse our hearts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set us free to sing your praise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now and for ever.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Lighten our darkness, Lord we pray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in your great mercy,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defend us from all perils and dangers of this night,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 the sake of your Son, our Saviour, Jesus Christ,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p:nvPr>
        </p:nvSpPr>
        <p:spPr>
          <a:xfrm>
            <a:off x="457200" y="1620000"/>
            <a:ext cx="8223840" cy="4514400"/>
          </a:xfrm>
          <a:prstGeom prst="rect">
            <a:avLst/>
          </a:prstGeom>
          <a:noFill/>
          <a:ln w="0">
            <a:noFill/>
          </a:ln>
        </p:spPr>
        <p:txBody>
          <a:bodyPr lIns="91440" rIns="91440" tIns="45720" bIns="45720" anchor="b">
            <a:noAutofit/>
          </a:bodyPr>
          <a:p>
            <a:pPr indent="0">
              <a:lnSpc>
                <a:spcPct val="100000"/>
              </a:lnSpc>
              <a:buNone/>
              <a:tabLst>
                <a:tab algn="l" pos="0"/>
              </a:tabLst>
            </a:pPr>
            <a:r>
              <a:rPr b="0" lang="en-GB" sz="1600" spc="-1" strike="noStrike">
                <a:solidFill>
                  <a:srgbClr val="e0c2cd"/>
                </a:solidFill>
                <a:latin typeface="Calibri"/>
              </a:rPr>
              <a:t>Lord’s Prayer:</a:t>
            </a:r>
            <a:br>
              <a:rPr sz="1600"/>
            </a:br>
            <a:r>
              <a:rPr b="1" lang="en-GB" sz="1600" spc="-1" strike="noStrike">
                <a:solidFill>
                  <a:srgbClr val="ffffff"/>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e0c2cd"/>
                </a:solidFill>
                <a:latin typeface="Calibri"/>
              </a:rPr>
              <a:t>Blessing:</a:t>
            </a:r>
            <a:br>
              <a:rPr sz="1600"/>
            </a:br>
            <a:r>
              <a:rPr b="0" lang="en-GB" sz="1600" spc="-1" strike="noStrike">
                <a:solidFill>
                  <a:srgbClr val="ffff00"/>
                </a:solidFill>
                <a:latin typeface="Calibri"/>
              </a:rPr>
              <a:t>May the God of peace sanctify you wholly;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may your spirit and soul and body be kept sound and blameless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the coming of our Lord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the blessing of God Almighty, the Father, the Son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Rest upon you and keep you and all whom you love, safe and well, for evermore,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e0c2cd"/>
                </a:solidFill>
                <a:latin typeface="Calibri"/>
              </a:rPr>
              <a:t>Closing Prayer: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God our Hope, hear the prayer of our heart and the cries of our mouth.  Show us the meaning of hope amidst darkness and desolation that we may see the light of Christ. </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
        <p:nvSpPr>
          <p:cNvPr id="136" name="PlaceHolder 2"/>
          <p:cNvSpPr>
            <a:spLocks noGrp="1"/>
          </p:cNvSpPr>
          <p:nvPr>
            <p:ph type="title"/>
          </p:nvPr>
        </p:nvSpPr>
        <p:spPr>
          <a:xfrm>
            <a:off x="457560" y="117360"/>
            <a:ext cx="8223840" cy="11372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Blessing</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 name="PlaceHolder 1"/>
          <p:cNvSpPr>
            <a:spLocks noGrp="1"/>
          </p:cNvSpPr>
          <p:nvPr>
            <p:ph type="title"/>
          </p:nvPr>
        </p:nvSpPr>
        <p:spPr>
          <a:xfrm>
            <a:off x="687960" y="1980000"/>
            <a:ext cx="7766640" cy="14641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30</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Bahrain</a:t>
            </a:r>
            <a:br>
              <a:rPr sz="4000"/>
            </a:br>
            <a:br>
              <a:rPr sz="4000"/>
            </a:br>
            <a:r>
              <a:rPr b="1" i="1" lang="en-GB" sz="4000" spc="-1" strike="noStrike">
                <a:solidFill>
                  <a:srgbClr val="780373"/>
                </a:solidFill>
                <a:latin typeface="Times New Roman"/>
                <a:ea typeface="DejaVu Sans"/>
              </a:rPr>
              <a:t>"Were I to cross"</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 name="PlaceHolder 1"/>
          <p:cNvSpPr>
            <a:spLocks noGrp="1"/>
          </p:cNvSpPr>
          <p:nvPr>
            <p:ph type="title"/>
          </p:nvPr>
        </p:nvSpPr>
        <p:spPr>
          <a:xfrm>
            <a:off x="687960" y="1980000"/>
            <a:ext cx="7766640" cy="14641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30</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 name="PlaceHolder 1"/>
          <p:cNvSpPr>
            <a:spLocks noGrp="1"/>
          </p:cNvSpPr>
          <p:nvPr>
            <p:ph type="title"/>
          </p:nvPr>
        </p:nvSpPr>
        <p:spPr>
          <a:xfrm>
            <a:off x="687960" y="1980000"/>
            <a:ext cx="7766640" cy="14641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30</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Bahrain</a:t>
            </a:r>
            <a:endParaRPr b="0" lang="en-GB" sz="4000" spc="-1" strike="noStrike">
              <a:solidFill>
                <a:srgbClr val="000000"/>
              </a:solidFill>
              <a:latin typeface="Arial"/>
            </a:endParaRPr>
          </a:p>
        </p:txBody>
      </p:sp>
      <p:sp>
        <p:nvSpPr>
          <p:cNvPr id="115" name=""/>
          <p:cNvSpPr/>
          <p:nvPr/>
        </p:nvSpPr>
        <p:spPr>
          <a:xfrm>
            <a:off x="360000" y="3825000"/>
            <a:ext cx="8454960" cy="120996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God of Mercy and Compassion”</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PlaceHolder 1"/>
          <p:cNvSpPr>
            <a:spLocks noGrp="1"/>
          </p:cNvSpPr>
          <p:nvPr>
            <p:ph type="title"/>
          </p:nvPr>
        </p:nvSpPr>
        <p:spPr>
          <a:xfrm>
            <a:off x="457200" y="117360"/>
            <a:ext cx="8223840" cy="11372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Welcome</a:t>
            </a:r>
            <a:endParaRPr b="0" lang="en-GB" sz="2400" spc="-1" strike="noStrike">
              <a:solidFill>
                <a:srgbClr val="ffffff"/>
              </a:solidFill>
              <a:latin typeface="Arial"/>
            </a:endParaRPr>
          </a:p>
        </p:txBody>
      </p:sp>
      <p:sp>
        <p:nvSpPr>
          <p:cNvPr id="117" name="PlaceHolder 2"/>
          <p:cNvSpPr>
            <a:spLocks noGrp="1"/>
          </p:cNvSpPr>
          <p:nvPr>
            <p:ph/>
          </p:nvPr>
        </p:nvSpPr>
        <p:spPr>
          <a:xfrm>
            <a:off x="457200" y="1800000"/>
            <a:ext cx="8223840" cy="397440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Opening Acclamation:</a:t>
            </a:r>
            <a:br>
              <a:rPr sz="1600"/>
            </a:br>
            <a:r>
              <a:rPr b="0" lang="en-GB" sz="1600" spc="-1" strike="noStrike">
                <a:solidFill>
                  <a:srgbClr val="ffff00"/>
                </a:solidFill>
                <a:latin typeface="Calibri"/>
              </a:rPr>
              <a:t>Grace, mercy and peace from God our Father and the Lord Jesus Christ be with you.</a:t>
            </a:r>
            <a:br>
              <a:rPr sz="1600"/>
            </a:br>
            <a:r>
              <a:rPr b="1" lang="en-GB" sz="1600" spc="-1" strike="noStrike">
                <a:solidFill>
                  <a:srgbClr val="ffffff"/>
                </a:solidFill>
                <a:latin typeface="Calibri"/>
              </a:rPr>
              <a:t>And also with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200"/>
                </a:solidFill>
                <a:latin typeface="Calibri"/>
                <a:ea typeface="Verdana"/>
              </a:rPr>
              <a:t>We give thanks for this penitential journey to the cross.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Lord bless us and save us. </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Blessed are you, Lord God of our salvation,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you be glory and praise for ever.</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In the darkness of our sin you have shone in our hearts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give the light of the knowledge of the glory of God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in the face of Jesus Christ.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Open our eyes to acknowledge your presence,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that freed from the misery of sin and shame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may grow into your likeness from glory to glory.</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Blessed be God, Father, Son and Holy Spirit.</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 name="PlaceHolder 1"/>
          <p:cNvSpPr>
            <a:spLocks noGrp="1"/>
          </p:cNvSpPr>
          <p:nvPr>
            <p:ph/>
          </p:nvPr>
        </p:nvSpPr>
        <p:spPr>
          <a:xfrm>
            <a:off x="457200" y="1800000"/>
            <a:ext cx="8223840" cy="397440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Confession:</a:t>
            </a:r>
            <a:br>
              <a:rPr sz="1600"/>
            </a:br>
            <a:r>
              <a:rPr b="1" lang="en-GB" sz="1600" spc="-1" strike="noStrike">
                <a:solidFill>
                  <a:srgbClr val="ffffff"/>
                </a:solidFill>
                <a:latin typeface="Calibri"/>
              </a:rPr>
              <a:t>Most merciful God, we confess that we have sinned against you in thought, word and deed, by </a:t>
            </a:r>
            <a:r>
              <a:rPr b="1" lang="en-GB" sz="1600" spc="-1" strike="noStrike">
                <a:solidFill>
                  <a:srgbClr val="ffffff"/>
                </a:solidFill>
                <a:latin typeface="Calibri"/>
              </a:rPr>
              <a:t>what we have done and by what we have left undone. We have not loved you with our whole </a:t>
            </a:r>
            <a:r>
              <a:rPr b="1" lang="en-GB" sz="1600" spc="-1" strike="noStrike">
                <a:solidFill>
                  <a:srgbClr val="ffffff"/>
                </a:solidFill>
                <a:latin typeface="Calibri"/>
              </a:rPr>
              <a:t>heart. We have not loved our neighbours as ourselves. In your mercy forgive what we have been, </a:t>
            </a:r>
            <a:r>
              <a:rPr b="1" lang="en-GB" sz="1600" spc="-1" strike="noStrike">
                <a:solidFill>
                  <a:srgbClr val="ffffff"/>
                </a:solidFill>
                <a:latin typeface="Calibri"/>
              </a:rPr>
              <a:t>help us to amend what we are, and direct what we shall be; through Jesus Christ our Lord.</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Almighty God have mercy upon you,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forgive you all your sins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through our Lord Jesus Christ,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strengthen you in all goodness,</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and by the power of the Holy Spirit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Keep you in eternal life.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p:txBody>
      </p:sp>
      <p:sp>
        <p:nvSpPr>
          <p:cNvPr id="119" name="PlaceHolder 4"/>
          <p:cNvSpPr/>
          <p:nvPr/>
        </p:nvSpPr>
        <p:spPr>
          <a:xfrm>
            <a:off x="457200" y="117720"/>
            <a:ext cx="8223840" cy="113724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PlaceHolder 1"/>
          <p:cNvSpPr>
            <a:spLocks noGrp="1"/>
          </p:cNvSpPr>
          <p:nvPr>
            <p:ph type="title"/>
          </p:nvPr>
        </p:nvSpPr>
        <p:spPr>
          <a:xfrm>
            <a:off x="457200" y="117360"/>
            <a:ext cx="8223840" cy="11372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21" name="PlaceHolder 2"/>
          <p:cNvSpPr>
            <a:spLocks noGrp="1"/>
          </p:cNvSpPr>
          <p:nvPr>
            <p:ph/>
          </p:nvPr>
        </p:nvSpPr>
        <p:spPr>
          <a:xfrm>
            <a:off x="457200" y="1800000"/>
            <a:ext cx="8223840" cy="397440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Lent:</a:t>
            </a:r>
            <a:br>
              <a:rPr sz="1600"/>
            </a:br>
            <a:r>
              <a:rPr b="0" lang="en-GB" sz="1600" spc="-1" strike="noStrike">
                <a:solidFill>
                  <a:srgbClr val="ffff00"/>
                </a:solidFill>
                <a:latin typeface="Calibri"/>
              </a:rPr>
              <a:t>Almighty and everlasting God,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you hate nothing that you have made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forgive the sins of all those who are penitent: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create and make in us new and contrite hearts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that we, worthily lamenting our sins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acknowledging our wretchedness,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receive from you, the God of all mercy,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perfect remission and forgiveness;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your Son our Lord,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is alive and reigns with you,</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PlaceHolder 1"/>
          <p:cNvSpPr>
            <a:spLocks noGrp="1"/>
          </p:cNvSpPr>
          <p:nvPr>
            <p:ph type="title"/>
          </p:nvPr>
        </p:nvSpPr>
        <p:spPr>
          <a:xfrm>
            <a:off x="457200" y="117360"/>
            <a:ext cx="8222400" cy="11358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23" name="PlaceHolder 2"/>
          <p:cNvSpPr>
            <a:spLocks noGrp="1"/>
          </p:cNvSpPr>
          <p:nvPr>
            <p:ph/>
          </p:nvPr>
        </p:nvSpPr>
        <p:spPr>
          <a:xfrm>
            <a:off x="457200" y="1800000"/>
            <a:ext cx="8222400" cy="397296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Holy Week on 30</a:t>
            </a:r>
            <a:r>
              <a:rPr b="0" lang="en-GB" sz="1600" spc="-1" strike="noStrike" baseline="33000">
                <a:solidFill>
                  <a:srgbClr val="e0c2cd"/>
                </a:solidFill>
                <a:latin typeface="Calibri"/>
              </a:rPr>
              <a:t>th</a:t>
            </a:r>
            <a:r>
              <a:rPr b="0" lang="en-GB" sz="1600" spc="-1" strike="noStrike">
                <a:solidFill>
                  <a:srgbClr val="e0c2cd"/>
                </a:solidFill>
                <a:latin typeface="Calibri"/>
              </a:rPr>
              <a:t> March</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Almighty and everlasting God,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in your tender love towards the human race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sent your Son our Saviour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to take upon him our flesh</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to suffer death upon the cross: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grant that we may follow the example of his patience and humility,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also be made partakers of his resurrection;</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your Son our Lord,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is alive and reigns with you,</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24" name="Picture 210" descr=""/>
          <p:cNvPicPr/>
          <p:nvPr/>
        </p:nvPicPr>
        <p:blipFill>
          <a:blip r:embed="rId1"/>
          <a:stretch/>
        </p:blipFill>
        <p:spPr>
          <a:xfrm>
            <a:off x="3060000" y="1516320"/>
            <a:ext cx="6078960" cy="4669560"/>
          </a:xfrm>
          <a:prstGeom prst="rect">
            <a:avLst/>
          </a:prstGeom>
          <a:ln w="0">
            <a:noFill/>
          </a:ln>
        </p:spPr>
      </p:pic>
      <p:sp>
        <p:nvSpPr>
          <p:cNvPr id="125" name="CustomShape 2"/>
          <p:cNvSpPr/>
          <p:nvPr/>
        </p:nvSpPr>
        <p:spPr>
          <a:xfrm>
            <a:off x="540000" y="1620000"/>
            <a:ext cx="8392320" cy="449748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126" name="PlaceHolder 11"/>
          <p:cNvSpPr/>
          <p:nvPr/>
        </p:nvSpPr>
        <p:spPr>
          <a:xfrm>
            <a:off x="457200" y="117720"/>
            <a:ext cx="8223840" cy="113724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PlaceHolder 1"/>
          <p:cNvSpPr>
            <a:spLocks noGrp="1"/>
          </p:cNvSpPr>
          <p:nvPr>
            <p:ph type="title"/>
          </p:nvPr>
        </p:nvSpPr>
        <p:spPr>
          <a:xfrm>
            <a:off x="457200" y="117360"/>
            <a:ext cx="8226720" cy="11401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Magnificat</a:t>
            </a:r>
            <a:endParaRPr b="0" lang="en-GB" sz="2400" spc="-1" strike="noStrike">
              <a:solidFill>
                <a:srgbClr val="ffffff"/>
              </a:solidFill>
              <a:latin typeface="Arial"/>
            </a:endParaRPr>
          </a:p>
        </p:txBody>
      </p:sp>
      <p:sp>
        <p:nvSpPr>
          <p:cNvPr id="128" name="PlaceHolder 2"/>
          <p:cNvSpPr>
            <a:spLocks noGrp="1"/>
          </p:cNvSpPr>
          <p:nvPr>
            <p:ph/>
          </p:nvPr>
        </p:nvSpPr>
        <p:spPr>
          <a:xfrm>
            <a:off x="457200" y="1800000"/>
            <a:ext cx="8226720" cy="397728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My soul proclaims the greatness of the Lord, my spirit rejoices in God my Saviour; </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he has looked with favour on his lowly servant.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From this day all generations will call me blessed;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the Almighty has done great things for me and holy is his name.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He has mercy on those who fear him,</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from generation to generation.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He has shown strength with his arm</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has scattered the proud in their conceit,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Casting down the mighty from their thrones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lifting up the lowly.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He has filled the hungry with good things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sent the rich away empty.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He has come to the aid of his servant Israel,</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to remember his promise of mercy,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The promise made to our ancestors,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to Abraham and his children for ever.</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Glory to the Father and to the Son and to the Holy Spirit;</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as it was in the beginning is now and shall be for ever. 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 name="PlaceHolder 1"/>
          <p:cNvSpPr>
            <a:spLocks noGrp="1"/>
          </p:cNvSpPr>
          <p:nvPr>
            <p:ph type="title"/>
          </p:nvPr>
        </p:nvSpPr>
        <p:spPr>
          <a:xfrm>
            <a:off x="457200" y="117360"/>
            <a:ext cx="8223840" cy="11372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30" name="PlaceHolder 2"/>
          <p:cNvSpPr>
            <a:spLocks noGrp="1"/>
          </p:cNvSpPr>
          <p:nvPr>
            <p:ph/>
          </p:nvPr>
        </p:nvSpPr>
        <p:spPr>
          <a:xfrm>
            <a:off x="457200" y="1800000"/>
            <a:ext cx="8223840" cy="3974400"/>
          </a:xfrm>
          <a:prstGeom prst="rect">
            <a:avLst/>
          </a:prstGeom>
          <a:noFill/>
          <a:ln w="0">
            <a:noFill/>
          </a:ln>
        </p:spPr>
        <p:txBody>
          <a:bodyPr lIns="91440" rIns="91440" tIns="45720" bIns="45720" anchor="t">
            <a:noAutofit/>
          </a:bodyPr>
          <a:p>
            <a:pPr indent="0">
              <a:lnSpc>
                <a:spcPct val="100000"/>
              </a:lnSpc>
              <a:buNone/>
              <a:tabLst>
                <a:tab algn="l" pos="0"/>
              </a:tabLst>
            </a:pPr>
            <a:r>
              <a:rPr b="0" lang="en-GB" sz="1400" spc="-1" strike="noStrike">
                <a:solidFill>
                  <a:srgbClr val="e0c2cd"/>
                </a:solidFill>
                <a:latin typeface="Calibri"/>
              </a:rPr>
              <a:t>Psalm 25:</a:t>
            </a:r>
            <a:br>
              <a:rPr sz="1400"/>
            </a:br>
            <a:r>
              <a:rPr b="0" lang="en-GB" sz="1400" spc="-1" strike="noStrike">
                <a:solidFill>
                  <a:srgbClr val="ffff00"/>
                </a:solidFill>
                <a:latin typeface="Calibri"/>
                <a:ea typeface="Verdana"/>
              </a:rPr>
              <a:t>To you, O Lord, I lift up my soul; O my God, in you I trust;</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let me not be put to shame; let not my enemies triumph over me.</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Let none who look to you be put to shame,</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but let the treacherous be shamed and frustrated.</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Make me to know your ways, O Lord,</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and teach me your paths.</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Lead me in your truth and teach me,</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for you are the God of my salvation; for you have I hoped all the day long.</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Remember, Lord, your compassion and love,</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for they are from everlasting.</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Remember not the sins of my youth or my transgressions,</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but think on me in your goodness, O Lord, according to your steadfast love.</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Gracious and upright is the Lord;</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therefore shall he teach sinners in the way.</a:t>
            </a:r>
            <a:endParaRPr b="0" lang="en-GB" sz="1400" spc="-1" strike="noStrike">
              <a:solidFill>
                <a:srgbClr val="ffffff"/>
              </a:solidFill>
              <a:latin typeface="Arial"/>
            </a:endParaRPr>
          </a:p>
          <a:p>
            <a:pPr indent="0">
              <a:lnSpc>
                <a:spcPct val="100000"/>
              </a:lnSpc>
              <a:buNone/>
              <a:tabLst>
                <a:tab algn="l" pos="0"/>
              </a:tabLst>
            </a:pP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Glory to the Father and to the Son and to the Holy Spirit;</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as it was in the beginning is now and shall be for ever. Amen.</a:t>
            </a:r>
            <a:endParaRPr b="0" lang="en-GB" sz="1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722</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2026-03-30T14:49:02Z</dcterms:modified>
  <cp:revision>69</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