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7.xml.rels" ContentType="application/vnd.openxmlformats-package.relationships+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notesMaster" Target="notesMasters/notesMaster1.xml"/><Relationship Id="rId9" Type="http://schemas.openxmlformats.org/officeDocument/2006/relationships/slide" Target="slides/slide1.xml"/><Relationship Id="rId10" Type="http://schemas.openxmlformats.org/officeDocument/2006/relationships/slide" Target="slides/slide2.xml"/><Relationship Id="rId11" Type="http://schemas.openxmlformats.org/officeDocument/2006/relationships/slide" Target="slides/slide3.xml"/><Relationship Id="rId12" Type="http://schemas.openxmlformats.org/officeDocument/2006/relationships/slide" Target="slides/slide4.xml"/><Relationship Id="rId13" Type="http://schemas.openxmlformats.org/officeDocument/2006/relationships/slide" Target="slides/slide5.xml"/><Relationship Id="rId14" Type="http://schemas.openxmlformats.org/officeDocument/2006/relationships/slide" Target="slides/slide6.xml"/><Relationship Id="rId15" Type="http://schemas.openxmlformats.org/officeDocument/2006/relationships/slide" Target="slides/slide7.xml"/><Relationship Id="rId16" Type="http://schemas.openxmlformats.org/officeDocument/2006/relationships/slide" Target="slides/slide8.xml"/><Relationship Id="rId17" Type="http://schemas.openxmlformats.org/officeDocument/2006/relationships/slide" Target="slides/slide9.xml"/><Relationship Id="rId18" Type="http://schemas.openxmlformats.org/officeDocument/2006/relationships/slide" Target="slides/slide10.xml"/><Relationship Id="rId19" Type="http://schemas.openxmlformats.org/officeDocument/2006/relationships/slide" Target="slides/slide11.xml"/><Relationship Id="rId20" Type="http://schemas.openxmlformats.org/officeDocument/2006/relationships/slide" Target="slides/slide12.xml"/><Relationship Id="rId21" Type="http://schemas.openxmlformats.org/officeDocument/2006/relationships/slide" Target="slides/slide13.xml"/><Relationship Id="rId22" Type="http://schemas.openxmlformats.org/officeDocument/2006/relationships/slide" Target="slides/slide14.xml"/><Relationship Id="rId23"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7.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04"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05"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06" name="PlaceHolder 4"/>
          <p:cNvSpPr>
            <a:spLocks noGrp="1"/>
          </p:cNvSpPr>
          <p:nvPr>
            <p:ph type="dt" idx="7"/>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07" name="PlaceHolder 5"/>
          <p:cNvSpPr>
            <a:spLocks noGrp="1"/>
          </p:cNvSpPr>
          <p:nvPr>
            <p:ph type="ftr" idx="8"/>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08" name="PlaceHolder 6"/>
          <p:cNvSpPr>
            <a:spLocks noGrp="1"/>
          </p:cNvSpPr>
          <p:nvPr>
            <p:ph type="sldNum" idx="9"/>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7E842A12-9219-40F3-96D9-B4A17A46D78F}"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PlaceHolder 1"/>
          <p:cNvSpPr>
            <a:spLocks noGrp="1"/>
          </p:cNvSpPr>
          <p:nvPr>
            <p:ph type="sldImg"/>
          </p:nvPr>
        </p:nvSpPr>
        <p:spPr>
          <a:xfrm>
            <a:off x="241560" y="875520"/>
            <a:ext cx="7918560" cy="4311000"/>
          </a:xfrm>
          <a:prstGeom prst="rect">
            <a:avLst/>
          </a:prstGeom>
          <a:ln w="0">
            <a:noFill/>
          </a:ln>
        </p:spPr>
      </p:sp>
      <p:sp>
        <p:nvSpPr>
          <p:cNvPr id="144" name="PlaceHolder 2"/>
          <p:cNvSpPr>
            <a:spLocks noGrp="1"/>
          </p:cNvSpPr>
          <p:nvPr>
            <p:ph type="body"/>
          </p:nvPr>
        </p:nvSpPr>
        <p:spPr>
          <a:xfrm>
            <a:off x="840960" y="5470560"/>
            <a:ext cx="6720120" cy="517536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145" name="PlaceHolder 3"/>
          <p:cNvSpPr>
            <a:spLocks noGrp="1"/>
          </p:cNvSpPr>
          <p:nvPr>
            <p:ph type="sldNum" idx="10"/>
          </p:nvPr>
        </p:nvSpPr>
        <p:spPr>
          <a:xfrm>
            <a:off x="4759920" y="10941840"/>
            <a:ext cx="3642120" cy="5684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C63A235B-5D25-426B-9D35-352BAF0DE8BF}"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132120"/>
            <a:ext cx="8483760" cy="11444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60A9F284-294D-44C0-B4AB-F4AD67D64CED}"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
    <p:spTree>
      <p:nvGrpSpPr>
        <p:cNvPr id="1" name=""/>
        <p:cNvGrpSpPr/>
        <p:nvPr/>
      </p:nvGrpSpPr>
      <p:grpSpPr>
        <a:xfrm>
          <a:off x="0" y="0"/>
          <a:ext cx="0" cy="0"/>
          <a:chOff x="0" y="0"/>
          <a:chExt cx="0" cy="0"/>
        </a:xfrm>
      </p:grpSpPr>
      <p:sp>
        <p:nvSpPr>
          <p:cNvPr id="38" name="PlaceHolder 1"/>
          <p:cNvSpPr>
            <a:spLocks noGrp="1"/>
          </p:cNvSpPr>
          <p:nvPr>
            <p:ph type="title"/>
          </p:nvPr>
        </p:nvSpPr>
        <p:spPr>
          <a:xfrm>
            <a:off x="326520" y="132120"/>
            <a:ext cx="8483760" cy="11444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2">
    <p:spTree>
      <p:nvGrpSpPr>
        <p:cNvPr id="1" name=""/>
        <p:cNvGrpSpPr/>
        <p:nvPr/>
      </p:nvGrpSpPr>
      <p:grpSpPr>
        <a:xfrm>
          <a:off x="0" y="0"/>
          <a:ext cx="0" cy="0"/>
          <a:chOff x="0" y="0"/>
          <a:chExt cx="0" cy="0"/>
        </a:xfrm>
      </p:grpSpPr>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3">
    <p:spTree>
      <p:nvGrpSpPr>
        <p:cNvPr id="1" name=""/>
        <p:cNvGrpSpPr/>
        <p:nvPr/>
      </p:nvGrpSpPr>
      <p:grpSpPr>
        <a:xfrm>
          <a:off x="0" y="0"/>
          <a:ext cx="0" cy="0"/>
          <a:chOff x="0" y="0"/>
          <a:chExt cx="0" cy="0"/>
        </a:xfrm>
      </p:grpSpPr>
      <p:sp>
        <p:nvSpPr>
          <p:cNvPr id="60" name="PlaceHolder 1"/>
          <p:cNvSpPr>
            <a:spLocks noGrp="1"/>
          </p:cNvSpPr>
          <p:nvPr>
            <p:ph type="title"/>
          </p:nvPr>
        </p:nvSpPr>
        <p:spPr>
          <a:xfrm>
            <a:off x="326520" y="132120"/>
            <a:ext cx="8483760" cy="11444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6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73" name="PlaceHolder 1"/>
          <p:cNvSpPr>
            <a:spLocks noGrp="1"/>
          </p:cNvSpPr>
          <p:nvPr>
            <p:ph type="title"/>
          </p:nvPr>
        </p:nvSpPr>
        <p:spPr>
          <a:xfrm>
            <a:off x="326520" y="132120"/>
            <a:ext cx="8483760" cy="11444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74"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01" name="PlaceHolder 1"/>
          <p:cNvSpPr>
            <a:spLocks noGrp="1"/>
          </p:cNvSpPr>
          <p:nvPr>
            <p:ph type="title"/>
          </p:nvPr>
        </p:nvSpPr>
        <p:spPr>
          <a:xfrm>
            <a:off x="326520" y="132120"/>
            <a:ext cx="8483760" cy="11444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02"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B27C7289-8AF9-45B5-A93B-0B630E735D58}" type="slidenum">
              <a:t>&lt;#&gt;</a:t>
            </a:fld>
          </a:p>
        </p:txBody>
      </p:sp>
      <p:sp>
        <p:nvSpPr>
          <p:cNvPr id="6" name="PlaceHolder 5"/>
          <p:cNvSpPr>
            <a:spLocks noGrp="1"/>
          </p:cNvSpPr>
          <p:nvPr>
            <p:ph type="dt" idx="6"/>
          </p:nvPr>
        </p:nvSpPr>
        <p:spPr/>
        <p:txBody>
          <a:bodyPr/>
          <a:p>
            <a:r>
              <a:rPr lang="en-GB"/>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37520" cy="4969800"/>
            <a:chOff x="0" y="0"/>
            <a:chExt cx="9137520" cy="4969800"/>
          </a:xfrm>
        </p:grpSpPr>
        <p:sp>
          <p:nvSpPr>
            <p:cNvPr id="1" name=""/>
            <p:cNvSpPr/>
            <p:nvPr/>
          </p:nvSpPr>
          <p:spPr>
            <a:xfrm>
              <a:off x="0" y="0"/>
              <a:ext cx="9137520" cy="49698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37520" cy="49698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2920" cy="76716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4160" cy="22046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4160" cy="22050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4360" cy="4352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0120" cy="109872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5400" cy="5457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3040" cy="12096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19760" cy="12092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2920" cy="54576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0120" cy="198360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0680" cy="9882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0280" cy="176256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1560" cy="120924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58760" cy="109872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4720" cy="13201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4360" cy="187308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4360" cy="4352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87560" cy="43905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132120"/>
            <a:ext cx="8483760" cy="11444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ftr" idx="1"/>
          </p:nvPr>
        </p:nvSpPr>
        <p:spPr>
          <a:xfrm>
            <a:off x="3123000" y="6248160"/>
            <a:ext cx="2891160" cy="46512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3" name="PlaceHolder 3"/>
          <p:cNvSpPr>
            <a:spLocks noGrp="1"/>
          </p:cNvSpPr>
          <p:nvPr>
            <p:ph type="sldNum" idx="2"/>
          </p:nvPr>
        </p:nvSpPr>
        <p:spPr>
          <a:xfrm>
            <a:off x="6555960" y="6248160"/>
            <a:ext cx="2122920" cy="4651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D784DB94-8F73-476C-BE33-ED37C047259F}"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4" name="PlaceHolder 4"/>
          <p:cNvSpPr>
            <a:spLocks noGrp="1"/>
          </p:cNvSpPr>
          <p:nvPr>
            <p:ph type="dt" idx="3"/>
          </p:nvPr>
        </p:nvSpPr>
        <p:spPr>
          <a:xfrm>
            <a:off x="424440" y="6248160"/>
            <a:ext cx="2122920" cy="4651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25"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8" name=""/>
          <p:cNvSpPr/>
          <p:nvPr/>
        </p:nvSpPr>
        <p:spPr>
          <a:xfrm>
            <a:off x="360" y="6531120"/>
            <a:ext cx="9136800" cy="3193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29" name=""/>
          <p:cNvSpPr/>
          <p:nvPr/>
        </p:nvSpPr>
        <p:spPr>
          <a:xfrm>
            <a:off x="360" y="0"/>
            <a:ext cx="9136800" cy="1462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30" name=""/>
          <p:cNvSpPr/>
          <p:nvPr/>
        </p:nvSpPr>
        <p:spPr>
          <a:xfrm>
            <a:off x="326520" y="1796040"/>
            <a:ext cx="8483760" cy="45648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31" name=""/>
          <p:cNvSpPr/>
          <p:nvPr/>
        </p:nvSpPr>
        <p:spPr>
          <a:xfrm>
            <a:off x="8449920" y="6258960"/>
            <a:ext cx="401040" cy="5371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32" name="" descr=""/>
          <p:cNvPicPr/>
          <p:nvPr/>
        </p:nvPicPr>
        <p:blipFill>
          <a:blip r:embed="rId2"/>
          <a:stretch/>
        </p:blipFill>
        <p:spPr>
          <a:xfrm>
            <a:off x="8136720" y="272880"/>
            <a:ext cx="1000440" cy="1000440"/>
          </a:xfrm>
          <a:prstGeom prst="rect">
            <a:avLst/>
          </a:prstGeom>
          <a:ln w="0">
            <a:noFill/>
          </a:ln>
        </p:spPr>
      </p:pic>
      <p:sp>
        <p:nvSpPr>
          <p:cNvPr id="33" name=""/>
          <p:cNvSpPr/>
          <p:nvPr/>
        </p:nvSpPr>
        <p:spPr>
          <a:xfrm>
            <a:off x="3102480" y="6531480"/>
            <a:ext cx="2931840" cy="3193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4</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34" name=""/>
          <p:cNvSpPr/>
          <p:nvPr/>
        </p:nvSpPr>
        <p:spPr>
          <a:xfrm>
            <a:off x="326880" y="6531480"/>
            <a:ext cx="2605320" cy="3193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35" name=""/>
          <p:cNvSpPr/>
          <p:nvPr/>
        </p:nvSpPr>
        <p:spPr>
          <a:xfrm>
            <a:off x="8327880" y="6259320"/>
            <a:ext cx="645840" cy="5371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F3307A29-95AA-4714-805D-77F62A153D91}"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36" name="PlaceHolder 1"/>
          <p:cNvSpPr>
            <a:spLocks noGrp="1"/>
          </p:cNvSpPr>
          <p:nvPr>
            <p:ph type="title"/>
          </p:nvPr>
        </p:nvSpPr>
        <p:spPr>
          <a:xfrm>
            <a:off x="326520" y="132120"/>
            <a:ext cx="8483760" cy="11444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0" name=""/>
          <p:cNvSpPr/>
          <p:nvPr/>
        </p:nvSpPr>
        <p:spPr>
          <a:xfrm>
            <a:off x="360" y="6531120"/>
            <a:ext cx="9136800" cy="3193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41" name=""/>
          <p:cNvSpPr/>
          <p:nvPr/>
        </p:nvSpPr>
        <p:spPr>
          <a:xfrm>
            <a:off x="360" y="0"/>
            <a:ext cx="9136800" cy="1462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42" name=""/>
          <p:cNvSpPr/>
          <p:nvPr/>
        </p:nvSpPr>
        <p:spPr>
          <a:xfrm>
            <a:off x="326520" y="1796040"/>
            <a:ext cx="8483760" cy="45648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3" name=""/>
          <p:cNvSpPr/>
          <p:nvPr/>
        </p:nvSpPr>
        <p:spPr>
          <a:xfrm>
            <a:off x="8449920" y="6258960"/>
            <a:ext cx="401040" cy="5371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44" name="" descr=""/>
          <p:cNvPicPr/>
          <p:nvPr/>
        </p:nvPicPr>
        <p:blipFill>
          <a:blip r:embed="rId2"/>
          <a:stretch/>
        </p:blipFill>
        <p:spPr>
          <a:xfrm>
            <a:off x="8136720" y="272880"/>
            <a:ext cx="1000440" cy="1000440"/>
          </a:xfrm>
          <a:prstGeom prst="rect">
            <a:avLst/>
          </a:prstGeom>
          <a:ln w="0">
            <a:noFill/>
          </a:ln>
        </p:spPr>
      </p:pic>
      <p:sp>
        <p:nvSpPr>
          <p:cNvPr id="45" name=""/>
          <p:cNvSpPr/>
          <p:nvPr/>
        </p:nvSpPr>
        <p:spPr>
          <a:xfrm>
            <a:off x="3102480" y="6531480"/>
            <a:ext cx="2931840" cy="3193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4</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46" name=""/>
          <p:cNvSpPr/>
          <p:nvPr/>
        </p:nvSpPr>
        <p:spPr>
          <a:xfrm>
            <a:off x="326880" y="6531480"/>
            <a:ext cx="2605320" cy="3193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47" name=""/>
          <p:cNvSpPr/>
          <p:nvPr/>
        </p:nvSpPr>
        <p:spPr>
          <a:xfrm>
            <a:off x="8327880" y="6259320"/>
            <a:ext cx="645840" cy="5371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A757AAA8-2338-4A43-A99A-BEEFA7F0BFF8}"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48"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49"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0" name=""/>
          <p:cNvSpPr/>
          <p:nvPr/>
        </p:nvSpPr>
        <p:spPr>
          <a:xfrm>
            <a:off x="360" y="6531120"/>
            <a:ext cx="9136800" cy="3193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51" name=""/>
          <p:cNvSpPr/>
          <p:nvPr/>
        </p:nvSpPr>
        <p:spPr>
          <a:xfrm>
            <a:off x="360" y="0"/>
            <a:ext cx="9136800" cy="1462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52" name=""/>
          <p:cNvSpPr/>
          <p:nvPr/>
        </p:nvSpPr>
        <p:spPr>
          <a:xfrm>
            <a:off x="326520" y="1796040"/>
            <a:ext cx="8483760" cy="45648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53" name=""/>
          <p:cNvSpPr/>
          <p:nvPr/>
        </p:nvSpPr>
        <p:spPr>
          <a:xfrm>
            <a:off x="8449920" y="6258960"/>
            <a:ext cx="401040" cy="5371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54" name="" descr=""/>
          <p:cNvPicPr/>
          <p:nvPr/>
        </p:nvPicPr>
        <p:blipFill>
          <a:blip r:embed="rId2"/>
          <a:stretch/>
        </p:blipFill>
        <p:spPr>
          <a:xfrm>
            <a:off x="8136720" y="272880"/>
            <a:ext cx="1000440" cy="1000440"/>
          </a:xfrm>
          <a:prstGeom prst="rect">
            <a:avLst/>
          </a:prstGeom>
          <a:ln w="0">
            <a:noFill/>
          </a:ln>
        </p:spPr>
      </p:pic>
      <p:sp>
        <p:nvSpPr>
          <p:cNvPr id="55" name=""/>
          <p:cNvSpPr/>
          <p:nvPr/>
        </p:nvSpPr>
        <p:spPr>
          <a:xfrm>
            <a:off x="3102480" y="6531480"/>
            <a:ext cx="2931840" cy="3193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4</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56" name=""/>
          <p:cNvSpPr/>
          <p:nvPr/>
        </p:nvSpPr>
        <p:spPr>
          <a:xfrm>
            <a:off x="326880" y="6531480"/>
            <a:ext cx="2605320" cy="3193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57" name=""/>
          <p:cNvSpPr/>
          <p:nvPr/>
        </p:nvSpPr>
        <p:spPr>
          <a:xfrm>
            <a:off x="8327880" y="6259320"/>
            <a:ext cx="645840" cy="5371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9A8933A9-CE20-4F9E-ADC7-65FE77206237}"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58" name="PlaceHolder 1"/>
          <p:cNvSpPr>
            <a:spLocks noGrp="1"/>
          </p:cNvSpPr>
          <p:nvPr>
            <p:ph type="title"/>
          </p:nvPr>
        </p:nvSpPr>
        <p:spPr>
          <a:xfrm>
            <a:off x="326520" y="132120"/>
            <a:ext cx="8483760" cy="11444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5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62" name=""/>
          <p:cNvSpPr/>
          <p:nvPr/>
        </p:nvSpPr>
        <p:spPr>
          <a:xfrm>
            <a:off x="360" y="6531120"/>
            <a:ext cx="9136800" cy="3193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63" name=""/>
          <p:cNvSpPr/>
          <p:nvPr/>
        </p:nvSpPr>
        <p:spPr>
          <a:xfrm>
            <a:off x="360" y="0"/>
            <a:ext cx="9136800" cy="1462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64" name=""/>
          <p:cNvSpPr/>
          <p:nvPr/>
        </p:nvSpPr>
        <p:spPr>
          <a:xfrm>
            <a:off x="326520" y="1796040"/>
            <a:ext cx="8483760" cy="45648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65" name=""/>
          <p:cNvSpPr/>
          <p:nvPr/>
        </p:nvSpPr>
        <p:spPr>
          <a:xfrm>
            <a:off x="8449920" y="6258960"/>
            <a:ext cx="401040" cy="5371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66" name="" descr=""/>
          <p:cNvPicPr/>
          <p:nvPr/>
        </p:nvPicPr>
        <p:blipFill>
          <a:blip r:embed="rId2"/>
          <a:stretch/>
        </p:blipFill>
        <p:spPr>
          <a:xfrm>
            <a:off x="8136720" y="272880"/>
            <a:ext cx="1000440" cy="1000440"/>
          </a:xfrm>
          <a:prstGeom prst="rect">
            <a:avLst/>
          </a:prstGeom>
          <a:ln w="0">
            <a:noFill/>
          </a:ln>
        </p:spPr>
      </p:pic>
      <p:sp>
        <p:nvSpPr>
          <p:cNvPr id="67" name=""/>
          <p:cNvSpPr/>
          <p:nvPr/>
        </p:nvSpPr>
        <p:spPr>
          <a:xfrm>
            <a:off x="360" y="6531120"/>
            <a:ext cx="9136800" cy="3193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68" name=""/>
          <p:cNvSpPr/>
          <p:nvPr/>
        </p:nvSpPr>
        <p:spPr>
          <a:xfrm>
            <a:off x="326880" y="6531480"/>
            <a:ext cx="2605320" cy="3193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69" name=""/>
          <p:cNvSpPr/>
          <p:nvPr/>
        </p:nvSpPr>
        <p:spPr>
          <a:xfrm>
            <a:off x="8327880" y="6259320"/>
            <a:ext cx="645840" cy="5371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63EACAF1-7EA1-4F8F-A2A7-83A3529939B0}"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70" name=""/>
          <p:cNvSpPr/>
          <p:nvPr/>
        </p:nvSpPr>
        <p:spPr>
          <a:xfrm>
            <a:off x="3102480" y="6531480"/>
            <a:ext cx="2931840" cy="3193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4</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71" name="PlaceHolder 1"/>
          <p:cNvSpPr>
            <a:spLocks noGrp="1"/>
          </p:cNvSpPr>
          <p:nvPr>
            <p:ph type="title"/>
          </p:nvPr>
        </p:nvSpPr>
        <p:spPr>
          <a:xfrm>
            <a:off x="326520" y="132120"/>
            <a:ext cx="8483760" cy="11444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7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75" name=""/>
          <p:cNvGrpSpPr/>
          <p:nvPr/>
        </p:nvGrpSpPr>
        <p:grpSpPr>
          <a:xfrm>
            <a:off x="0" y="0"/>
            <a:ext cx="9137520" cy="4969800"/>
            <a:chOff x="0" y="0"/>
            <a:chExt cx="9137520" cy="4969800"/>
          </a:xfrm>
        </p:grpSpPr>
        <p:sp>
          <p:nvSpPr>
            <p:cNvPr id="76" name=""/>
            <p:cNvSpPr/>
            <p:nvPr/>
          </p:nvSpPr>
          <p:spPr>
            <a:xfrm>
              <a:off x="0" y="0"/>
              <a:ext cx="9137520" cy="49698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7" name=""/>
            <p:cNvSpPr/>
            <p:nvPr/>
          </p:nvSpPr>
          <p:spPr>
            <a:xfrm>
              <a:off x="0" y="0"/>
              <a:ext cx="9137520" cy="49698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8" name=""/>
            <p:cNvSpPr/>
            <p:nvPr/>
          </p:nvSpPr>
          <p:spPr>
            <a:xfrm>
              <a:off x="0" y="1548360"/>
              <a:ext cx="1402920" cy="76716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9" name=""/>
            <p:cNvSpPr/>
            <p:nvPr/>
          </p:nvSpPr>
          <p:spPr>
            <a:xfrm>
              <a:off x="829440" y="2322720"/>
              <a:ext cx="1154160" cy="22046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0" name=""/>
            <p:cNvSpPr/>
            <p:nvPr/>
          </p:nvSpPr>
          <p:spPr>
            <a:xfrm>
              <a:off x="1990800" y="663480"/>
              <a:ext cx="1154160" cy="22050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1" name=""/>
            <p:cNvSpPr/>
            <p:nvPr/>
          </p:nvSpPr>
          <p:spPr>
            <a:xfrm>
              <a:off x="3152160" y="1437840"/>
              <a:ext cx="324360" cy="4352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2" name=""/>
            <p:cNvSpPr/>
            <p:nvPr/>
          </p:nvSpPr>
          <p:spPr>
            <a:xfrm>
              <a:off x="3815640" y="0"/>
              <a:ext cx="1320120" cy="109872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3" name=""/>
            <p:cNvSpPr/>
            <p:nvPr/>
          </p:nvSpPr>
          <p:spPr>
            <a:xfrm>
              <a:off x="4230360" y="1105920"/>
              <a:ext cx="905400" cy="5457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4" name=""/>
            <p:cNvSpPr/>
            <p:nvPr/>
          </p:nvSpPr>
          <p:spPr>
            <a:xfrm>
              <a:off x="3152160" y="2101320"/>
              <a:ext cx="2813040" cy="12096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5" name=""/>
            <p:cNvSpPr/>
            <p:nvPr/>
          </p:nvSpPr>
          <p:spPr>
            <a:xfrm>
              <a:off x="3732840" y="3318120"/>
              <a:ext cx="1319760" cy="12092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6" name=""/>
            <p:cNvSpPr/>
            <p:nvPr/>
          </p:nvSpPr>
          <p:spPr>
            <a:xfrm>
              <a:off x="5972400" y="1769760"/>
              <a:ext cx="1402920" cy="54576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7" name=""/>
            <p:cNvSpPr/>
            <p:nvPr/>
          </p:nvSpPr>
          <p:spPr>
            <a:xfrm>
              <a:off x="6635880" y="2322720"/>
              <a:ext cx="1320120" cy="198360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8" name=""/>
            <p:cNvSpPr/>
            <p:nvPr/>
          </p:nvSpPr>
          <p:spPr>
            <a:xfrm>
              <a:off x="2488320" y="2875680"/>
              <a:ext cx="490680" cy="9882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9" name=""/>
            <p:cNvSpPr/>
            <p:nvPr/>
          </p:nvSpPr>
          <p:spPr>
            <a:xfrm>
              <a:off x="7797240" y="0"/>
              <a:ext cx="1340280" cy="176256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0" name=""/>
            <p:cNvSpPr/>
            <p:nvPr/>
          </p:nvSpPr>
          <p:spPr>
            <a:xfrm>
              <a:off x="6138360" y="0"/>
              <a:ext cx="241560" cy="120924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91" name=""/>
            <p:cNvSpPr/>
            <p:nvPr/>
          </p:nvSpPr>
          <p:spPr>
            <a:xfrm>
              <a:off x="1410120" y="0"/>
              <a:ext cx="158760" cy="109872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92" name=""/>
            <p:cNvSpPr/>
            <p:nvPr/>
          </p:nvSpPr>
          <p:spPr>
            <a:xfrm>
              <a:off x="0" y="3649680"/>
              <a:ext cx="324720" cy="13201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3" name=""/>
            <p:cNvSpPr/>
            <p:nvPr/>
          </p:nvSpPr>
          <p:spPr>
            <a:xfrm>
              <a:off x="8709840" y="3096720"/>
              <a:ext cx="324360" cy="187308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4" name=""/>
            <p:cNvSpPr/>
            <p:nvPr/>
          </p:nvSpPr>
          <p:spPr>
            <a:xfrm>
              <a:off x="7963200" y="2211840"/>
              <a:ext cx="324360" cy="4352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95" name=""/>
          <p:cNvSpPr/>
          <p:nvPr/>
        </p:nvSpPr>
        <p:spPr>
          <a:xfrm>
            <a:off x="424440" y="565920"/>
            <a:ext cx="8287560" cy="43905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6" name="PlaceHolder 1"/>
          <p:cNvSpPr>
            <a:spLocks noGrp="1"/>
          </p:cNvSpPr>
          <p:nvPr>
            <p:ph type="title"/>
          </p:nvPr>
        </p:nvSpPr>
        <p:spPr>
          <a:xfrm>
            <a:off x="326520" y="132120"/>
            <a:ext cx="8483760" cy="11444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97" name="PlaceHolder 2"/>
          <p:cNvSpPr>
            <a:spLocks noGrp="1"/>
          </p:cNvSpPr>
          <p:nvPr>
            <p:ph type="ftr" idx="4"/>
          </p:nvPr>
        </p:nvSpPr>
        <p:spPr>
          <a:xfrm>
            <a:off x="3123000" y="6248160"/>
            <a:ext cx="2891160" cy="46512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98" name="PlaceHolder 3"/>
          <p:cNvSpPr>
            <a:spLocks noGrp="1"/>
          </p:cNvSpPr>
          <p:nvPr>
            <p:ph type="sldNum" idx="5"/>
          </p:nvPr>
        </p:nvSpPr>
        <p:spPr>
          <a:xfrm>
            <a:off x="6555960" y="6248160"/>
            <a:ext cx="2122920" cy="4651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735B7F33-F88D-4394-A9BC-A5643AD820F9}"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99" name="PlaceHolder 4"/>
          <p:cNvSpPr>
            <a:spLocks noGrp="1"/>
          </p:cNvSpPr>
          <p:nvPr>
            <p:ph type="dt" idx="6"/>
          </p:nvPr>
        </p:nvSpPr>
        <p:spPr>
          <a:xfrm>
            <a:off x="424440" y="6248160"/>
            <a:ext cx="2122920" cy="4651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00"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6.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3.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PlaceHolder 1"/>
          <p:cNvSpPr>
            <a:spLocks noGrp="1"/>
          </p:cNvSpPr>
          <p:nvPr>
            <p:ph type="title"/>
          </p:nvPr>
        </p:nvSpPr>
        <p:spPr>
          <a:xfrm>
            <a:off x="687960" y="1980000"/>
            <a:ext cx="7764840" cy="14623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4</a:t>
            </a:r>
            <a:r>
              <a:rPr b="0" lang="en-GB" sz="4400" spc="-1" strike="noStrike" baseline="33000">
                <a:solidFill>
                  <a:srgbClr val="780373"/>
                </a:solidFill>
                <a:latin typeface="Calibri"/>
              </a:rPr>
              <a:t>th</a:t>
            </a:r>
            <a:r>
              <a:rPr b="0" lang="en-GB" sz="4400" spc="-1" strike="noStrike">
                <a:solidFill>
                  <a:srgbClr val="780373"/>
                </a:solidFill>
                <a:latin typeface="Calibri"/>
              </a:rPr>
              <a:t> </a:t>
            </a:r>
            <a:r>
              <a:rPr b="0" lang="en-GB" sz="4400" spc="-1" strike="noStrike">
                <a:solidFill>
                  <a:srgbClr val="780373"/>
                </a:solidFill>
                <a:latin typeface="Calibri"/>
              </a:rPr>
              <a:t>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10" name="PlaceHolder 2"/>
          <p:cNvSpPr>
            <a:spLocks noGrp="1"/>
          </p:cNvSpPr>
          <p:nvPr>
            <p:ph type="subTitle"/>
          </p:nvPr>
        </p:nvSpPr>
        <p:spPr>
          <a:xfrm>
            <a:off x="1339560" y="5040000"/>
            <a:ext cx="6393240" cy="174492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11" name="" descr=""/>
          <p:cNvPicPr/>
          <p:nvPr/>
        </p:nvPicPr>
        <p:blipFill>
          <a:blip r:embed="rId1"/>
          <a:stretch/>
        </p:blipFill>
        <p:spPr>
          <a:xfrm>
            <a:off x="7488360" y="5040000"/>
            <a:ext cx="1648440" cy="164844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457200" y="117360"/>
            <a:ext cx="8222040" cy="113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32" name="PlaceHolder 2"/>
          <p:cNvSpPr>
            <a:spLocks noGrp="1"/>
          </p:cNvSpPr>
          <p:nvPr>
            <p:ph/>
          </p:nvPr>
        </p:nvSpPr>
        <p:spPr>
          <a:xfrm>
            <a:off x="457200" y="1783440"/>
            <a:ext cx="8222040" cy="397260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1 John 5:</a:t>
            </a:r>
            <a:br>
              <a:rPr sz="1600"/>
            </a:br>
            <a:r>
              <a:rPr b="0" lang="en-GB" sz="1600" spc="-1" strike="noStrike">
                <a:solidFill>
                  <a:srgbClr val="ffff00"/>
                </a:solidFill>
                <a:latin typeface="Calibri"/>
                <a:ea typeface="Verdana"/>
              </a:rPr>
              <a:t>Who is it that conquers the world but the one who believes that Jesus is the Son of God?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This is the one who came by water and blood, Jesus Christ, not with the water only but with the water and the blood. And the Spirit is the one that testifies, for the Spirit is the truth. There are three that testify: the Spirit and the water and the blood, and these three agree. If we receive human testimony, the testimony of God is greater; for this is the testimony of God that he has testified to his Son. Those who believe in the Son of God have the testimony in their hearts. Those who do not believe in God have made him a liar by not believing in the testimony that God has given concerning his Son. And this is the testimony: God gave us eternal life, and this life is in his Son. Whoever has the Son has life; whoever does not have the Son of God does not have life.</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PlaceHolder 1"/>
          <p:cNvSpPr>
            <a:spLocks noGrp="1"/>
          </p:cNvSpPr>
          <p:nvPr>
            <p:ph type="title"/>
          </p:nvPr>
        </p:nvSpPr>
        <p:spPr>
          <a:xfrm>
            <a:off x="457200" y="117360"/>
            <a:ext cx="8222040" cy="113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134" name="PlaceHolder 2"/>
          <p:cNvSpPr>
            <a:spLocks noGrp="1"/>
          </p:cNvSpPr>
          <p:nvPr>
            <p:ph/>
          </p:nvPr>
        </p:nvSpPr>
        <p:spPr>
          <a:xfrm>
            <a:off x="457200" y="1800000"/>
            <a:ext cx="8222040" cy="397260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p:nvPr>
        </p:nvSpPr>
        <p:spPr>
          <a:xfrm>
            <a:off x="457200" y="1620000"/>
            <a:ext cx="8222040" cy="451260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Noto Sans CJK SC"/>
              </a:rPr>
              <a:t>Heavenly Father,  we wait on the Lord that your glorious mercies may be bestowed upon we who do not deserve.  Send your spirit to comfort our journey as we seek the light of Christ, in the unity of the Holy Spirit. </a:t>
            </a:r>
            <a:r>
              <a:rPr b="0" lang="en-GB" sz="1600" spc="-1" strike="noStrike">
                <a:solidFill>
                  <a:srgbClr val="ffffff"/>
                </a:solidFill>
                <a:latin typeface="Calibri"/>
                <a:ea typeface="Noto Sans CJK SC"/>
              </a:rPr>
              <a:t> </a:t>
            </a:r>
            <a:r>
              <a:rPr b="1" lang="en-GB" sz="1600" spc="-1" strike="noStrike">
                <a:solidFill>
                  <a:srgbClr val="ffffff"/>
                </a:solidFill>
                <a:latin typeface="Calibri"/>
                <a:ea typeface="Noto Sans CJK SC"/>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136" name="PlaceHolder 2"/>
          <p:cNvSpPr>
            <a:spLocks noGrp="1"/>
          </p:cNvSpPr>
          <p:nvPr>
            <p:ph type="title"/>
          </p:nvPr>
        </p:nvSpPr>
        <p:spPr>
          <a:xfrm>
            <a:off x="457560" y="117360"/>
            <a:ext cx="8222040" cy="113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PlaceHolder 1"/>
          <p:cNvSpPr>
            <a:spLocks noGrp="1"/>
          </p:cNvSpPr>
          <p:nvPr>
            <p:ph type="title"/>
          </p:nvPr>
        </p:nvSpPr>
        <p:spPr>
          <a:xfrm>
            <a:off x="687960" y="1980000"/>
            <a:ext cx="7764840" cy="14623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a:t>
            </a:r>
            <a:r>
              <a:rPr b="0" lang="en-GB" sz="4400" spc="-1" strike="noStrike" baseline="33000">
                <a:solidFill>
                  <a:srgbClr val="780373"/>
                </a:solidFill>
                <a:latin typeface="Calibri"/>
              </a:rPr>
              <a:t>nd</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Bahrain</a:t>
            </a:r>
            <a:br>
              <a:rPr sz="4000"/>
            </a:br>
            <a:br>
              <a:rPr sz="4000"/>
            </a:br>
            <a:r>
              <a:rPr b="1" i="1" lang="en-GB" sz="4000" spc="-1" strike="noStrike">
                <a:solidFill>
                  <a:srgbClr val="780373"/>
                </a:solidFill>
                <a:latin typeface="Times New Roman"/>
                <a:ea typeface="DejaVu Sans"/>
              </a:rPr>
              <a:t>"In our Darkness"</a:t>
            </a:r>
            <a:endParaRPr b="0" lang="en-GB" sz="4000" spc="-1" strike="noStrike">
              <a:solidFill>
                <a:srgbClr val="000000"/>
              </a:solidFill>
              <a:latin typeface="Arial"/>
            </a:endParaRPr>
          </a:p>
        </p:txBody>
      </p:sp>
      <p:sp>
        <p:nvSpPr>
          <p:cNvPr id="138" name="PlaceHolder 2"/>
          <p:cNvSpPr>
            <a:spLocks noGrp="1"/>
          </p:cNvSpPr>
          <p:nvPr>
            <p:ph type="subTitle"/>
          </p:nvPr>
        </p:nvSpPr>
        <p:spPr>
          <a:xfrm>
            <a:off x="1339560" y="5040000"/>
            <a:ext cx="6393240" cy="174492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39" name="" descr=""/>
          <p:cNvPicPr/>
          <p:nvPr/>
        </p:nvPicPr>
        <p:blipFill>
          <a:blip r:embed="rId1"/>
          <a:stretch/>
        </p:blipFill>
        <p:spPr>
          <a:xfrm>
            <a:off x="7488360" y="5040000"/>
            <a:ext cx="1648440" cy="1648440"/>
          </a:xfrm>
          <a:prstGeom prst="rect">
            <a:avLst/>
          </a:prstGeom>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0" name="PlaceHolder 1"/>
          <p:cNvSpPr>
            <a:spLocks noGrp="1"/>
          </p:cNvSpPr>
          <p:nvPr>
            <p:ph type="title"/>
          </p:nvPr>
        </p:nvSpPr>
        <p:spPr>
          <a:xfrm>
            <a:off x="687960" y="1980000"/>
            <a:ext cx="7764840" cy="14623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a:t>
            </a:r>
            <a:r>
              <a:rPr b="0" lang="en-GB" sz="4400" spc="-1" strike="noStrike" baseline="33000">
                <a:solidFill>
                  <a:srgbClr val="780373"/>
                </a:solidFill>
                <a:latin typeface="Calibri"/>
              </a:rPr>
              <a:t>nd</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41" name="PlaceHolder 2"/>
          <p:cNvSpPr>
            <a:spLocks noGrp="1"/>
          </p:cNvSpPr>
          <p:nvPr>
            <p:ph type="subTitle"/>
          </p:nvPr>
        </p:nvSpPr>
        <p:spPr>
          <a:xfrm>
            <a:off x="1339560" y="5040000"/>
            <a:ext cx="6393240" cy="174492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42" name="" descr=""/>
          <p:cNvPicPr/>
          <p:nvPr/>
        </p:nvPicPr>
        <p:blipFill>
          <a:blip r:embed="rId1"/>
          <a:stretch/>
        </p:blipFill>
        <p:spPr>
          <a:xfrm>
            <a:off x="7488360" y="5040000"/>
            <a:ext cx="1648440" cy="164844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PlaceHolder 1"/>
          <p:cNvSpPr>
            <a:spLocks noGrp="1"/>
          </p:cNvSpPr>
          <p:nvPr>
            <p:ph type="title"/>
          </p:nvPr>
        </p:nvSpPr>
        <p:spPr>
          <a:xfrm>
            <a:off x="687960" y="1980000"/>
            <a:ext cx="7764840" cy="14623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4</a:t>
            </a:r>
            <a:r>
              <a:rPr b="0" lang="en-GB" sz="4400" spc="-1" strike="noStrike" baseline="33000">
                <a:solidFill>
                  <a:srgbClr val="780373"/>
                </a:solidFill>
                <a:latin typeface="Calibri"/>
              </a:rPr>
              <a:t>th</a:t>
            </a:r>
            <a:r>
              <a:rPr b="0" lang="en-GB" sz="4400" spc="-1" strike="noStrike">
                <a:solidFill>
                  <a:srgbClr val="780373"/>
                </a:solidFill>
                <a:latin typeface="Calibri"/>
              </a:rPr>
              <a:t> </a:t>
            </a:r>
            <a:r>
              <a:rPr b="0" lang="en-GB" sz="4400" spc="-1" strike="noStrike">
                <a:solidFill>
                  <a:srgbClr val="780373"/>
                </a:solidFill>
                <a:latin typeface="Calibri"/>
              </a:rPr>
              <a:t>April 2026</a:t>
            </a:r>
            <a:br>
              <a:rPr sz="4400"/>
            </a:br>
            <a:r>
              <a:rPr b="1" lang="en-GB" sz="4000" spc="-1" strike="noStrike">
                <a:solidFill>
                  <a:srgbClr val="780373"/>
                </a:solidFill>
                <a:latin typeface="Calibri"/>
              </a:rPr>
              <a:t>St Christopher’s Cathedral, Bahrain</a:t>
            </a:r>
            <a:endParaRPr b="0" lang="en-GB" sz="4000" spc="-1" strike="noStrike">
              <a:solidFill>
                <a:srgbClr val="000000"/>
              </a:solidFill>
              <a:latin typeface="Arial"/>
            </a:endParaRPr>
          </a:p>
        </p:txBody>
      </p:sp>
      <p:sp>
        <p:nvSpPr>
          <p:cNvPr id="113" name="PlaceHolder 2"/>
          <p:cNvSpPr>
            <a:spLocks noGrp="1"/>
          </p:cNvSpPr>
          <p:nvPr>
            <p:ph type="subTitle"/>
          </p:nvPr>
        </p:nvSpPr>
        <p:spPr>
          <a:xfrm>
            <a:off x="1339560" y="5040000"/>
            <a:ext cx="6393240" cy="174492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14" name="" descr=""/>
          <p:cNvPicPr/>
          <p:nvPr/>
        </p:nvPicPr>
        <p:blipFill>
          <a:blip r:embed="rId1"/>
          <a:stretch/>
        </p:blipFill>
        <p:spPr>
          <a:xfrm>
            <a:off x="7488360" y="5040000"/>
            <a:ext cx="1648440" cy="1648440"/>
          </a:xfrm>
          <a:prstGeom prst="rect">
            <a:avLst/>
          </a:prstGeom>
          <a:ln w="0">
            <a:noFill/>
          </a:ln>
        </p:spPr>
      </p:pic>
      <p:sp>
        <p:nvSpPr>
          <p:cNvPr id="115" name=""/>
          <p:cNvSpPr/>
          <p:nvPr/>
        </p:nvSpPr>
        <p:spPr>
          <a:xfrm>
            <a:off x="540000" y="3825000"/>
            <a:ext cx="8273160" cy="120816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Wait for the Lord”</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PlaceHolder 1"/>
          <p:cNvSpPr>
            <a:spLocks noGrp="1"/>
          </p:cNvSpPr>
          <p:nvPr>
            <p:ph type="title"/>
          </p:nvPr>
        </p:nvSpPr>
        <p:spPr>
          <a:xfrm>
            <a:off x="457200" y="117360"/>
            <a:ext cx="8222040" cy="113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17" name="PlaceHolder 2"/>
          <p:cNvSpPr>
            <a:spLocks noGrp="1"/>
          </p:cNvSpPr>
          <p:nvPr>
            <p:ph/>
          </p:nvPr>
        </p:nvSpPr>
        <p:spPr>
          <a:xfrm>
            <a:off x="457200" y="1800000"/>
            <a:ext cx="8222040" cy="397260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We give thanks for this penitential journey to the cross.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Lord bless us and save us.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have come together in the name of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offer our praise and thanksgiving,</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hear and receive God’s holy word,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pray for the needs of the world,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and to seek the forgiveness of our sins,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by the power of the Holy Spirit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give ourselves to the service of God.</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PlaceHolder 1"/>
          <p:cNvSpPr>
            <a:spLocks noGrp="1"/>
          </p:cNvSpPr>
          <p:nvPr>
            <p:ph/>
          </p:nvPr>
        </p:nvSpPr>
        <p:spPr>
          <a:xfrm>
            <a:off x="457200" y="1800000"/>
            <a:ext cx="8222040" cy="397260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19" name="PlaceHolder 4"/>
          <p:cNvSpPr/>
          <p:nvPr/>
        </p:nvSpPr>
        <p:spPr>
          <a:xfrm>
            <a:off x="457200" y="117720"/>
            <a:ext cx="8222040" cy="113544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PlaceHolder 1"/>
          <p:cNvSpPr>
            <a:spLocks noGrp="1"/>
          </p:cNvSpPr>
          <p:nvPr>
            <p:ph type="title"/>
          </p:nvPr>
        </p:nvSpPr>
        <p:spPr>
          <a:xfrm>
            <a:off x="457200" y="117360"/>
            <a:ext cx="8222040" cy="113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21" name="PlaceHolder 2"/>
          <p:cNvSpPr>
            <a:spLocks noGrp="1"/>
          </p:cNvSpPr>
          <p:nvPr>
            <p:ph/>
          </p:nvPr>
        </p:nvSpPr>
        <p:spPr>
          <a:xfrm>
            <a:off x="457200" y="1800000"/>
            <a:ext cx="8222040" cy="397260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Lent:</a:t>
            </a:r>
            <a:br>
              <a:rPr sz="1600"/>
            </a:br>
            <a:r>
              <a:rPr b="0" lang="en-GB" sz="1600" spc="-1" strike="noStrike">
                <a:solidFill>
                  <a:srgbClr val="ffff00"/>
                </a:solidFill>
                <a:latin typeface="Calibri"/>
              </a:rPr>
              <a:t>Almighty and everlasting God,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you hate nothing that you have made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forgive the sins of all those who are penitent: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create and make in us new and contrite hearts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we, worthily lamenting our sins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acknowledging our wretchedness,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receive from you, the God of all mercy,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perfect remission and forgiveness;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PlaceHolder 1"/>
          <p:cNvSpPr>
            <a:spLocks noGrp="1"/>
          </p:cNvSpPr>
          <p:nvPr>
            <p:ph type="title"/>
          </p:nvPr>
        </p:nvSpPr>
        <p:spPr>
          <a:xfrm>
            <a:off x="457200" y="117360"/>
            <a:ext cx="8222040" cy="113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23" name="PlaceHolder 2"/>
          <p:cNvSpPr>
            <a:spLocks noGrp="1"/>
          </p:cNvSpPr>
          <p:nvPr>
            <p:ph/>
          </p:nvPr>
        </p:nvSpPr>
        <p:spPr>
          <a:xfrm>
            <a:off x="457200" y="1800000"/>
            <a:ext cx="8222040" cy="397260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Easter Saturday on 4</a:t>
            </a:r>
            <a:r>
              <a:rPr b="0" lang="en-GB" sz="1600" spc="-1" strike="noStrike" baseline="33000">
                <a:solidFill>
                  <a:srgbClr val="e0c2cd"/>
                </a:solidFill>
                <a:latin typeface="Calibri"/>
              </a:rPr>
              <a:t>th</a:t>
            </a:r>
            <a:r>
              <a:rPr b="0" lang="en-GB" sz="1600" spc="-1" strike="noStrike">
                <a:solidFill>
                  <a:srgbClr val="e0c2cd"/>
                </a:solidFill>
                <a:latin typeface="Calibri"/>
              </a:rPr>
              <a:t> April</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Grant,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we who are baptized into the death</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of your Son our Saviour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continually put to death our evil desires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be buried with him;</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that through the grave and gate of death</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we may pass to our joyful resurrection;</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his merits,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died and was buried and rose again for us,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your Son Jesus Christ our Lord.</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4" name="Picture 210" descr=""/>
          <p:cNvPicPr/>
          <p:nvPr/>
        </p:nvPicPr>
        <p:blipFill>
          <a:blip r:embed="rId1"/>
          <a:stretch/>
        </p:blipFill>
        <p:spPr>
          <a:xfrm>
            <a:off x="3060000" y="1516320"/>
            <a:ext cx="6077160" cy="4667760"/>
          </a:xfrm>
          <a:prstGeom prst="rect">
            <a:avLst/>
          </a:prstGeom>
          <a:ln w="0">
            <a:noFill/>
          </a:ln>
        </p:spPr>
      </p:pic>
      <p:sp>
        <p:nvSpPr>
          <p:cNvPr id="125" name="CustomShape 2"/>
          <p:cNvSpPr/>
          <p:nvPr/>
        </p:nvSpPr>
        <p:spPr>
          <a:xfrm>
            <a:off x="540000" y="1620000"/>
            <a:ext cx="8390520" cy="449568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26" name="PlaceHolder 11"/>
          <p:cNvSpPr/>
          <p:nvPr/>
        </p:nvSpPr>
        <p:spPr>
          <a:xfrm>
            <a:off x="457200" y="117720"/>
            <a:ext cx="8222040" cy="113544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Nunc Dimitis</a:t>
            </a:r>
            <a:endParaRPr b="0" lang="en-GB" sz="2400" spc="-1" strike="noStrike">
              <a:solidFill>
                <a:srgbClr val="ffffff"/>
              </a:solidFill>
              <a:latin typeface="Arial"/>
            </a:endParaRPr>
          </a:p>
        </p:txBody>
      </p:sp>
      <p:sp>
        <p:nvSpPr>
          <p:cNvPr id="128" name="PlaceHolder 2"/>
          <p:cNvSpPr>
            <a:spLocks noGrp="1"/>
          </p:cNvSpPr>
          <p:nvPr>
            <p:ph/>
          </p:nvPr>
        </p:nvSpPr>
        <p:spPr>
          <a:xfrm>
            <a:off x="457200" y="1800000"/>
            <a:ext cx="8222400" cy="397296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Now, Lord, you let your servant go in peace</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your word has been fulfilled.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My own eyes have seen the salvation</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which you have prepared in the sight of every people;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 light to reveal you to the nations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the glory of your people Israel.</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Glory to the Father and to the Son and to the Holy Spirit;</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as it was in the beginning is now and shall be for ever. 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PlaceHolder 1"/>
          <p:cNvSpPr>
            <a:spLocks noGrp="1"/>
          </p:cNvSpPr>
          <p:nvPr>
            <p:ph type="title"/>
          </p:nvPr>
        </p:nvSpPr>
        <p:spPr>
          <a:xfrm>
            <a:off x="457200" y="117360"/>
            <a:ext cx="8222040" cy="113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600" spc="-1" strike="noStrike">
                <a:solidFill>
                  <a:srgbClr val="ffffff"/>
                </a:solidFill>
                <a:latin typeface="Calibri"/>
              </a:rPr>
              <a:t>Scripture</a:t>
            </a:r>
            <a:endParaRPr b="0" lang="en-GB" sz="2600" spc="-1" strike="noStrike">
              <a:solidFill>
                <a:srgbClr val="ffffff"/>
              </a:solidFill>
              <a:latin typeface="Arial"/>
            </a:endParaRPr>
          </a:p>
        </p:txBody>
      </p:sp>
      <p:sp>
        <p:nvSpPr>
          <p:cNvPr id="130" name="PlaceHolder 2"/>
          <p:cNvSpPr>
            <a:spLocks noGrp="1"/>
          </p:cNvSpPr>
          <p:nvPr>
            <p:ph/>
          </p:nvPr>
        </p:nvSpPr>
        <p:spPr>
          <a:xfrm>
            <a:off x="457200" y="1620000"/>
            <a:ext cx="8222040" cy="3972600"/>
          </a:xfrm>
          <a:prstGeom prst="rect">
            <a:avLst/>
          </a:prstGeom>
          <a:noFill/>
          <a:ln w="0">
            <a:noFill/>
          </a:ln>
        </p:spPr>
        <p:txBody>
          <a:bodyPr lIns="91440" rIns="91440" tIns="45720" bIns="45720" anchor="t">
            <a:noAutofit/>
          </a:bodyPr>
          <a:p>
            <a:pPr indent="0">
              <a:lnSpc>
                <a:spcPct val="100000"/>
              </a:lnSpc>
              <a:buNone/>
              <a:tabLst>
                <a:tab algn="l" pos="0"/>
              </a:tabLst>
            </a:pPr>
            <a:r>
              <a:rPr b="0" lang="en-GB" sz="1500" spc="-1" strike="noStrike">
                <a:solidFill>
                  <a:srgbClr val="e0c2cd"/>
                </a:solidFill>
                <a:latin typeface="Calibri"/>
              </a:rPr>
              <a:t>Psalm 116:</a:t>
            </a:r>
            <a:br>
              <a:rPr sz="1500"/>
            </a:br>
            <a:r>
              <a:rPr b="0" lang="en-GB" sz="1500" spc="-1" strike="noStrike">
                <a:solidFill>
                  <a:srgbClr val="ffff00"/>
                </a:solidFill>
                <a:latin typeface="Calibri"/>
                <a:ea typeface="Verdana"/>
              </a:rPr>
              <a:t>I love the Lord, for he has heard the voice of my supplication;</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because he inclined his ear to me on the day I called to him.</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The snares of death encompassed me; the pains of hell took hold of me;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by grief and sorrow was I held.</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Then I called upon the name of the Lord:</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O Lord, I beg you, deliver my soul.’</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Gracious is the Lord and righteous;</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our God is full of compassion.</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The Lord watches over the simple;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I was brought very low and he saved me.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Turn again to your rest, O my soul, </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for the Lord has been gracious to you.</a:t>
            </a:r>
            <a:endParaRPr b="0" lang="en-GB" sz="1500" spc="-1" strike="noStrike">
              <a:solidFill>
                <a:srgbClr val="ffffff"/>
              </a:solidFill>
              <a:latin typeface="Arial"/>
            </a:endParaRPr>
          </a:p>
          <a:p>
            <a:pPr indent="0">
              <a:lnSpc>
                <a:spcPct val="100000"/>
              </a:lnSpc>
              <a:buNone/>
              <a:tabLst>
                <a:tab algn="l" pos="0"/>
              </a:tabLst>
            </a:pPr>
            <a:endParaRPr b="0" lang="en-GB" sz="1500" spc="-1" strike="noStrike">
              <a:solidFill>
                <a:srgbClr val="ffffff"/>
              </a:solidFill>
              <a:latin typeface="Arial"/>
            </a:endParaRPr>
          </a:p>
          <a:p>
            <a:pPr indent="0">
              <a:lnSpc>
                <a:spcPct val="100000"/>
              </a:lnSpc>
              <a:buNone/>
              <a:tabLst>
                <a:tab algn="l" pos="0"/>
              </a:tabLst>
            </a:pPr>
            <a:r>
              <a:rPr b="0" lang="en-US" sz="1500" spc="-1" strike="noStrike">
                <a:solidFill>
                  <a:srgbClr val="ffff00"/>
                </a:solidFill>
                <a:latin typeface="Calibri"/>
                <a:ea typeface="Verdana"/>
              </a:rPr>
              <a:t>Glory to the Father and to the Son and to the Holy Spirit;</a:t>
            </a:r>
            <a:endParaRPr b="0" lang="en-GB" sz="1500" spc="-1" strike="noStrike">
              <a:solidFill>
                <a:srgbClr val="ffffff"/>
              </a:solidFill>
              <a:latin typeface="Arial"/>
            </a:endParaRPr>
          </a:p>
          <a:p>
            <a:pPr indent="0">
              <a:lnSpc>
                <a:spcPct val="100000"/>
              </a:lnSpc>
              <a:buNone/>
              <a:tabLst>
                <a:tab algn="l" pos="0"/>
              </a:tabLst>
            </a:pPr>
            <a:r>
              <a:rPr b="1" lang="en-US" sz="1500" spc="-1" strike="noStrike">
                <a:solidFill>
                  <a:srgbClr val="ffffff"/>
                </a:solidFill>
                <a:latin typeface="Calibri"/>
                <a:ea typeface="Verdana"/>
              </a:rPr>
              <a:t>as it was in the beginning is now and shall be for ever. Amen.</a:t>
            </a:r>
            <a:endParaRPr b="0" lang="en-GB" sz="15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758</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2026-04-04T13:21:05Z</dcterms:modified>
  <cp:revision>84</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