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slide" Target="slides/slide14.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6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2"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3"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4"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8F815C1E-48F8-452A-B52E-0E06405A1BD5}"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sldImg"/>
          </p:nvPr>
        </p:nvSpPr>
        <p:spPr>
          <a:xfrm>
            <a:off x="241560" y="875520"/>
            <a:ext cx="7921440" cy="4313880"/>
          </a:xfrm>
          <a:prstGeom prst="rect">
            <a:avLst/>
          </a:prstGeom>
          <a:ln w="0">
            <a:noFill/>
          </a:ln>
        </p:spPr>
      </p:sp>
      <p:sp>
        <p:nvSpPr>
          <p:cNvPr id="201" name="PlaceHolder 2"/>
          <p:cNvSpPr>
            <a:spLocks noGrp="1"/>
          </p:cNvSpPr>
          <p:nvPr>
            <p:ph type="body"/>
          </p:nvPr>
        </p:nvSpPr>
        <p:spPr>
          <a:xfrm>
            <a:off x="840960" y="5470560"/>
            <a:ext cx="6723000" cy="517824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2" name="PlaceHolder 3"/>
          <p:cNvSpPr>
            <a:spLocks noGrp="1"/>
          </p:cNvSpPr>
          <p:nvPr>
            <p:ph type="sldNum" idx="16"/>
          </p:nvPr>
        </p:nvSpPr>
        <p:spPr>
          <a:xfrm>
            <a:off x="4759920" y="10941840"/>
            <a:ext cx="3645000" cy="5713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3822C252-B0AB-487A-B30A-C6B6CB58DE4E}"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E3E879EE-C51C-4EA6-8406-C4485A1CEDF2}"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9F80B469-3856-4803-B32F-F085443A116B}"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735970FE-2153-4D75-BA71-72924A3D5C68}"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
    <p:spTree>
      <p:nvGrpSpPr>
        <p:cNvPr id="1" name=""/>
        <p:cNvGrpSpPr/>
        <p:nvPr/>
      </p:nvGrpSpPr>
      <p:grpSpPr>
        <a:xfrm>
          <a:off x="0" y="0"/>
          <a:ext cx="0" cy="0"/>
          <a:chOff x="0" y="0"/>
          <a:chExt cx="0" cy="0"/>
        </a:xfrm>
      </p:grpSpPr>
      <p:sp>
        <p:nvSpPr>
          <p:cNvPr id="94"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9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116"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29"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30"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57"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58"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EACFB276-3FBD-43F1-8FA0-4C344F60B3F7}" type="slidenum">
              <a:t>&lt;#&gt;</a:t>
            </a:fld>
          </a:p>
        </p:txBody>
      </p:sp>
      <p:sp>
        <p:nvSpPr>
          <p:cNvPr id="6" name="PlaceHolder 5"/>
          <p:cNvSpPr>
            <a:spLocks noGrp="1"/>
          </p:cNvSpPr>
          <p:nvPr>
            <p:ph type="dt" idx="12"/>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40400" cy="4972680"/>
            <a:chOff x="0" y="0"/>
            <a:chExt cx="9140400" cy="4972680"/>
          </a:xfrm>
        </p:grpSpPr>
        <p:sp>
          <p:nvSpPr>
            <p:cNvPr id="1"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5800" cy="7700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7040" cy="22075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7040" cy="22078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3000" cy="11016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8280" cy="548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5920" cy="12124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2640" cy="1212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5800" cy="5486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3000" cy="19864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3560" cy="9910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3160" cy="17654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4440" cy="12121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1640" cy="11016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7600" cy="1323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7240" cy="18759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90440" cy="4393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4040" cy="4680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5800" cy="4680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7421E8D9-9EDE-46AE-8390-3F1C52CEB539}"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5800" cy="4680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40400" cy="4972680"/>
            <a:chOff x="0" y="0"/>
            <a:chExt cx="9140400" cy="4972680"/>
          </a:xfrm>
        </p:grpSpPr>
        <p:sp>
          <p:nvSpPr>
            <p:cNvPr id="29"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5800" cy="7700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7040" cy="22075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7040" cy="22078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3000" cy="11016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8280" cy="548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5920" cy="12124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2640" cy="1212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5800" cy="5486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3000" cy="19864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3560" cy="9910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3160" cy="17654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4440" cy="12121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1640" cy="11016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7600" cy="1323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7240" cy="18759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90440" cy="4393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4040" cy="4680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5800" cy="4680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86067DD4-40BC-43B9-A1D7-740E11E5D2E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5800" cy="4680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40400" cy="4972680"/>
            <a:chOff x="0" y="0"/>
            <a:chExt cx="9140400" cy="4972680"/>
          </a:xfrm>
        </p:grpSpPr>
        <p:sp>
          <p:nvSpPr>
            <p:cNvPr id="57"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5800" cy="7700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7040" cy="22075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7040" cy="22078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3000" cy="11016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8280" cy="548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5920" cy="12124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2640" cy="1212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5800" cy="5486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3000" cy="19864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3560" cy="9910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3160" cy="17654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4440" cy="12121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1640" cy="11016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7600" cy="1323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7240" cy="18759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90440" cy="4393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4040" cy="4680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5800" cy="4680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4180145C-C555-4505-8104-A75D4643BEB2}"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5800" cy="4680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3320" cy="1003320"/>
          </a:xfrm>
          <a:prstGeom prst="rect">
            <a:avLst/>
          </a:prstGeom>
          <a:ln w="0">
            <a:noFill/>
          </a:ln>
        </p:spPr>
      </p:pic>
      <p:sp>
        <p:nvSpPr>
          <p:cNvPr id="89" name=""/>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11</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90" name=""/>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1" name=""/>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17C76C3-196C-4C3F-BC31-9B36AD31A2C9}"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9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6" name=""/>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7" name=""/>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8" name=""/>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9" name=""/>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00" name="" descr=""/>
          <p:cNvPicPr/>
          <p:nvPr/>
        </p:nvPicPr>
        <p:blipFill>
          <a:blip r:embed="rId2"/>
          <a:stretch/>
        </p:blipFill>
        <p:spPr>
          <a:xfrm>
            <a:off x="8136720" y="272880"/>
            <a:ext cx="1003320" cy="1003320"/>
          </a:xfrm>
          <a:prstGeom prst="rect">
            <a:avLst/>
          </a:prstGeom>
          <a:ln w="0">
            <a:noFill/>
          </a:ln>
        </p:spPr>
      </p:pic>
      <p:sp>
        <p:nvSpPr>
          <p:cNvPr id="101" name=""/>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11</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02" name=""/>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3" name=""/>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EB7A0A4B-8CBD-46EF-A889-3DA3F19AD51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105"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3320" cy="1003320"/>
          </a:xfrm>
          <a:prstGeom prst="rect">
            <a:avLst/>
          </a:prstGeom>
          <a:ln w="0">
            <a:noFill/>
          </a:ln>
        </p:spPr>
      </p:pic>
      <p:sp>
        <p:nvSpPr>
          <p:cNvPr id="111" name=""/>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11</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12" name=""/>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13" name=""/>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8A17E2E-6E80-48F6-A819-90EFA7398FA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8" name=""/>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9" name=""/>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0" name=""/>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1" name=""/>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22" name="" descr=""/>
          <p:cNvPicPr/>
          <p:nvPr/>
        </p:nvPicPr>
        <p:blipFill>
          <a:blip r:embed="rId2"/>
          <a:stretch/>
        </p:blipFill>
        <p:spPr>
          <a:xfrm>
            <a:off x="8136720" y="272880"/>
            <a:ext cx="1003320" cy="1003320"/>
          </a:xfrm>
          <a:prstGeom prst="rect">
            <a:avLst/>
          </a:prstGeom>
          <a:ln w="0">
            <a:noFill/>
          </a:ln>
        </p:spPr>
      </p:pic>
      <p:sp>
        <p:nvSpPr>
          <p:cNvPr id="123" name=""/>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4" name=""/>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25" name=""/>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D544F410-0F13-4D7A-BD9D-65C22F9096DB}"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26" name=""/>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11</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27"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28"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31" name=""/>
          <p:cNvGrpSpPr/>
          <p:nvPr/>
        </p:nvGrpSpPr>
        <p:grpSpPr>
          <a:xfrm>
            <a:off x="0" y="0"/>
            <a:ext cx="9140400" cy="4972680"/>
            <a:chOff x="0" y="0"/>
            <a:chExt cx="9140400" cy="4972680"/>
          </a:xfrm>
        </p:grpSpPr>
        <p:sp>
          <p:nvSpPr>
            <p:cNvPr id="132"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0" y="1548360"/>
              <a:ext cx="1405800" cy="7700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5" name=""/>
            <p:cNvSpPr/>
            <p:nvPr/>
          </p:nvSpPr>
          <p:spPr>
            <a:xfrm>
              <a:off x="829440" y="2322720"/>
              <a:ext cx="1157040" cy="22075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6" name=""/>
            <p:cNvSpPr/>
            <p:nvPr/>
          </p:nvSpPr>
          <p:spPr>
            <a:xfrm>
              <a:off x="1990800" y="663480"/>
              <a:ext cx="1157040" cy="22078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3152160" y="1437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8" name=""/>
            <p:cNvSpPr/>
            <p:nvPr/>
          </p:nvSpPr>
          <p:spPr>
            <a:xfrm>
              <a:off x="3815640" y="0"/>
              <a:ext cx="1323000" cy="11016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9" name=""/>
            <p:cNvSpPr/>
            <p:nvPr/>
          </p:nvSpPr>
          <p:spPr>
            <a:xfrm>
              <a:off x="4230360" y="1105920"/>
              <a:ext cx="908280" cy="548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0" name=""/>
            <p:cNvSpPr/>
            <p:nvPr/>
          </p:nvSpPr>
          <p:spPr>
            <a:xfrm>
              <a:off x="3152160" y="2101320"/>
              <a:ext cx="2815920" cy="12124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1" name=""/>
            <p:cNvSpPr/>
            <p:nvPr/>
          </p:nvSpPr>
          <p:spPr>
            <a:xfrm>
              <a:off x="3732840" y="3318120"/>
              <a:ext cx="1322640" cy="1212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2" name=""/>
            <p:cNvSpPr/>
            <p:nvPr/>
          </p:nvSpPr>
          <p:spPr>
            <a:xfrm>
              <a:off x="5972400" y="1769760"/>
              <a:ext cx="1405800" cy="5486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3" name=""/>
            <p:cNvSpPr/>
            <p:nvPr/>
          </p:nvSpPr>
          <p:spPr>
            <a:xfrm>
              <a:off x="6635880" y="2322720"/>
              <a:ext cx="1323000" cy="19864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4" name=""/>
            <p:cNvSpPr/>
            <p:nvPr/>
          </p:nvSpPr>
          <p:spPr>
            <a:xfrm>
              <a:off x="2488320" y="2875680"/>
              <a:ext cx="493560" cy="9910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5" name=""/>
            <p:cNvSpPr/>
            <p:nvPr/>
          </p:nvSpPr>
          <p:spPr>
            <a:xfrm>
              <a:off x="7797240" y="0"/>
              <a:ext cx="1343160" cy="17654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6" name=""/>
            <p:cNvSpPr/>
            <p:nvPr/>
          </p:nvSpPr>
          <p:spPr>
            <a:xfrm>
              <a:off x="6138360" y="0"/>
              <a:ext cx="244440" cy="12121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7" name=""/>
            <p:cNvSpPr/>
            <p:nvPr/>
          </p:nvSpPr>
          <p:spPr>
            <a:xfrm>
              <a:off x="1410120" y="0"/>
              <a:ext cx="161640" cy="11016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8" name=""/>
            <p:cNvSpPr/>
            <p:nvPr/>
          </p:nvSpPr>
          <p:spPr>
            <a:xfrm>
              <a:off x="0" y="3649680"/>
              <a:ext cx="327600" cy="1323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9" name=""/>
            <p:cNvSpPr/>
            <p:nvPr/>
          </p:nvSpPr>
          <p:spPr>
            <a:xfrm>
              <a:off x="8709840" y="3096720"/>
              <a:ext cx="327240" cy="18759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0" name=""/>
            <p:cNvSpPr/>
            <p:nvPr/>
          </p:nvSpPr>
          <p:spPr>
            <a:xfrm>
              <a:off x="7963200" y="2211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51" name=""/>
          <p:cNvSpPr/>
          <p:nvPr/>
        </p:nvSpPr>
        <p:spPr>
          <a:xfrm>
            <a:off x="424440" y="565920"/>
            <a:ext cx="8290440" cy="4393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2"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53" name="PlaceHolder 2"/>
          <p:cNvSpPr>
            <a:spLocks noGrp="1"/>
          </p:cNvSpPr>
          <p:nvPr>
            <p:ph type="ftr" idx="10"/>
          </p:nvPr>
        </p:nvSpPr>
        <p:spPr>
          <a:xfrm>
            <a:off x="3123000" y="6248160"/>
            <a:ext cx="2894040" cy="4680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54" name="PlaceHolder 3"/>
          <p:cNvSpPr>
            <a:spLocks noGrp="1"/>
          </p:cNvSpPr>
          <p:nvPr>
            <p:ph type="sldNum" idx="11"/>
          </p:nvPr>
        </p:nvSpPr>
        <p:spPr>
          <a:xfrm>
            <a:off x="6555960" y="6248160"/>
            <a:ext cx="2125800" cy="4680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C03B0D46-43AE-47C4-8B17-FAAA0B9535A9}"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55" name="PlaceHolder 4"/>
          <p:cNvSpPr>
            <a:spLocks noGrp="1"/>
          </p:cNvSpPr>
          <p:nvPr>
            <p:ph type="dt" idx="12"/>
          </p:nvPr>
        </p:nvSpPr>
        <p:spPr>
          <a:xfrm>
            <a:off x="424440" y="6248160"/>
            <a:ext cx="2125800" cy="4680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5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5.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687960" y="1980000"/>
            <a:ext cx="7767720" cy="14652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15</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6" name="PlaceHolder 2"/>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7" name="" descr=""/>
          <p:cNvPicPr/>
          <p:nvPr/>
        </p:nvPicPr>
        <p:blipFill>
          <a:blip r:embed="rId1"/>
          <a:stretch/>
        </p:blipFill>
        <p:spPr>
          <a:xfrm>
            <a:off x="7488360" y="5040000"/>
            <a:ext cx="1651320" cy="1651320"/>
          </a:xfrm>
          <a:prstGeom prst="rect">
            <a:avLst/>
          </a:prstGeom>
          <a:ln w="0">
            <a:noFill/>
          </a:ln>
        </p:spPr>
      </p:pic>
      <p:sp>
        <p:nvSpPr>
          <p:cNvPr id="168" name=""/>
          <p:cNvSpPr/>
          <p:nvPr/>
        </p:nvSpPr>
        <p:spPr>
          <a:xfrm>
            <a:off x="540000" y="4464000"/>
            <a:ext cx="8276040" cy="5396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2800" spc="-1" strike="noStrike">
                <a:solidFill>
                  <a:srgbClr val="ffa6a6"/>
                </a:solidFill>
                <a:latin typeface="Times New Roman"/>
                <a:ea typeface="DejaVu Sans"/>
              </a:rPr>
              <a:t>For Our Mothers on Mothering Sunday</a:t>
            </a:r>
            <a:endParaRPr b="0" lang="en-GB" sz="2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9" name="PlaceHolder 2"/>
          <p:cNvSpPr>
            <a:spLocks noGrp="1"/>
          </p:cNvSpPr>
          <p:nvPr>
            <p:ph/>
          </p:nvPr>
        </p:nvSpPr>
        <p:spPr>
          <a:xfrm>
            <a:off x="457200" y="1783440"/>
            <a:ext cx="8224920" cy="39754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James 5:</a:t>
            </a:r>
            <a:br>
              <a:rPr sz="1600"/>
            </a:br>
            <a:r>
              <a:rPr b="0" lang="en-GB" sz="1600" spc="-1" strike="noStrike">
                <a:solidFill>
                  <a:srgbClr val="ffff00"/>
                </a:solidFill>
                <a:latin typeface="Calibri"/>
              </a:rPr>
              <a:t>Be patient, therefore, beloved, until the coming of the Lord. The farmer waits for the precious crop from the earth, being patient with it until it receives the early and the late rains. You also must be patient. Strengthen your hearts, for the coming of the Lord is near. Beloved, do not grumble against one another, so that you may not be judged. See, the Judge is standing at the doors! As an example of suffering and patience, beloved, take the prophets who spoke in the name of the Lord. Indeed we call blessed those who showed endurance. You have heard of the endurance of Job, and you have seen the purpose of the Lord, how the Lord is compassionate and merciful.</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91" name="PlaceHolder 2"/>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p:nvPr>
        </p:nvSpPr>
        <p:spPr>
          <a:xfrm>
            <a:off x="457200" y="1620000"/>
            <a:ext cx="8224920" cy="451548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Redeemer shall wipe away our tears.  All that Jesus has done for your children will not go unrewarded. There is hope for the future and salvation for the lost.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3" name="PlaceHolder 2"/>
          <p:cNvSpPr>
            <a:spLocks noGrp="1"/>
          </p:cNvSpPr>
          <p:nvPr>
            <p:ph type="title"/>
          </p:nvPr>
        </p:nvSpPr>
        <p:spPr>
          <a:xfrm>
            <a:off x="45756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 name="PlaceHolder 1"/>
          <p:cNvSpPr>
            <a:spLocks noGrp="1"/>
          </p:cNvSpPr>
          <p:nvPr>
            <p:ph type="title"/>
          </p:nvPr>
        </p:nvSpPr>
        <p:spPr>
          <a:xfrm>
            <a:off x="687960" y="1980000"/>
            <a:ext cx="7767720" cy="14652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15</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Noto Sans CJK SC"/>
              </a:rPr>
              <a:t>Father of Light</a:t>
            </a:r>
            <a:r>
              <a:rPr b="1" i="1" lang="en-GB" sz="4000" spc="-1" strike="noStrike">
                <a:solidFill>
                  <a:srgbClr val="780373"/>
                </a:solidFill>
                <a:latin typeface="Times New Roman"/>
                <a:ea typeface="DejaVu Sans"/>
              </a:rPr>
              <a:t>"</a:t>
            </a:r>
            <a:endParaRPr b="0" lang="en-GB" sz="4000" spc="-1" strike="noStrike">
              <a:solidFill>
                <a:srgbClr val="000000"/>
              </a:solidFill>
              <a:latin typeface="Arial"/>
            </a:endParaRPr>
          </a:p>
        </p:txBody>
      </p:sp>
      <p:sp>
        <p:nvSpPr>
          <p:cNvPr id="195" name="PlaceHolder 2"/>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6" name="" descr=""/>
          <p:cNvPicPr/>
          <p:nvPr/>
        </p:nvPicPr>
        <p:blipFill>
          <a:blip r:embed="rId1"/>
          <a:stretch/>
        </p:blipFill>
        <p:spPr>
          <a:xfrm>
            <a:off x="7488360" y="5040000"/>
            <a:ext cx="1651320" cy="165132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PlaceHolder 1"/>
          <p:cNvSpPr>
            <a:spLocks noGrp="1"/>
          </p:cNvSpPr>
          <p:nvPr>
            <p:ph type="title"/>
          </p:nvPr>
        </p:nvSpPr>
        <p:spPr>
          <a:xfrm>
            <a:off x="687960" y="1980000"/>
            <a:ext cx="7767720" cy="14652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15</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8" name="PlaceHolder 2"/>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9" name="" descr=""/>
          <p:cNvPicPr/>
          <p:nvPr/>
        </p:nvPicPr>
        <p:blipFill>
          <a:blip r:embed="rId1"/>
          <a:stretch/>
        </p:blipFill>
        <p:spPr>
          <a:xfrm>
            <a:off x="7488360" y="5040000"/>
            <a:ext cx="1651320" cy="165132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PlaceHolder 1"/>
          <p:cNvSpPr>
            <a:spLocks noGrp="1"/>
          </p:cNvSpPr>
          <p:nvPr>
            <p:ph type="title"/>
          </p:nvPr>
        </p:nvSpPr>
        <p:spPr>
          <a:xfrm>
            <a:off x="687960" y="1980000"/>
            <a:ext cx="7767720" cy="14652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15</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70" name="PlaceHolder 2"/>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1" name="" descr=""/>
          <p:cNvPicPr/>
          <p:nvPr/>
        </p:nvPicPr>
        <p:blipFill>
          <a:blip r:embed="rId1"/>
          <a:stretch/>
        </p:blipFill>
        <p:spPr>
          <a:xfrm>
            <a:off x="7488360" y="5040000"/>
            <a:ext cx="1651320" cy="1651320"/>
          </a:xfrm>
          <a:prstGeom prst="rect">
            <a:avLst/>
          </a:prstGeom>
          <a:ln w="0">
            <a:noFill/>
          </a:ln>
        </p:spPr>
      </p:pic>
      <p:sp>
        <p:nvSpPr>
          <p:cNvPr id="172" name=""/>
          <p:cNvSpPr/>
          <p:nvPr/>
        </p:nvSpPr>
        <p:spPr>
          <a:xfrm>
            <a:off x="540000" y="3825000"/>
            <a:ext cx="8276040" cy="12110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Forever My Home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4" name="PlaceHolder 2"/>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PlaceHolder 1"/>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6" name="PlaceHolder 4"/>
          <p:cNvSpPr/>
          <p:nvPr/>
        </p:nvSpPr>
        <p:spPr>
          <a:xfrm>
            <a:off x="457200" y="117720"/>
            <a:ext cx="8224920" cy="11383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8" name="PlaceHolder 2"/>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80" name="PlaceHolder 2"/>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Louise on 15</a:t>
            </a:r>
            <a:r>
              <a:rPr b="0" lang="en-GB" sz="1600" spc="-1" strike="noStrike" baseline="33000">
                <a:solidFill>
                  <a:srgbClr val="e0c2cd"/>
                </a:solidFill>
                <a:latin typeface="Calibri"/>
              </a:rPr>
              <a:t>th</a:t>
            </a:r>
            <a:r>
              <a:rPr b="0" lang="en-GB" sz="1600" spc="-1" strike="noStrike">
                <a:solidFill>
                  <a:srgbClr val="e0c2cd"/>
                </a:solidFill>
                <a:latin typeface="Calibri"/>
              </a:rPr>
              <a:t> March</a:t>
            </a:r>
            <a:br>
              <a:rPr sz="1600"/>
            </a:br>
            <a:r>
              <a:rPr b="0" lang="en-GB" sz="1600" spc="-1" strike="noStrike">
                <a:solidFill>
                  <a:srgbClr val="ffff00"/>
                </a:solidFill>
                <a:latin typeface="Calibri"/>
              </a:rPr>
              <a:t>O Gracious God, Saint Louise devoted her life to helping Saint Vincent de Paul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serve the needs of the poor. She often taught: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"Be diligent in serving the poor. Love the poor, honor them, as you would honor Christ Himself."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Teach me how to think generously.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Give me a heart that desires to care for the poor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as if I were serving Jesus directly,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help me to see Jesus in each person that begs on the street corner or church door.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1" name="Picture 210" descr=""/>
          <p:cNvPicPr/>
          <p:nvPr/>
        </p:nvPicPr>
        <p:blipFill>
          <a:blip r:embed="rId1"/>
          <a:stretch/>
        </p:blipFill>
        <p:spPr>
          <a:xfrm>
            <a:off x="3060000" y="1516320"/>
            <a:ext cx="6080040" cy="4670640"/>
          </a:xfrm>
          <a:prstGeom prst="rect">
            <a:avLst/>
          </a:prstGeom>
          <a:ln w="0">
            <a:noFill/>
          </a:ln>
        </p:spPr>
      </p:pic>
      <p:sp>
        <p:nvSpPr>
          <p:cNvPr id="182" name="CustomShape 2"/>
          <p:cNvSpPr/>
          <p:nvPr/>
        </p:nvSpPr>
        <p:spPr>
          <a:xfrm>
            <a:off x="540000" y="1620000"/>
            <a:ext cx="8393400" cy="449856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3" name="PlaceHolder 11"/>
          <p:cNvSpPr/>
          <p:nvPr/>
        </p:nvSpPr>
        <p:spPr>
          <a:xfrm>
            <a:off x="457200" y="117720"/>
            <a:ext cx="8224920" cy="11383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PlaceHolder 1"/>
          <p:cNvSpPr>
            <a:spLocks noGrp="1"/>
          </p:cNvSpPr>
          <p:nvPr>
            <p:ph type="title"/>
          </p:nvPr>
        </p:nvSpPr>
        <p:spPr>
          <a:xfrm>
            <a:off x="457200" y="117360"/>
            <a:ext cx="8225280" cy="11386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Nunc Dimitis</a:t>
            </a:r>
            <a:endParaRPr b="0" lang="en-GB" sz="2400" spc="-1" strike="noStrike">
              <a:solidFill>
                <a:srgbClr val="ffffff"/>
              </a:solidFill>
              <a:latin typeface="Arial"/>
            </a:endParaRPr>
          </a:p>
        </p:txBody>
      </p:sp>
      <p:sp>
        <p:nvSpPr>
          <p:cNvPr id="185" name="PlaceHolder 2"/>
          <p:cNvSpPr>
            <a:spLocks noGrp="1"/>
          </p:cNvSpPr>
          <p:nvPr>
            <p:ph/>
          </p:nvPr>
        </p:nvSpPr>
        <p:spPr>
          <a:xfrm>
            <a:off x="457200" y="1800000"/>
            <a:ext cx="8225280" cy="397584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Now, Lord, you let your servant go in peace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your word has been fulfilled.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My own eyes have seen the salvation</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which you have prepared in the sight of every people;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 light to reveal you to the nations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the glory of your people Israel.</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187" name="PlaceHolder 2"/>
          <p:cNvSpPr>
            <a:spLocks noGrp="1"/>
          </p:cNvSpPr>
          <p:nvPr>
            <p:ph/>
          </p:nvPr>
        </p:nvSpPr>
        <p:spPr>
          <a:xfrm>
            <a:off x="457200" y="1620000"/>
            <a:ext cx="8224920" cy="397548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91:</a:t>
            </a:r>
            <a:br>
              <a:rPr sz="1500"/>
            </a:br>
            <a:r>
              <a:rPr b="0" lang="en-GB" sz="1500" spc="-1" strike="noStrike">
                <a:solidFill>
                  <a:srgbClr val="ffff00"/>
                </a:solidFill>
                <a:latin typeface="Calibri"/>
                <a:ea typeface="Verdana"/>
              </a:rPr>
              <a:t>In you, O Lord, have I taken refuge; let me never be put to shame;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deliver me in your righteousness.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Incline your ear to me;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make haste to deliver me.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Be my strong rock, a fortress to save me, for you are my rock and my stronghold;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guide me, and lead me for your name’s sake.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Take me out of the net that they have laid secretly for me,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for you are my strength.</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Into your hands I commend my spirit,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for you have redeemed me, O Lord God of truth.</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 hate those who cling to worthless idols;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I put my trust in the Lord.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 will be glad and rejoice in your mercy,</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for you have seen my affliction and known my soul in adversity.</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have not shut me up in the hand of the enemy;</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you have set my feet in an open place.</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647</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2026-03-14T10:04:48Z</dcterms:modified>
  <cp:revision>56</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