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7.xml.rels" ContentType="application/vnd.openxmlformats-package.relationships+xml"/>
  <Override PartName="/ppt/slideMasters/_rels/slideMaster6.xml.rels" ContentType="application/vnd.openxmlformats-package.relationships+xml"/>
  <Override PartName="/ppt/slideMasters/_rels/slideMaster5.xml.rels" ContentType="application/vnd.openxmlformats-package.relationships+xml"/>
  <Override PartName="/ppt/slideMasters/_rels/slideMaster4.xml.rels" ContentType="application/vnd.openxmlformats-package.relationships+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slideLayouts/_rels/slideLayout7.xml.rels" ContentType="application/vnd.openxmlformats-package.relationships+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_rels/presentation.xml.rels" ContentType="application/vnd.openxmlformats-package.relationships+xml"/>
  <Override PartName="/ppt/media/image1.png" ContentType="image/png"/>
  <Override PartName="/ppt/media/image2.png" ContentType="image/png"/>
  <Override PartName="/ppt/media/image3.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9.xml.rels" ContentType="application/vnd.openxmlformats-package.relationships+xml"/>
  <Override PartName="/ppt/slides/slide13.xml" ContentType="application/vnd.openxmlformats-officedocument.presentationml.slide+xml"/>
  <Override PartName="/ppt/slides/slide14.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notesSlides/_rels/notesSlide7.xml.rels" ContentType="application/vnd.openxmlformats-package.relationships+xml"/>
  <Override PartName="/ppt/notesSlides/notesSlide7.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Lst>
  <p:notesMasterIdLst>
    <p:notesMasterId r:id="rId9"/>
  </p:notesMasterIdLst>
  <p:sldIdLst>
    <p:sldId id="256" r:id="rId10"/>
    <p:sldId id="257" r:id="rId11"/>
    <p:sldId id="258" r:id="rId12"/>
    <p:sldId id="259" r:id="rId13"/>
    <p:sldId id="260" r:id="rId14"/>
    <p:sldId id="261" r:id="rId15"/>
    <p:sldId id="262" r:id="rId16"/>
    <p:sldId id="263" r:id="rId17"/>
    <p:sldId id="264" r:id="rId18"/>
    <p:sldId id="265" r:id="rId19"/>
    <p:sldId id="266" r:id="rId20"/>
    <p:sldId id="267" r:id="rId21"/>
    <p:sldId id="268" r:id="rId22"/>
    <p:sldId id="269" r:id="rId23"/>
  </p:sldIdLst>
  <p:sldSz cx="9144000" cy="68580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notesMaster" Target="notesMasters/notesMaster1.xml"/><Relationship Id="rId10" Type="http://schemas.openxmlformats.org/officeDocument/2006/relationships/slide" Target="slides/slide1.xml"/><Relationship Id="rId11" Type="http://schemas.openxmlformats.org/officeDocument/2006/relationships/slide" Target="slides/slide2.xml"/><Relationship Id="rId12" Type="http://schemas.openxmlformats.org/officeDocument/2006/relationships/slide" Target="slides/slide3.xml"/><Relationship Id="rId13" Type="http://schemas.openxmlformats.org/officeDocument/2006/relationships/slide" Target="slides/slide4.xml"/><Relationship Id="rId14" Type="http://schemas.openxmlformats.org/officeDocument/2006/relationships/slide" Target="slides/slide5.xml"/><Relationship Id="rId15" Type="http://schemas.openxmlformats.org/officeDocument/2006/relationships/slide" Target="slides/slide6.xml"/><Relationship Id="rId16" Type="http://schemas.openxmlformats.org/officeDocument/2006/relationships/slide" Target="slides/slide7.xml"/><Relationship Id="rId17" Type="http://schemas.openxmlformats.org/officeDocument/2006/relationships/slide" Target="slides/slide8.xml"/><Relationship Id="rId18" Type="http://schemas.openxmlformats.org/officeDocument/2006/relationships/slide" Target="slides/slide9.xml"/><Relationship Id="rId19" Type="http://schemas.openxmlformats.org/officeDocument/2006/relationships/slide" Target="slides/slide10.xml"/><Relationship Id="rId20" Type="http://schemas.openxmlformats.org/officeDocument/2006/relationships/slide" Target="slides/slide11.xml"/><Relationship Id="rId21" Type="http://schemas.openxmlformats.org/officeDocument/2006/relationships/slide" Target="slides/slide12.xml"/><Relationship Id="rId22" Type="http://schemas.openxmlformats.org/officeDocument/2006/relationships/slide" Target="slides/slide13.xml"/><Relationship Id="rId23" Type="http://schemas.openxmlformats.org/officeDocument/2006/relationships/slide" Target="slides/slide14.xml"/><Relationship Id="rId24"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8.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sldImg"/>
          </p:nvPr>
        </p:nvSpPr>
        <p:spPr>
          <a:xfrm>
            <a:off x="0" y="812520"/>
            <a:ext cx="0" cy="0"/>
          </a:xfrm>
          <a:prstGeom prst="rect">
            <a:avLst/>
          </a:prstGeom>
          <a:noFill/>
          <a:ln w="0">
            <a:noFill/>
          </a:ln>
        </p:spPr>
        <p:txBody>
          <a:bodyPr lIns="0" rIns="0" tIns="0" bIns="0" anchor="ctr">
            <a:noAutofit/>
          </a:bodyPr>
          <a:p>
            <a:pPr algn="ctr"/>
            <a:r>
              <a:rPr b="0" lang="en-GB" sz="4400" spc="-1" strike="noStrike">
                <a:solidFill>
                  <a:srgbClr val="000000"/>
                </a:solidFill>
                <a:latin typeface="Arial"/>
              </a:rPr>
              <a:t>Click to move the slide</a:t>
            </a:r>
            <a:endParaRPr b="0" lang="en-GB" sz="4400" spc="-1" strike="noStrike">
              <a:solidFill>
                <a:srgbClr val="000000"/>
              </a:solidFill>
              <a:latin typeface="Arial"/>
            </a:endParaRPr>
          </a:p>
        </p:txBody>
      </p:sp>
      <p:sp>
        <p:nvSpPr>
          <p:cNvPr id="131"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pPr marL="216000" indent="-216000">
              <a:buNone/>
            </a:pPr>
            <a:r>
              <a:rPr b="0" lang="en-GB" sz="2000" spc="-1" strike="noStrike">
                <a:solidFill>
                  <a:srgbClr val="000000"/>
                </a:solidFill>
                <a:latin typeface="Arial"/>
              </a:rPr>
              <a:t>Click to edit the notes' format</a:t>
            </a:r>
            <a:endParaRPr b="0" lang="en-GB" sz="2000" spc="-1" strike="noStrike">
              <a:solidFill>
                <a:srgbClr val="000000"/>
              </a:solidFill>
              <a:latin typeface="Arial"/>
            </a:endParaRPr>
          </a:p>
        </p:txBody>
      </p:sp>
      <p:sp>
        <p:nvSpPr>
          <p:cNvPr id="132" name="PlaceHolder 3"/>
          <p:cNvSpPr>
            <a:spLocks noGrp="1"/>
          </p:cNvSpPr>
          <p:nvPr>
            <p:ph type="hdr"/>
          </p:nvPr>
        </p:nvSpPr>
        <p:spPr>
          <a:xfrm>
            <a:off x="0" y="0"/>
            <a:ext cx="3280680" cy="534240"/>
          </a:xfrm>
          <a:prstGeom prst="rect">
            <a:avLst/>
          </a:prstGeom>
          <a:noFill/>
          <a:ln w="0">
            <a:noFill/>
          </a:ln>
        </p:spPr>
        <p:txBody>
          <a:bodyPr lIns="0" rIns="0" tIns="0" bIns="0" anchor="t">
            <a:noAutofit/>
          </a:bodyPr>
          <a:p>
            <a:pPr indent="0">
              <a:buNone/>
            </a:pPr>
            <a:r>
              <a:rPr b="0" lang="en-GB" sz="1400" spc="-1" strike="noStrike">
                <a:solidFill>
                  <a:srgbClr val="000000"/>
                </a:solidFill>
                <a:latin typeface="Times New Roman"/>
              </a:rPr>
              <a:t>&lt;header&gt;</a:t>
            </a:r>
            <a:endParaRPr b="0" lang="en-GB" sz="1400" spc="-1" strike="noStrike">
              <a:solidFill>
                <a:srgbClr val="000000"/>
              </a:solidFill>
              <a:latin typeface="Times New Roman"/>
            </a:endParaRPr>
          </a:p>
        </p:txBody>
      </p:sp>
      <p:sp>
        <p:nvSpPr>
          <p:cNvPr id="133" name="PlaceHolder 4"/>
          <p:cNvSpPr>
            <a:spLocks noGrp="1"/>
          </p:cNvSpPr>
          <p:nvPr>
            <p:ph type="dt" idx="10"/>
          </p:nvPr>
        </p:nvSpPr>
        <p:spPr>
          <a:xfrm>
            <a:off x="4278960" y="0"/>
            <a:ext cx="3280680" cy="534240"/>
          </a:xfrm>
          <a:prstGeom prst="rect">
            <a:avLst/>
          </a:prstGeom>
          <a:noFill/>
          <a:ln w="0">
            <a:noFill/>
          </a:ln>
        </p:spPr>
        <p:txBody>
          <a:bodyPr lIns="0" rIns="0" tIns="0" bIns="0" anchor="t">
            <a:noAutofit/>
          </a:bodyPr>
          <a:lstStyle>
            <a:lvl1pPr indent="0" algn="r">
              <a:buNone/>
              <a:defRPr b="0" lang="en-GB" sz="1400" spc="-1" strike="noStrike">
                <a:solidFill>
                  <a:srgbClr val="000000"/>
                </a:solidFill>
                <a:latin typeface="Times New Roman"/>
              </a:defRPr>
            </a:lvl1pPr>
          </a:lstStyle>
          <a:p>
            <a:pPr indent="0" algn="r">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134" name="PlaceHolder 5"/>
          <p:cNvSpPr>
            <a:spLocks noGrp="1"/>
          </p:cNvSpPr>
          <p:nvPr>
            <p:ph type="ftr" idx="11"/>
          </p:nvPr>
        </p:nvSpPr>
        <p:spPr>
          <a:xfrm>
            <a:off x="0" y="10157400"/>
            <a:ext cx="3280680" cy="53424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135" name="PlaceHolder 6"/>
          <p:cNvSpPr>
            <a:spLocks noGrp="1"/>
          </p:cNvSpPr>
          <p:nvPr>
            <p:ph type="sldNum" idx="12"/>
          </p:nvPr>
        </p:nvSpPr>
        <p:spPr>
          <a:xfrm>
            <a:off x="4278960" y="10157400"/>
            <a:ext cx="3280680" cy="534240"/>
          </a:xfrm>
          <a:prstGeom prst="rect">
            <a:avLst/>
          </a:prstGeom>
          <a:noFill/>
          <a:ln w="0">
            <a:noFill/>
          </a:ln>
        </p:spPr>
        <p:txBody>
          <a:bodyPr lIns="0" rIns="0" tIns="0" bIns="0" anchor="b">
            <a:noAutofit/>
          </a:bodyPr>
          <a:lstStyle>
            <a:lvl1pPr indent="0" algn="r">
              <a:buNone/>
              <a:defRPr b="0" lang="en-GB" sz="1400" spc="-1" strike="noStrike">
                <a:solidFill>
                  <a:srgbClr val="000000"/>
                </a:solidFill>
                <a:latin typeface="Times New Roman"/>
              </a:defRPr>
            </a:lvl1pPr>
          </a:lstStyle>
          <a:p>
            <a:pPr indent="0" algn="r">
              <a:buNone/>
            </a:pPr>
            <a:fld id="{5CE9C05A-C057-4562-A72D-4AA6A03C3ADA}"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sldImg"/>
          </p:nvPr>
        </p:nvSpPr>
        <p:spPr>
          <a:xfrm>
            <a:off x="241560" y="875520"/>
            <a:ext cx="7922520" cy="4314960"/>
          </a:xfrm>
          <a:prstGeom prst="rect">
            <a:avLst/>
          </a:prstGeom>
          <a:ln w="0">
            <a:noFill/>
          </a:ln>
        </p:spPr>
      </p:sp>
      <p:sp>
        <p:nvSpPr>
          <p:cNvPr id="171" name="PlaceHolder 2"/>
          <p:cNvSpPr>
            <a:spLocks noGrp="1"/>
          </p:cNvSpPr>
          <p:nvPr>
            <p:ph type="body"/>
          </p:nvPr>
        </p:nvSpPr>
        <p:spPr>
          <a:xfrm>
            <a:off x="840960" y="5470560"/>
            <a:ext cx="6724080" cy="5179320"/>
          </a:xfrm>
          <a:prstGeom prst="rect">
            <a:avLst/>
          </a:prstGeom>
          <a:noFill/>
          <a:ln w="0">
            <a:noFill/>
          </a:ln>
        </p:spPr>
        <p:txBody>
          <a:bodyPr lIns="0" rIns="0" tIns="0" bIns="0" anchor="t">
            <a:noAutofit/>
          </a:bodyPr>
          <a:p>
            <a:pPr marL="216000" indent="0">
              <a:lnSpc>
                <a:spcPct val="100000"/>
              </a:lnSpc>
              <a:buNone/>
              <a:tabLst>
                <a:tab algn="l" pos="0"/>
              </a:tabLst>
            </a:pPr>
            <a:r>
              <a:rPr b="0" lang="en-US" sz="2000" spc="-1" strike="noStrike">
                <a:solidFill>
                  <a:srgbClr val="000000"/>
                </a:solidFill>
                <a:latin typeface="Calibri"/>
              </a:rPr>
              <a:t>Prayers of the People</a:t>
            </a:r>
            <a:endParaRPr b="0" lang="en-GB" sz="2000" spc="-1" strike="noStrike">
              <a:solidFill>
                <a:srgbClr val="000000"/>
              </a:solidFill>
              <a:latin typeface="Arial"/>
            </a:endParaRPr>
          </a:p>
        </p:txBody>
      </p:sp>
      <p:sp>
        <p:nvSpPr>
          <p:cNvPr id="172" name="PlaceHolder 3"/>
          <p:cNvSpPr>
            <a:spLocks noGrp="1"/>
          </p:cNvSpPr>
          <p:nvPr>
            <p:ph type="sldNum" idx="13"/>
          </p:nvPr>
        </p:nvSpPr>
        <p:spPr>
          <a:xfrm>
            <a:off x="4759920" y="10941840"/>
            <a:ext cx="3646080" cy="57240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B3FD770B-F86C-419C-B0CC-55D53F18272B}"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1">
    <p:spTree>
      <p:nvGrpSpPr>
        <p:cNvPr id="1" name=""/>
        <p:cNvGrpSpPr/>
        <p:nvPr/>
      </p:nvGrpSpPr>
      <p:grpSpPr>
        <a:xfrm>
          <a:off x="0" y="0"/>
          <a:ext cx="0" cy="0"/>
          <a:chOff x="0" y="0"/>
          <a:chExt cx="0" cy="0"/>
        </a:xfrm>
      </p:grpSpPr>
      <p:sp>
        <p:nvSpPr>
          <p:cNvPr id="26" name="PlaceHolder 1"/>
          <p:cNvSpPr>
            <a:spLocks noGrp="1"/>
          </p:cNvSpPr>
          <p:nvPr>
            <p:ph type="title"/>
          </p:nvPr>
        </p:nvSpPr>
        <p:spPr>
          <a:xfrm>
            <a:off x="326520" y="272880"/>
            <a:ext cx="8487720" cy="86652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27"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000000"/>
              </a:solidFill>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6AFC8191-4FD2-4764-8869-2142CA6B1B12}" type="slidenum">
              <a:t>&lt;#&gt;</a:t>
            </a:fld>
          </a:p>
        </p:txBody>
      </p:sp>
      <p:sp>
        <p:nvSpPr>
          <p:cNvPr id="6" name="PlaceHolder 5"/>
          <p:cNvSpPr>
            <a:spLocks noGrp="1"/>
          </p:cNvSpPr>
          <p:nvPr>
            <p:ph type="dt" idx="3"/>
          </p:nvPr>
        </p:nvSpPr>
        <p:spPr/>
        <p:txBody>
          <a:bodyPr/>
          <a:p>
            <a:r>
              <a:rPr lang="en-GB"/>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2">
    <p:spTree>
      <p:nvGrpSpPr>
        <p:cNvPr id="1" name=""/>
        <p:cNvGrpSpPr/>
        <p:nvPr/>
      </p:nvGrpSpPr>
      <p:grpSpPr>
        <a:xfrm>
          <a:off x="0" y="0"/>
          <a:ext cx="0" cy="0"/>
          <a:chOff x="0" y="0"/>
          <a:chExt cx="0" cy="0"/>
        </a:xfrm>
      </p:grpSpPr>
      <p:sp>
        <p:nvSpPr>
          <p:cNvPr id="54" name="PlaceHolder 1"/>
          <p:cNvSpPr>
            <a:spLocks noGrp="1"/>
          </p:cNvSpPr>
          <p:nvPr>
            <p:ph type="title"/>
          </p:nvPr>
        </p:nvSpPr>
        <p:spPr>
          <a:xfrm>
            <a:off x="326520" y="272880"/>
            <a:ext cx="8487720" cy="86652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55"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000000"/>
              </a:solidFill>
              <a:latin typeface="Arial"/>
            </a:endParaRPr>
          </a:p>
        </p:txBody>
      </p:sp>
      <p:sp>
        <p:nvSpPr>
          <p:cNvPr id="4" name="PlaceHolder 3"/>
          <p:cNvSpPr>
            <a:spLocks noGrp="1"/>
          </p:cNvSpPr>
          <p:nvPr>
            <p:ph type="ftr" idx="4"/>
          </p:nvPr>
        </p:nvSpPr>
        <p:spPr/>
        <p:txBody>
          <a:bodyPr/>
          <a:p>
            <a:r>
              <a:t>Footer</a:t>
            </a:r>
          </a:p>
        </p:txBody>
      </p:sp>
      <p:sp>
        <p:nvSpPr>
          <p:cNvPr id="5" name="PlaceHolder 4"/>
          <p:cNvSpPr>
            <a:spLocks noGrp="1"/>
          </p:cNvSpPr>
          <p:nvPr>
            <p:ph type="sldNum" idx="5"/>
          </p:nvPr>
        </p:nvSpPr>
        <p:spPr/>
        <p:txBody>
          <a:bodyPr/>
          <a:p>
            <a:fld id="{86E63EB8-D6FC-4564-9C5C-7BDFBB1BF16E}" type="slidenum">
              <a:t>&lt;#&gt;</a:t>
            </a:fld>
          </a:p>
        </p:txBody>
      </p:sp>
      <p:sp>
        <p:nvSpPr>
          <p:cNvPr id="6" name="PlaceHolder 5"/>
          <p:cNvSpPr>
            <a:spLocks noGrp="1"/>
          </p:cNvSpPr>
          <p:nvPr>
            <p:ph type="dt" idx="6"/>
          </p:nvPr>
        </p:nvSpPr>
        <p:spPr/>
        <p:txBody>
          <a:bodyPr/>
          <a:p>
            <a:r>
              <a:rPr lang="en-GB"/>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4">
    <p:spTree>
      <p:nvGrpSpPr>
        <p:cNvPr id="1" name=""/>
        <p:cNvGrpSpPr/>
        <p:nvPr/>
      </p:nvGrpSpPr>
      <p:grpSpPr>
        <a:xfrm>
          <a:off x="0" y="0"/>
          <a:ext cx="0" cy="0"/>
          <a:chOff x="0" y="0"/>
          <a:chExt cx="0" cy="0"/>
        </a:xfrm>
      </p:grpSpPr>
      <p:sp>
        <p:nvSpPr>
          <p:cNvPr id="66" name="PlaceHolder 1"/>
          <p:cNvSpPr>
            <a:spLocks noGrp="1"/>
          </p:cNvSpPr>
          <p:nvPr>
            <p:ph type="title"/>
          </p:nvPr>
        </p:nvSpPr>
        <p:spPr>
          <a:xfrm>
            <a:off x="326520" y="272880"/>
            <a:ext cx="8487720" cy="86652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6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78" name="PlaceHolder 1"/>
          <p:cNvSpPr>
            <a:spLocks noGrp="1"/>
          </p:cNvSpPr>
          <p:nvPr>
            <p:ph type="title"/>
          </p:nvPr>
        </p:nvSpPr>
        <p:spPr>
          <a:xfrm>
            <a:off x="326520" y="272880"/>
            <a:ext cx="8487720" cy="86652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7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8">
    <p:spTree>
      <p:nvGrpSpPr>
        <p:cNvPr id="1" name=""/>
        <p:cNvGrpSpPr/>
        <p:nvPr/>
      </p:nvGrpSpPr>
      <p:grpSpPr>
        <a:xfrm>
          <a:off x="0" y="0"/>
          <a:ext cx="0" cy="0"/>
          <a:chOff x="0" y="0"/>
          <a:chExt cx="0" cy="0"/>
        </a:xfrm>
      </p:grpSpPr>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Midnightblue__">
    <p:spTree>
      <p:nvGrpSpPr>
        <p:cNvPr id="1" name=""/>
        <p:cNvGrpSpPr/>
        <p:nvPr/>
      </p:nvGrpSpPr>
      <p:grpSpPr>
        <a:xfrm>
          <a:off x="0" y="0"/>
          <a:ext cx="0" cy="0"/>
          <a:chOff x="0" y="0"/>
          <a:chExt cx="0" cy="0"/>
        </a:xfrm>
      </p:grpSpPr>
      <p:sp>
        <p:nvSpPr>
          <p:cNvPr id="100" name="PlaceHolder 1"/>
          <p:cNvSpPr>
            <a:spLocks noGrp="1"/>
          </p:cNvSpPr>
          <p:nvPr>
            <p:ph type="title"/>
          </p:nvPr>
        </p:nvSpPr>
        <p:spPr>
          <a:xfrm>
            <a:off x="326520" y="272880"/>
            <a:ext cx="8487720" cy="86652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0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1_">
    <p:spTree>
      <p:nvGrpSpPr>
        <p:cNvPr id="1" name=""/>
        <p:cNvGrpSpPr/>
        <p:nvPr/>
      </p:nvGrpSpPr>
      <p:grpSpPr>
        <a:xfrm>
          <a:off x="0" y="0"/>
          <a:ext cx="0" cy="0"/>
          <a:chOff x="0" y="0"/>
          <a:chExt cx="0" cy="0"/>
        </a:xfrm>
      </p:grpSpPr>
      <p:sp>
        <p:nvSpPr>
          <p:cNvPr id="128" name="PlaceHolder 1"/>
          <p:cNvSpPr>
            <a:spLocks noGrp="1"/>
          </p:cNvSpPr>
          <p:nvPr>
            <p:ph type="title"/>
          </p:nvPr>
        </p:nvSpPr>
        <p:spPr>
          <a:xfrm>
            <a:off x="326520" y="272880"/>
            <a:ext cx="8487720" cy="86652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129"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000000"/>
              </a:solidFill>
              <a:latin typeface="Arial"/>
            </a:endParaRPr>
          </a:p>
        </p:txBody>
      </p:sp>
      <p:sp>
        <p:nvSpPr>
          <p:cNvPr id="4" name="PlaceHolder 3"/>
          <p:cNvSpPr>
            <a:spLocks noGrp="1"/>
          </p:cNvSpPr>
          <p:nvPr>
            <p:ph type="ftr" idx="7"/>
          </p:nvPr>
        </p:nvSpPr>
        <p:spPr/>
        <p:txBody>
          <a:bodyPr/>
          <a:p>
            <a:r>
              <a:t>Footer</a:t>
            </a:r>
          </a:p>
        </p:txBody>
      </p:sp>
      <p:sp>
        <p:nvSpPr>
          <p:cNvPr id="5" name="PlaceHolder 4"/>
          <p:cNvSpPr>
            <a:spLocks noGrp="1"/>
          </p:cNvSpPr>
          <p:nvPr>
            <p:ph type="sldNum" idx="8"/>
          </p:nvPr>
        </p:nvSpPr>
        <p:spPr/>
        <p:txBody>
          <a:bodyPr/>
          <a:p>
            <a:fld id="{D088F872-0C20-482A-A90D-433FBE74412B}" type="slidenum">
              <a:t>&lt;#&gt;</a:t>
            </a:fld>
          </a:p>
        </p:txBody>
      </p:sp>
      <p:sp>
        <p:nvSpPr>
          <p:cNvPr id="6" name="PlaceHolder 5"/>
          <p:cNvSpPr>
            <a:spLocks noGrp="1"/>
          </p:cNvSpPr>
          <p:nvPr>
            <p:ph type="dt" idx="9"/>
          </p:nvPr>
        </p:nvSpPr>
        <p:spPr/>
        <p:txBody>
          <a:bodyPr/>
          <a:p>
            <a:r>
              <a:rPr lang="en-GB"/>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slideLayout" Target="../slideLayouts/slideLayout7.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0" name=""/>
          <p:cNvGrpSpPr/>
          <p:nvPr/>
        </p:nvGrpSpPr>
        <p:grpSpPr>
          <a:xfrm>
            <a:off x="0" y="0"/>
            <a:ext cx="9141480" cy="4973760"/>
            <a:chOff x="0" y="0"/>
            <a:chExt cx="9141480" cy="4973760"/>
          </a:xfrm>
        </p:grpSpPr>
        <p:sp>
          <p:nvSpPr>
            <p:cNvPr id="1" name=""/>
            <p:cNvSpPr/>
            <p:nvPr/>
          </p:nvSpPr>
          <p:spPr>
            <a:xfrm>
              <a:off x="0" y="0"/>
              <a:ext cx="9141480" cy="497376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2" name=""/>
            <p:cNvSpPr/>
            <p:nvPr/>
          </p:nvSpPr>
          <p:spPr>
            <a:xfrm>
              <a:off x="0" y="0"/>
              <a:ext cx="9141480" cy="497376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 name=""/>
            <p:cNvSpPr/>
            <p:nvPr/>
          </p:nvSpPr>
          <p:spPr>
            <a:xfrm>
              <a:off x="0" y="1548360"/>
              <a:ext cx="1406880" cy="77112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 name=""/>
            <p:cNvSpPr/>
            <p:nvPr/>
          </p:nvSpPr>
          <p:spPr>
            <a:xfrm>
              <a:off x="829440" y="2322720"/>
              <a:ext cx="1158120" cy="220860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5" name=""/>
            <p:cNvSpPr/>
            <p:nvPr/>
          </p:nvSpPr>
          <p:spPr>
            <a:xfrm>
              <a:off x="1990800" y="663480"/>
              <a:ext cx="1158120" cy="220896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 name=""/>
            <p:cNvSpPr/>
            <p:nvPr/>
          </p:nvSpPr>
          <p:spPr>
            <a:xfrm>
              <a:off x="3152160" y="1437840"/>
              <a:ext cx="328320" cy="43920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 name=""/>
            <p:cNvSpPr/>
            <p:nvPr/>
          </p:nvSpPr>
          <p:spPr>
            <a:xfrm>
              <a:off x="3815640" y="0"/>
              <a:ext cx="1324080" cy="110268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8" name=""/>
            <p:cNvSpPr/>
            <p:nvPr/>
          </p:nvSpPr>
          <p:spPr>
            <a:xfrm>
              <a:off x="4230360" y="1105920"/>
              <a:ext cx="909360" cy="54972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9" name=""/>
            <p:cNvSpPr/>
            <p:nvPr/>
          </p:nvSpPr>
          <p:spPr>
            <a:xfrm>
              <a:off x="3152160" y="2101320"/>
              <a:ext cx="2817000" cy="121356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0" name=""/>
            <p:cNvSpPr/>
            <p:nvPr/>
          </p:nvSpPr>
          <p:spPr>
            <a:xfrm>
              <a:off x="3732840" y="3318120"/>
              <a:ext cx="1323720" cy="121320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1" name=""/>
            <p:cNvSpPr/>
            <p:nvPr/>
          </p:nvSpPr>
          <p:spPr>
            <a:xfrm>
              <a:off x="5972400" y="1769760"/>
              <a:ext cx="1406880" cy="54972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 name=""/>
            <p:cNvSpPr/>
            <p:nvPr/>
          </p:nvSpPr>
          <p:spPr>
            <a:xfrm>
              <a:off x="6635880" y="2322720"/>
              <a:ext cx="1324080" cy="198756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 name=""/>
            <p:cNvSpPr/>
            <p:nvPr/>
          </p:nvSpPr>
          <p:spPr>
            <a:xfrm>
              <a:off x="2488320" y="2875680"/>
              <a:ext cx="494640" cy="99216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 name=""/>
            <p:cNvSpPr/>
            <p:nvPr/>
          </p:nvSpPr>
          <p:spPr>
            <a:xfrm>
              <a:off x="7797240" y="0"/>
              <a:ext cx="1344240" cy="176652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5" name=""/>
            <p:cNvSpPr/>
            <p:nvPr/>
          </p:nvSpPr>
          <p:spPr>
            <a:xfrm>
              <a:off x="6138360" y="0"/>
              <a:ext cx="245520" cy="121320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6" name=""/>
            <p:cNvSpPr/>
            <p:nvPr/>
          </p:nvSpPr>
          <p:spPr>
            <a:xfrm>
              <a:off x="1410120" y="0"/>
              <a:ext cx="162720" cy="110268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7" name=""/>
            <p:cNvSpPr/>
            <p:nvPr/>
          </p:nvSpPr>
          <p:spPr>
            <a:xfrm>
              <a:off x="0" y="3649680"/>
              <a:ext cx="328680" cy="132408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8" name=""/>
            <p:cNvSpPr/>
            <p:nvPr/>
          </p:nvSpPr>
          <p:spPr>
            <a:xfrm>
              <a:off x="8709840" y="3096720"/>
              <a:ext cx="328320" cy="187704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9" name=""/>
            <p:cNvSpPr/>
            <p:nvPr/>
          </p:nvSpPr>
          <p:spPr>
            <a:xfrm>
              <a:off x="7963200" y="2211840"/>
              <a:ext cx="328320" cy="43920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20" name=""/>
          <p:cNvSpPr/>
          <p:nvPr/>
        </p:nvSpPr>
        <p:spPr>
          <a:xfrm>
            <a:off x="424440" y="565920"/>
            <a:ext cx="8291520" cy="439452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21" name="PlaceHolder 1"/>
          <p:cNvSpPr>
            <a:spLocks noGrp="1"/>
          </p:cNvSpPr>
          <p:nvPr>
            <p:ph type="title"/>
          </p:nvPr>
        </p:nvSpPr>
        <p:spPr>
          <a:xfrm>
            <a:off x="326520" y="272880"/>
            <a:ext cx="8487720" cy="86652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22" name="PlaceHolder 2"/>
          <p:cNvSpPr>
            <a:spLocks noGrp="1"/>
          </p:cNvSpPr>
          <p:nvPr>
            <p:ph type="ftr" idx="1"/>
          </p:nvPr>
        </p:nvSpPr>
        <p:spPr>
          <a:xfrm>
            <a:off x="3123000" y="6248160"/>
            <a:ext cx="2895120" cy="46908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 </a:t>
            </a:r>
            <a:endParaRPr b="0" lang="en-GB" sz="1400" spc="-1" strike="noStrike">
              <a:solidFill>
                <a:srgbClr val="000000"/>
              </a:solidFill>
              <a:latin typeface="Times New Roman"/>
            </a:endParaRPr>
          </a:p>
        </p:txBody>
      </p:sp>
      <p:sp>
        <p:nvSpPr>
          <p:cNvPr id="23" name="PlaceHolder 3"/>
          <p:cNvSpPr>
            <a:spLocks noGrp="1"/>
          </p:cNvSpPr>
          <p:nvPr>
            <p:ph type="sldNum" idx="2"/>
          </p:nvPr>
        </p:nvSpPr>
        <p:spPr>
          <a:xfrm>
            <a:off x="6555960" y="6248160"/>
            <a:ext cx="2126880" cy="46908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80513480-2D82-4953-914C-50616653E84C}" type="slidenum">
              <a:rPr b="0" lang="en-GB" sz="1400" spc="-1" strike="noStrike">
                <a:solidFill>
                  <a:srgbClr val="000000"/>
                </a:solidFill>
                <a:latin typeface="Times New Roman"/>
              </a:rPr>
              <a:t>13</a:t>
            </a:fld>
            <a:endParaRPr b="0" lang="en-GB" sz="1400" spc="-1" strike="noStrike">
              <a:solidFill>
                <a:srgbClr val="000000"/>
              </a:solidFill>
              <a:latin typeface="Times New Roman"/>
            </a:endParaRPr>
          </a:p>
        </p:txBody>
      </p:sp>
      <p:sp>
        <p:nvSpPr>
          <p:cNvPr id="24" name="PlaceHolder 4"/>
          <p:cNvSpPr>
            <a:spLocks noGrp="1"/>
          </p:cNvSpPr>
          <p:nvPr>
            <p:ph type="dt" idx="3"/>
          </p:nvPr>
        </p:nvSpPr>
        <p:spPr>
          <a:xfrm>
            <a:off x="424440" y="6248160"/>
            <a:ext cx="2126880" cy="46908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 </a:t>
            </a:r>
            <a:endParaRPr b="0" lang="en-GB" sz="1400" spc="-1" strike="noStrike">
              <a:solidFill>
                <a:srgbClr val="000000"/>
              </a:solidFill>
              <a:latin typeface="Times New Roman"/>
            </a:endParaRPr>
          </a:p>
        </p:txBody>
      </p:sp>
      <p:sp>
        <p:nvSpPr>
          <p:cNvPr id="25"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solidFill>
                  <a:srgbClr val="000000"/>
                </a:solidFill>
                <a:latin typeface="Arial"/>
              </a:rPr>
              <a:t>Click to edit the outline text format</a:t>
            </a:r>
            <a:endParaRPr b="0" lang="en-GB"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2800" spc="-1" strike="noStrike">
                <a:solidFill>
                  <a:srgbClr val="000000"/>
                </a:solidFill>
                <a:latin typeface="Arial"/>
              </a:rPr>
              <a:t>Second Outline Level</a:t>
            </a:r>
            <a:endParaRPr b="0" lang="en-GB"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2400" spc="-1" strike="noStrike">
                <a:solidFill>
                  <a:srgbClr val="000000"/>
                </a:solidFill>
                <a:latin typeface="Arial"/>
              </a:rPr>
              <a:t>Third Outline Level</a:t>
            </a:r>
            <a:endParaRPr b="0" lang="en-GB"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2000" spc="-1" strike="noStrike">
                <a:solidFill>
                  <a:srgbClr val="000000"/>
                </a:solidFill>
                <a:latin typeface="Arial"/>
              </a:rPr>
              <a:t>Fourth Outline Level</a:t>
            </a:r>
            <a:endParaRPr b="0" lang="en-GB"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Arial"/>
              </a:rPr>
              <a:t>Fifth Outline Level</a:t>
            </a:r>
            <a:endParaRPr b="0" lang="en-GB"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Arial"/>
              </a:rPr>
              <a:t>Sixth Outline Level</a:t>
            </a:r>
            <a:endParaRPr b="0" lang="en-GB"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Arial"/>
              </a:rPr>
              <a:t>Seventh Outline Level</a:t>
            </a:r>
            <a:endParaRPr b="0" lang="en-GB"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49" r:id="rId2"/>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28" name=""/>
          <p:cNvGrpSpPr/>
          <p:nvPr/>
        </p:nvGrpSpPr>
        <p:grpSpPr>
          <a:xfrm>
            <a:off x="0" y="0"/>
            <a:ext cx="9141480" cy="4973760"/>
            <a:chOff x="0" y="0"/>
            <a:chExt cx="9141480" cy="4973760"/>
          </a:xfrm>
        </p:grpSpPr>
        <p:sp>
          <p:nvSpPr>
            <p:cNvPr id="29" name=""/>
            <p:cNvSpPr/>
            <p:nvPr/>
          </p:nvSpPr>
          <p:spPr>
            <a:xfrm>
              <a:off x="0" y="0"/>
              <a:ext cx="9141480" cy="497376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0" name=""/>
            <p:cNvSpPr/>
            <p:nvPr/>
          </p:nvSpPr>
          <p:spPr>
            <a:xfrm>
              <a:off x="0" y="0"/>
              <a:ext cx="9141480" cy="497376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1" name=""/>
            <p:cNvSpPr/>
            <p:nvPr/>
          </p:nvSpPr>
          <p:spPr>
            <a:xfrm>
              <a:off x="0" y="1548360"/>
              <a:ext cx="1406880" cy="77112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32" name=""/>
            <p:cNvSpPr/>
            <p:nvPr/>
          </p:nvSpPr>
          <p:spPr>
            <a:xfrm>
              <a:off x="829440" y="2322720"/>
              <a:ext cx="1158120" cy="220860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3" name=""/>
            <p:cNvSpPr/>
            <p:nvPr/>
          </p:nvSpPr>
          <p:spPr>
            <a:xfrm>
              <a:off x="1990800" y="663480"/>
              <a:ext cx="1158120" cy="220896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4" name=""/>
            <p:cNvSpPr/>
            <p:nvPr/>
          </p:nvSpPr>
          <p:spPr>
            <a:xfrm>
              <a:off x="3152160" y="1437840"/>
              <a:ext cx="328320" cy="43920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5" name=""/>
            <p:cNvSpPr/>
            <p:nvPr/>
          </p:nvSpPr>
          <p:spPr>
            <a:xfrm>
              <a:off x="3815640" y="0"/>
              <a:ext cx="1324080" cy="110268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36" name=""/>
            <p:cNvSpPr/>
            <p:nvPr/>
          </p:nvSpPr>
          <p:spPr>
            <a:xfrm>
              <a:off x="4230360" y="1105920"/>
              <a:ext cx="909360" cy="54972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7" name=""/>
            <p:cNvSpPr/>
            <p:nvPr/>
          </p:nvSpPr>
          <p:spPr>
            <a:xfrm>
              <a:off x="3152160" y="2101320"/>
              <a:ext cx="2817000" cy="121356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8" name=""/>
            <p:cNvSpPr/>
            <p:nvPr/>
          </p:nvSpPr>
          <p:spPr>
            <a:xfrm>
              <a:off x="3732840" y="3318120"/>
              <a:ext cx="1323720" cy="121320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9" name=""/>
            <p:cNvSpPr/>
            <p:nvPr/>
          </p:nvSpPr>
          <p:spPr>
            <a:xfrm>
              <a:off x="5972400" y="1769760"/>
              <a:ext cx="1406880" cy="54972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0" name=""/>
            <p:cNvSpPr/>
            <p:nvPr/>
          </p:nvSpPr>
          <p:spPr>
            <a:xfrm>
              <a:off x="6635880" y="2322720"/>
              <a:ext cx="1324080" cy="198756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1" name=""/>
            <p:cNvSpPr/>
            <p:nvPr/>
          </p:nvSpPr>
          <p:spPr>
            <a:xfrm>
              <a:off x="2488320" y="2875680"/>
              <a:ext cx="494640" cy="99216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2" name=""/>
            <p:cNvSpPr/>
            <p:nvPr/>
          </p:nvSpPr>
          <p:spPr>
            <a:xfrm>
              <a:off x="7797240" y="0"/>
              <a:ext cx="1344240" cy="176652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3" name=""/>
            <p:cNvSpPr/>
            <p:nvPr/>
          </p:nvSpPr>
          <p:spPr>
            <a:xfrm>
              <a:off x="6138360" y="0"/>
              <a:ext cx="245520" cy="121320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4" name=""/>
            <p:cNvSpPr/>
            <p:nvPr/>
          </p:nvSpPr>
          <p:spPr>
            <a:xfrm>
              <a:off x="1410120" y="0"/>
              <a:ext cx="162720" cy="110268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5" name=""/>
            <p:cNvSpPr/>
            <p:nvPr/>
          </p:nvSpPr>
          <p:spPr>
            <a:xfrm>
              <a:off x="0" y="3649680"/>
              <a:ext cx="328680" cy="132408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6" name=""/>
            <p:cNvSpPr/>
            <p:nvPr/>
          </p:nvSpPr>
          <p:spPr>
            <a:xfrm>
              <a:off x="8709840" y="3096720"/>
              <a:ext cx="328320" cy="187704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7" name=""/>
            <p:cNvSpPr/>
            <p:nvPr/>
          </p:nvSpPr>
          <p:spPr>
            <a:xfrm>
              <a:off x="7963200" y="2211840"/>
              <a:ext cx="328320" cy="43920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48" name=""/>
          <p:cNvSpPr/>
          <p:nvPr/>
        </p:nvSpPr>
        <p:spPr>
          <a:xfrm>
            <a:off x="424440" y="565920"/>
            <a:ext cx="8291520" cy="439452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49" name="PlaceHolder 1"/>
          <p:cNvSpPr>
            <a:spLocks noGrp="1"/>
          </p:cNvSpPr>
          <p:nvPr>
            <p:ph type="title"/>
          </p:nvPr>
        </p:nvSpPr>
        <p:spPr>
          <a:xfrm>
            <a:off x="326520" y="272880"/>
            <a:ext cx="8487720" cy="86652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50" name="PlaceHolder 2"/>
          <p:cNvSpPr>
            <a:spLocks noGrp="1"/>
          </p:cNvSpPr>
          <p:nvPr>
            <p:ph type="ftr" idx="4"/>
          </p:nvPr>
        </p:nvSpPr>
        <p:spPr>
          <a:xfrm>
            <a:off x="3123000" y="6248160"/>
            <a:ext cx="2895120" cy="46908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51" name="PlaceHolder 3"/>
          <p:cNvSpPr>
            <a:spLocks noGrp="1"/>
          </p:cNvSpPr>
          <p:nvPr>
            <p:ph type="sldNum" idx="5"/>
          </p:nvPr>
        </p:nvSpPr>
        <p:spPr>
          <a:xfrm>
            <a:off x="6555960" y="6248160"/>
            <a:ext cx="2126880" cy="46908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6180C5E1-E1F2-4F00-8958-1886FB82F152}"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52" name="PlaceHolder 4"/>
          <p:cNvSpPr>
            <a:spLocks noGrp="1"/>
          </p:cNvSpPr>
          <p:nvPr>
            <p:ph type="dt" idx="6"/>
          </p:nvPr>
        </p:nvSpPr>
        <p:spPr>
          <a:xfrm>
            <a:off x="424440" y="6248160"/>
            <a:ext cx="2126880" cy="46908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53"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solidFill>
                  <a:srgbClr val="000000"/>
                </a:solidFill>
                <a:latin typeface="Arial"/>
              </a:rPr>
              <a:t>Click to edit the outline text format</a:t>
            </a:r>
            <a:endParaRPr b="0" lang="en-GB"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2800" spc="-1" strike="noStrike">
                <a:solidFill>
                  <a:srgbClr val="000000"/>
                </a:solidFill>
                <a:latin typeface="Arial"/>
              </a:rPr>
              <a:t>Second Outline Level</a:t>
            </a:r>
            <a:endParaRPr b="0" lang="en-GB"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2400" spc="-1" strike="noStrike">
                <a:solidFill>
                  <a:srgbClr val="000000"/>
                </a:solidFill>
                <a:latin typeface="Arial"/>
              </a:rPr>
              <a:t>Third Outline Level</a:t>
            </a:r>
            <a:endParaRPr b="0" lang="en-GB"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2000" spc="-1" strike="noStrike">
                <a:solidFill>
                  <a:srgbClr val="000000"/>
                </a:solidFill>
                <a:latin typeface="Arial"/>
              </a:rPr>
              <a:t>Fourth Outline Level</a:t>
            </a:r>
            <a:endParaRPr b="0" lang="en-GB"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Arial"/>
              </a:rPr>
              <a:t>Fifth Outline Level</a:t>
            </a:r>
            <a:endParaRPr b="0" lang="en-GB"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Arial"/>
              </a:rPr>
              <a:t>Sixth Outline Level</a:t>
            </a:r>
            <a:endParaRPr b="0" lang="en-GB"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Arial"/>
              </a:rPr>
              <a:t>Seventh Outline Level</a:t>
            </a:r>
            <a:endParaRPr b="0" lang="en-GB"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51" r:id="rId2"/>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56" name=""/>
          <p:cNvSpPr/>
          <p:nvPr/>
        </p:nvSpPr>
        <p:spPr>
          <a:xfrm>
            <a:off x="360" y="6531120"/>
            <a:ext cx="9140760" cy="3232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57" name=""/>
          <p:cNvSpPr/>
          <p:nvPr/>
        </p:nvSpPr>
        <p:spPr>
          <a:xfrm>
            <a:off x="360" y="0"/>
            <a:ext cx="9140760" cy="146664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58" name=""/>
          <p:cNvSpPr/>
          <p:nvPr/>
        </p:nvSpPr>
        <p:spPr>
          <a:xfrm>
            <a:off x="326520" y="1796040"/>
            <a:ext cx="8487720" cy="456876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59" name=""/>
          <p:cNvSpPr/>
          <p:nvPr/>
        </p:nvSpPr>
        <p:spPr>
          <a:xfrm>
            <a:off x="8449920" y="6258960"/>
            <a:ext cx="405000" cy="54108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60" name="" descr=""/>
          <p:cNvPicPr/>
          <p:nvPr/>
        </p:nvPicPr>
        <p:blipFill>
          <a:blip r:embed="rId2"/>
          <a:stretch/>
        </p:blipFill>
        <p:spPr>
          <a:xfrm>
            <a:off x="8136720" y="272880"/>
            <a:ext cx="1004400" cy="1004400"/>
          </a:xfrm>
          <a:prstGeom prst="rect">
            <a:avLst/>
          </a:prstGeom>
          <a:ln w="0">
            <a:noFill/>
          </a:ln>
        </p:spPr>
      </p:pic>
      <p:sp>
        <p:nvSpPr>
          <p:cNvPr id="61" name=""/>
          <p:cNvSpPr/>
          <p:nvPr/>
        </p:nvSpPr>
        <p:spPr>
          <a:xfrm>
            <a:off x="3102480" y="6531480"/>
            <a:ext cx="2935800" cy="32328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14</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March 2026</a:t>
            </a:r>
            <a:endParaRPr b="0" lang="en-GB" sz="1800" spc="-1" strike="noStrike">
              <a:solidFill>
                <a:srgbClr val="ffffff"/>
              </a:solidFill>
              <a:latin typeface="Arial"/>
            </a:endParaRPr>
          </a:p>
        </p:txBody>
      </p:sp>
      <p:sp>
        <p:nvSpPr>
          <p:cNvPr id="62" name=""/>
          <p:cNvSpPr/>
          <p:nvPr/>
        </p:nvSpPr>
        <p:spPr>
          <a:xfrm>
            <a:off x="326880" y="6531480"/>
            <a:ext cx="2609280" cy="32328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63" name=""/>
          <p:cNvSpPr/>
          <p:nvPr/>
        </p:nvSpPr>
        <p:spPr>
          <a:xfrm>
            <a:off x="8327880" y="6259320"/>
            <a:ext cx="649800" cy="54108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40D9F200-F9E3-4CE4-90E6-276FC84AF8A6}"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64" name="PlaceHolder 1"/>
          <p:cNvSpPr>
            <a:spLocks noGrp="1"/>
          </p:cNvSpPr>
          <p:nvPr>
            <p:ph type="title"/>
          </p:nvPr>
        </p:nvSpPr>
        <p:spPr>
          <a:xfrm>
            <a:off x="326520" y="272880"/>
            <a:ext cx="8487720" cy="86652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6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68" name=""/>
          <p:cNvSpPr/>
          <p:nvPr/>
        </p:nvSpPr>
        <p:spPr>
          <a:xfrm>
            <a:off x="360" y="6531120"/>
            <a:ext cx="9140760" cy="3232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69" name=""/>
          <p:cNvSpPr/>
          <p:nvPr/>
        </p:nvSpPr>
        <p:spPr>
          <a:xfrm>
            <a:off x="360" y="0"/>
            <a:ext cx="9140760" cy="146664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70" name=""/>
          <p:cNvSpPr/>
          <p:nvPr/>
        </p:nvSpPr>
        <p:spPr>
          <a:xfrm>
            <a:off x="326520" y="1796040"/>
            <a:ext cx="8487720" cy="456876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71" name=""/>
          <p:cNvSpPr/>
          <p:nvPr/>
        </p:nvSpPr>
        <p:spPr>
          <a:xfrm>
            <a:off x="8449920" y="6258960"/>
            <a:ext cx="405000" cy="54108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72" name="" descr=""/>
          <p:cNvPicPr/>
          <p:nvPr/>
        </p:nvPicPr>
        <p:blipFill>
          <a:blip r:embed="rId2"/>
          <a:stretch/>
        </p:blipFill>
        <p:spPr>
          <a:xfrm>
            <a:off x="8136720" y="272880"/>
            <a:ext cx="1004400" cy="1004400"/>
          </a:xfrm>
          <a:prstGeom prst="rect">
            <a:avLst/>
          </a:prstGeom>
          <a:ln w="0">
            <a:noFill/>
          </a:ln>
        </p:spPr>
      </p:pic>
      <p:sp>
        <p:nvSpPr>
          <p:cNvPr id="73" name=""/>
          <p:cNvSpPr/>
          <p:nvPr/>
        </p:nvSpPr>
        <p:spPr>
          <a:xfrm>
            <a:off x="3102480" y="6531480"/>
            <a:ext cx="2935800" cy="32328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14</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March 2026</a:t>
            </a:r>
            <a:endParaRPr b="0" lang="en-GB" sz="1800" spc="-1" strike="noStrike">
              <a:solidFill>
                <a:srgbClr val="ffffff"/>
              </a:solidFill>
              <a:latin typeface="Arial"/>
            </a:endParaRPr>
          </a:p>
        </p:txBody>
      </p:sp>
      <p:sp>
        <p:nvSpPr>
          <p:cNvPr id="74" name=""/>
          <p:cNvSpPr/>
          <p:nvPr/>
        </p:nvSpPr>
        <p:spPr>
          <a:xfrm>
            <a:off x="326880" y="6531480"/>
            <a:ext cx="2609280" cy="32328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75" name=""/>
          <p:cNvSpPr/>
          <p:nvPr/>
        </p:nvSpPr>
        <p:spPr>
          <a:xfrm>
            <a:off x="8327880" y="6259320"/>
            <a:ext cx="649800" cy="54108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7903E508-0EA5-4D29-9A9C-931623CE47E2}"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76" name="PlaceHolder 1"/>
          <p:cNvSpPr>
            <a:spLocks noGrp="1"/>
          </p:cNvSpPr>
          <p:nvPr>
            <p:ph type="title"/>
          </p:nvPr>
        </p:nvSpPr>
        <p:spPr>
          <a:xfrm>
            <a:off x="326520" y="272880"/>
            <a:ext cx="8487720" cy="86652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7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80" name=""/>
          <p:cNvSpPr/>
          <p:nvPr/>
        </p:nvSpPr>
        <p:spPr>
          <a:xfrm>
            <a:off x="360" y="6531120"/>
            <a:ext cx="9140760" cy="3232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81" name=""/>
          <p:cNvSpPr/>
          <p:nvPr/>
        </p:nvSpPr>
        <p:spPr>
          <a:xfrm>
            <a:off x="360" y="0"/>
            <a:ext cx="9140760" cy="146664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82" name=""/>
          <p:cNvSpPr/>
          <p:nvPr/>
        </p:nvSpPr>
        <p:spPr>
          <a:xfrm>
            <a:off x="326520" y="1796040"/>
            <a:ext cx="8487720" cy="456876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83" name=""/>
          <p:cNvSpPr/>
          <p:nvPr/>
        </p:nvSpPr>
        <p:spPr>
          <a:xfrm>
            <a:off x="8449920" y="6258960"/>
            <a:ext cx="405000" cy="54108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84" name="" descr=""/>
          <p:cNvPicPr/>
          <p:nvPr/>
        </p:nvPicPr>
        <p:blipFill>
          <a:blip r:embed="rId2"/>
          <a:stretch/>
        </p:blipFill>
        <p:spPr>
          <a:xfrm>
            <a:off x="8136720" y="272880"/>
            <a:ext cx="1004400" cy="1004400"/>
          </a:xfrm>
          <a:prstGeom prst="rect">
            <a:avLst/>
          </a:prstGeom>
          <a:ln w="0">
            <a:noFill/>
          </a:ln>
        </p:spPr>
      </p:pic>
      <p:sp>
        <p:nvSpPr>
          <p:cNvPr id="85" name=""/>
          <p:cNvSpPr/>
          <p:nvPr/>
        </p:nvSpPr>
        <p:spPr>
          <a:xfrm>
            <a:off x="3102480" y="6531480"/>
            <a:ext cx="2935800" cy="32328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14</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March 2026</a:t>
            </a:r>
            <a:endParaRPr b="0" lang="en-GB" sz="1800" spc="-1" strike="noStrike">
              <a:solidFill>
                <a:srgbClr val="ffffff"/>
              </a:solidFill>
              <a:latin typeface="Arial"/>
            </a:endParaRPr>
          </a:p>
        </p:txBody>
      </p:sp>
      <p:sp>
        <p:nvSpPr>
          <p:cNvPr id="86" name=""/>
          <p:cNvSpPr/>
          <p:nvPr/>
        </p:nvSpPr>
        <p:spPr>
          <a:xfrm>
            <a:off x="326880" y="6531480"/>
            <a:ext cx="2609280" cy="32328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87" name=""/>
          <p:cNvSpPr/>
          <p:nvPr/>
        </p:nvSpPr>
        <p:spPr>
          <a:xfrm>
            <a:off x="8327880" y="6259320"/>
            <a:ext cx="649800" cy="54108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B63BED25-A06B-4DF9-B86E-CC788DA37BF8}"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88"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r>
              <a:rPr b="0" lang="en-GB" sz="4400" spc="-1" strike="noStrike">
                <a:solidFill>
                  <a:srgbClr val="ffffff"/>
                </a:solidFill>
                <a:latin typeface="Arial"/>
              </a:rPr>
              <a:t>Click to edit the title text format</a:t>
            </a:r>
            <a:endParaRPr b="0" lang="en-GB" sz="4400" spc="-1" strike="noStrike">
              <a:solidFill>
                <a:srgbClr val="ffffff"/>
              </a:solidFill>
              <a:latin typeface="Arial"/>
            </a:endParaRPr>
          </a:p>
        </p:txBody>
      </p:sp>
      <p:sp>
        <p:nvSpPr>
          <p:cNvPr id="89"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3200" spc="-1" strike="noStrike">
                <a:solidFill>
                  <a:srgbClr val="ffffff"/>
                </a:solidFill>
                <a:latin typeface="Arial"/>
              </a:rPr>
              <a:t>Click to edit the outline text format</a:t>
            </a:r>
            <a:endParaRPr b="0" lang="en-GB" sz="32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2800" spc="-1" strike="noStrike">
                <a:solidFill>
                  <a:srgbClr val="ffffff"/>
                </a:solidFill>
                <a:latin typeface="Arial"/>
              </a:rPr>
              <a:t>Second Outline Level</a:t>
            </a:r>
            <a:endParaRPr b="0" lang="en-GB" sz="2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2400" spc="-1" strike="noStrike">
                <a:solidFill>
                  <a:srgbClr val="ffffff"/>
                </a:solidFill>
                <a:latin typeface="Arial"/>
              </a:rPr>
              <a:t>Third Outline Level</a:t>
            </a:r>
            <a:endParaRPr b="0" lang="en-GB" sz="24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2000" spc="-1" strike="noStrike">
                <a:solidFill>
                  <a:srgbClr val="ffffff"/>
                </a:solidFill>
                <a:latin typeface="Arial"/>
              </a:rPr>
              <a:t>Fourth Outline Level</a:t>
            </a:r>
            <a:endParaRPr b="0" lang="en-GB" sz="20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2000" spc="-1" strike="noStrike">
                <a:solidFill>
                  <a:srgbClr val="ffffff"/>
                </a:solidFill>
                <a:latin typeface="Arial"/>
              </a:rPr>
              <a:t>Fifth Outline Level</a:t>
            </a:r>
            <a:endParaRPr b="0" lang="en-GB" sz="20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2000" spc="-1" strike="noStrike">
                <a:solidFill>
                  <a:srgbClr val="ffffff"/>
                </a:solidFill>
                <a:latin typeface="Arial"/>
              </a:rPr>
              <a:t>Sixth Outline Level</a:t>
            </a:r>
            <a:endParaRPr b="0" lang="en-GB" sz="20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2000" spc="-1" strike="noStrike">
                <a:solidFill>
                  <a:srgbClr val="ffffff"/>
                </a:solidFill>
                <a:latin typeface="Arial"/>
              </a:rPr>
              <a:t>Seventh Outline Level</a:t>
            </a:r>
            <a:endParaRPr b="0" lang="en-GB" sz="20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90" name=""/>
          <p:cNvSpPr/>
          <p:nvPr/>
        </p:nvSpPr>
        <p:spPr>
          <a:xfrm>
            <a:off x="360" y="6531120"/>
            <a:ext cx="9140760" cy="3232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91" name=""/>
          <p:cNvSpPr/>
          <p:nvPr/>
        </p:nvSpPr>
        <p:spPr>
          <a:xfrm>
            <a:off x="360" y="0"/>
            <a:ext cx="9140760" cy="146664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92" name=""/>
          <p:cNvSpPr/>
          <p:nvPr/>
        </p:nvSpPr>
        <p:spPr>
          <a:xfrm>
            <a:off x="326520" y="1796040"/>
            <a:ext cx="8487720" cy="456876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93" name=""/>
          <p:cNvSpPr/>
          <p:nvPr/>
        </p:nvSpPr>
        <p:spPr>
          <a:xfrm>
            <a:off x="8449920" y="6258960"/>
            <a:ext cx="405000" cy="54108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94" name="" descr=""/>
          <p:cNvPicPr/>
          <p:nvPr/>
        </p:nvPicPr>
        <p:blipFill>
          <a:blip r:embed="rId2"/>
          <a:stretch/>
        </p:blipFill>
        <p:spPr>
          <a:xfrm>
            <a:off x="8136720" y="272880"/>
            <a:ext cx="1004400" cy="1004400"/>
          </a:xfrm>
          <a:prstGeom prst="rect">
            <a:avLst/>
          </a:prstGeom>
          <a:ln w="0">
            <a:noFill/>
          </a:ln>
        </p:spPr>
      </p:pic>
      <p:sp>
        <p:nvSpPr>
          <p:cNvPr id="95" name=""/>
          <p:cNvSpPr/>
          <p:nvPr/>
        </p:nvSpPr>
        <p:spPr>
          <a:xfrm>
            <a:off x="3102480" y="6531480"/>
            <a:ext cx="2935800" cy="32328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14</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March 2026</a:t>
            </a:r>
            <a:endParaRPr b="0" lang="en-GB" sz="1800" spc="-1" strike="noStrike">
              <a:solidFill>
                <a:srgbClr val="ffffff"/>
              </a:solidFill>
              <a:latin typeface="Arial"/>
            </a:endParaRPr>
          </a:p>
        </p:txBody>
      </p:sp>
      <p:sp>
        <p:nvSpPr>
          <p:cNvPr id="96" name=""/>
          <p:cNvSpPr/>
          <p:nvPr/>
        </p:nvSpPr>
        <p:spPr>
          <a:xfrm>
            <a:off x="326880" y="6531480"/>
            <a:ext cx="2609280" cy="32328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97" name=""/>
          <p:cNvSpPr/>
          <p:nvPr/>
        </p:nvSpPr>
        <p:spPr>
          <a:xfrm>
            <a:off x="8327880" y="6259320"/>
            <a:ext cx="649800" cy="54108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30B0CD97-47C7-4F82-B91A-FC5F05955F4E}"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98" name="PlaceHolder 1"/>
          <p:cNvSpPr>
            <a:spLocks noGrp="1"/>
          </p:cNvSpPr>
          <p:nvPr>
            <p:ph type="title"/>
          </p:nvPr>
        </p:nvSpPr>
        <p:spPr>
          <a:xfrm>
            <a:off x="326520" y="272880"/>
            <a:ext cx="8487720" cy="86652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9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102" name=""/>
          <p:cNvGrpSpPr/>
          <p:nvPr/>
        </p:nvGrpSpPr>
        <p:grpSpPr>
          <a:xfrm>
            <a:off x="0" y="0"/>
            <a:ext cx="9141480" cy="4973760"/>
            <a:chOff x="0" y="0"/>
            <a:chExt cx="9141480" cy="4973760"/>
          </a:xfrm>
        </p:grpSpPr>
        <p:sp>
          <p:nvSpPr>
            <p:cNvPr id="103" name=""/>
            <p:cNvSpPr/>
            <p:nvPr/>
          </p:nvSpPr>
          <p:spPr>
            <a:xfrm>
              <a:off x="0" y="0"/>
              <a:ext cx="9141480" cy="497376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04" name=""/>
            <p:cNvSpPr/>
            <p:nvPr/>
          </p:nvSpPr>
          <p:spPr>
            <a:xfrm>
              <a:off x="0" y="0"/>
              <a:ext cx="9141480" cy="497376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05" name=""/>
            <p:cNvSpPr/>
            <p:nvPr/>
          </p:nvSpPr>
          <p:spPr>
            <a:xfrm>
              <a:off x="0" y="1548360"/>
              <a:ext cx="1406880" cy="77112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06" name=""/>
            <p:cNvSpPr/>
            <p:nvPr/>
          </p:nvSpPr>
          <p:spPr>
            <a:xfrm>
              <a:off x="829440" y="2322720"/>
              <a:ext cx="1158120" cy="220860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07" name=""/>
            <p:cNvSpPr/>
            <p:nvPr/>
          </p:nvSpPr>
          <p:spPr>
            <a:xfrm>
              <a:off x="1990800" y="663480"/>
              <a:ext cx="1158120" cy="220896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08" name=""/>
            <p:cNvSpPr/>
            <p:nvPr/>
          </p:nvSpPr>
          <p:spPr>
            <a:xfrm>
              <a:off x="3152160" y="1437840"/>
              <a:ext cx="328320" cy="43920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09" name=""/>
            <p:cNvSpPr/>
            <p:nvPr/>
          </p:nvSpPr>
          <p:spPr>
            <a:xfrm>
              <a:off x="3815640" y="0"/>
              <a:ext cx="1324080" cy="110268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10" name=""/>
            <p:cNvSpPr/>
            <p:nvPr/>
          </p:nvSpPr>
          <p:spPr>
            <a:xfrm>
              <a:off x="4230360" y="1105920"/>
              <a:ext cx="909360" cy="54972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11" name=""/>
            <p:cNvSpPr/>
            <p:nvPr/>
          </p:nvSpPr>
          <p:spPr>
            <a:xfrm>
              <a:off x="3152160" y="2101320"/>
              <a:ext cx="2817000" cy="121356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12" name=""/>
            <p:cNvSpPr/>
            <p:nvPr/>
          </p:nvSpPr>
          <p:spPr>
            <a:xfrm>
              <a:off x="3732840" y="3318120"/>
              <a:ext cx="1323720" cy="121320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13" name=""/>
            <p:cNvSpPr/>
            <p:nvPr/>
          </p:nvSpPr>
          <p:spPr>
            <a:xfrm>
              <a:off x="5972400" y="1769760"/>
              <a:ext cx="1406880" cy="54972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14" name=""/>
            <p:cNvSpPr/>
            <p:nvPr/>
          </p:nvSpPr>
          <p:spPr>
            <a:xfrm>
              <a:off x="6635880" y="2322720"/>
              <a:ext cx="1324080" cy="198756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15" name=""/>
            <p:cNvSpPr/>
            <p:nvPr/>
          </p:nvSpPr>
          <p:spPr>
            <a:xfrm>
              <a:off x="2488320" y="2875680"/>
              <a:ext cx="494640" cy="99216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16" name=""/>
            <p:cNvSpPr/>
            <p:nvPr/>
          </p:nvSpPr>
          <p:spPr>
            <a:xfrm>
              <a:off x="7797240" y="0"/>
              <a:ext cx="1344240" cy="176652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17" name=""/>
            <p:cNvSpPr/>
            <p:nvPr/>
          </p:nvSpPr>
          <p:spPr>
            <a:xfrm>
              <a:off x="6138360" y="0"/>
              <a:ext cx="245520" cy="121320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18" name=""/>
            <p:cNvSpPr/>
            <p:nvPr/>
          </p:nvSpPr>
          <p:spPr>
            <a:xfrm>
              <a:off x="1410120" y="0"/>
              <a:ext cx="162720" cy="110268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19" name=""/>
            <p:cNvSpPr/>
            <p:nvPr/>
          </p:nvSpPr>
          <p:spPr>
            <a:xfrm>
              <a:off x="0" y="3649680"/>
              <a:ext cx="328680" cy="132408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0" name=""/>
            <p:cNvSpPr/>
            <p:nvPr/>
          </p:nvSpPr>
          <p:spPr>
            <a:xfrm>
              <a:off x="8709840" y="3096720"/>
              <a:ext cx="328320" cy="187704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1" name=""/>
            <p:cNvSpPr/>
            <p:nvPr/>
          </p:nvSpPr>
          <p:spPr>
            <a:xfrm>
              <a:off x="7963200" y="2211840"/>
              <a:ext cx="328320" cy="43920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122" name=""/>
          <p:cNvSpPr/>
          <p:nvPr/>
        </p:nvSpPr>
        <p:spPr>
          <a:xfrm>
            <a:off x="424440" y="565920"/>
            <a:ext cx="8291520" cy="439452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23" name="PlaceHolder 1"/>
          <p:cNvSpPr>
            <a:spLocks noGrp="1"/>
          </p:cNvSpPr>
          <p:nvPr>
            <p:ph type="title"/>
          </p:nvPr>
        </p:nvSpPr>
        <p:spPr>
          <a:xfrm>
            <a:off x="326520" y="272880"/>
            <a:ext cx="8487720" cy="86652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124" name="PlaceHolder 2"/>
          <p:cNvSpPr>
            <a:spLocks noGrp="1"/>
          </p:cNvSpPr>
          <p:nvPr>
            <p:ph type="ftr" idx="7"/>
          </p:nvPr>
        </p:nvSpPr>
        <p:spPr>
          <a:xfrm>
            <a:off x="3123000" y="6248160"/>
            <a:ext cx="2895120" cy="46908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125" name="PlaceHolder 3"/>
          <p:cNvSpPr>
            <a:spLocks noGrp="1"/>
          </p:cNvSpPr>
          <p:nvPr>
            <p:ph type="sldNum" idx="8"/>
          </p:nvPr>
        </p:nvSpPr>
        <p:spPr>
          <a:xfrm>
            <a:off x="6555960" y="6248160"/>
            <a:ext cx="2126880" cy="46908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0D36CB4B-A8E8-42B1-89E2-BD49BEBBB8C1}"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126" name="PlaceHolder 4"/>
          <p:cNvSpPr>
            <a:spLocks noGrp="1"/>
          </p:cNvSpPr>
          <p:nvPr>
            <p:ph type="dt" idx="9"/>
          </p:nvPr>
        </p:nvSpPr>
        <p:spPr>
          <a:xfrm>
            <a:off x="424440" y="6248160"/>
            <a:ext cx="2126880" cy="46908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127"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solidFill>
                  <a:srgbClr val="000000"/>
                </a:solidFill>
                <a:latin typeface="Arial"/>
              </a:rPr>
              <a:t>Click to edit the outline text format</a:t>
            </a:r>
            <a:endParaRPr b="0" lang="en-GB"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2800" spc="-1" strike="noStrike">
                <a:solidFill>
                  <a:srgbClr val="000000"/>
                </a:solidFill>
                <a:latin typeface="Arial"/>
              </a:rPr>
              <a:t>Second Outline Level</a:t>
            </a:r>
            <a:endParaRPr b="0" lang="en-GB"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2400" spc="-1" strike="noStrike">
                <a:solidFill>
                  <a:srgbClr val="000000"/>
                </a:solidFill>
                <a:latin typeface="Arial"/>
              </a:rPr>
              <a:t>Third Outline Level</a:t>
            </a:r>
            <a:endParaRPr b="0" lang="en-GB"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2000" spc="-1" strike="noStrike">
                <a:solidFill>
                  <a:srgbClr val="000000"/>
                </a:solidFill>
                <a:latin typeface="Arial"/>
              </a:rPr>
              <a:t>Fourth Outline Level</a:t>
            </a:r>
            <a:endParaRPr b="0" lang="en-GB"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Arial"/>
              </a:rPr>
              <a:t>Fifth Outline Level</a:t>
            </a:r>
            <a:endParaRPr b="0" lang="en-GB"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Arial"/>
              </a:rPr>
              <a:t>Sixth Outline Level</a:t>
            </a:r>
            <a:endParaRPr b="0" lang="en-GB"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Arial"/>
              </a:rPr>
              <a:t>Seventh Outline Level</a:t>
            </a:r>
            <a:endParaRPr b="0" lang="en-GB"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61" r:id="rId2"/>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3.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2.xml"/>
</Relationships>
</file>

<file path=ppt/slides/_rels/slide14.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7.xml"/>
</Relationships>
</file>

<file path=ppt/slides/_rels/slide2.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7.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5.xml"/><Relationship Id="rId3"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 name="PlaceHolder 1"/>
          <p:cNvSpPr>
            <a:spLocks noGrp="1"/>
          </p:cNvSpPr>
          <p:nvPr>
            <p:ph type="title"/>
          </p:nvPr>
        </p:nvSpPr>
        <p:spPr>
          <a:xfrm>
            <a:off x="687960" y="1980000"/>
            <a:ext cx="7768800" cy="146628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14</a:t>
            </a:r>
            <a:r>
              <a:rPr b="0" lang="en-GB" sz="4400" spc="-1" strike="noStrike" baseline="33000">
                <a:solidFill>
                  <a:srgbClr val="780373"/>
                </a:solidFill>
                <a:latin typeface="Calibri"/>
              </a:rPr>
              <a:t>th</a:t>
            </a:r>
            <a:r>
              <a:rPr b="0" lang="en-GB" sz="4400" spc="-1" strike="noStrike">
                <a:solidFill>
                  <a:srgbClr val="780373"/>
                </a:solidFill>
                <a:latin typeface="Calibri"/>
              </a:rPr>
              <a:t> March 2026</a:t>
            </a:r>
            <a:br>
              <a:rPr sz="4400"/>
            </a:br>
            <a:r>
              <a:rPr b="1" lang="en-GB" sz="4000" spc="-1" strike="noStrike">
                <a:solidFill>
                  <a:srgbClr val="780373"/>
                </a:solidFill>
                <a:latin typeface="Calibri"/>
              </a:rPr>
              <a:t>St Christopher’s Cathedral and Awali Church, Bahrain</a:t>
            </a:r>
            <a:endParaRPr b="0" lang="en-GB" sz="4000" spc="-1" strike="noStrike">
              <a:solidFill>
                <a:srgbClr val="000000"/>
              </a:solidFill>
              <a:latin typeface="Arial"/>
            </a:endParaRPr>
          </a:p>
        </p:txBody>
      </p:sp>
      <p:sp>
        <p:nvSpPr>
          <p:cNvPr id="137" name="PlaceHolder 2"/>
          <p:cNvSpPr>
            <a:spLocks noGrp="1"/>
          </p:cNvSpPr>
          <p:nvPr>
            <p:ph type="subTitle"/>
          </p:nvPr>
        </p:nvSpPr>
        <p:spPr>
          <a:xfrm>
            <a:off x="1339560" y="5040000"/>
            <a:ext cx="6397200" cy="174888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38" name="" descr=""/>
          <p:cNvPicPr/>
          <p:nvPr/>
        </p:nvPicPr>
        <p:blipFill>
          <a:blip r:embed="rId1"/>
          <a:stretch/>
        </p:blipFill>
        <p:spPr>
          <a:xfrm>
            <a:off x="7488360" y="5040000"/>
            <a:ext cx="1652400" cy="1652400"/>
          </a:xfrm>
          <a:prstGeom prst="rect">
            <a:avLst/>
          </a:prstGeom>
          <a:ln w="0">
            <a:noFill/>
          </a:ln>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8" name="PlaceHolder 1"/>
          <p:cNvSpPr>
            <a:spLocks noGrp="1"/>
          </p:cNvSpPr>
          <p:nvPr>
            <p:ph type="title"/>
          </p:nvPr>
        </p:nvSpPr>
        <p:spPr>
          <a:xfrm>
            <a:off x="457200" y="117360"/>
            <a:ext cx="8225640" cy="11390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Scripture</a:t>
            </a:r>
            <a:endParaRPr b="0" lang="en-GB" sz="2400" spc="-1" strike="noStrike">
              <a:solidFill>
                <a:srgbClr val="ffffff"/>
              </a:solidFill>
              <a:latin typeface="Arial"/>
            </a:endParaRPr>
          </a:p>
        </p:txBody>
      </p:sp>
      <p:sp>
        <p:nvSpPr>
          <p:cNvPr id="159" name="PlaceHolder 2"/>
          <p:cNvSpPr>
            <a:spLocks noGrp="1"/>
          </p:cNvSpPr>
          <p:nvPr>
            <p:ph/>
          </p:nvPr>
        </p:nvSpPr>
        <p:spPr>
          <a:xfrm>
            <a:off x="457200" y="1800000"/>
            <a:ext cx="8225640" cy="3976200"/>
          </a:xfrm>
          <a:prstGeom prst="rect">
            <a:avLst/>
          </a:prstGeom>
          <a:noFill/>
          <a:ln w="0">
            <a:noFill/>
          </a:ln>
        </p:spPr>
        <p:txBody>
          <a:bodyPr lIns="91440" rIns="91440" tIns="45720" bIns="45720" anchor="t">
            <a:noAutofit/>
          </a:bodyPr>
          <a:p>
            <a:pPr indent="0">
              <a:lnSpc>
                <a:spcPct val="100000"/>
              </a:lnSpc>
              <a:spcAft>
                <a:spcPts val="1276"/>
              </a:spcAft>
              <a:buNone/>
              <a:tabLst>
                <a:tab algn="l" pos="0"/>
              </a:tabLst>
            </a:pPr>
            <a:r>
              <a:rPr b="0" lang="en-GB" sz="1600" spc="-1" strike="noStrike">
                <a:solidFill>
                  <a:srgbClr val="e0c2cd"/>
                </a:solidFill>
                <a:latin typeface="Calibri"/>
              </a:rPr>
              <a:t>John 9:1-4</a:t>
            </a:r>
            <a:br>
              <a:rPr sz="1600"/>
            </a:br>
            <a:r>
              <a:rPr b="0" lang="en-GB" sz="1600" spc="-1" strike="noStrike">
                <a:solidFill>
                  <a:srgbClr val="ffff00"/>
                </a:solidFill>
                <a:latin typeface="Calibri"/>
              </a:rPr>
              <a:t>As he walked along, he saw a man blind from birth. His disciples asked him, ‘Rabbi, who sinned, this man or his parents, that he was born blind?’ Jesus answered, ‘Neither this man nor his parents sinned; he was born blind so that God’s works might be revealed in him. We must work the works of him who sent me while it is day; night is coming when no one can work. As long as I am in the world, I am the light of the world.’</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This is the word of the Lord.</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Thanks be to God.</a:t>
            </a:r>
            <a:endParaRPr b="0" lang="en-GB" sz="1600" spc="-1" strike="noStrike">
              <a:solidFill>
                <a:srgbClr val="ffffff"/>
              </a:solidFill>
              <a:latin typeface="Arial"/>
            </a:endParaRPr>
          </a:p>
          <a:p>
            <a:pPr indent="0">
              <a:lnSpc>
                <a:spcPct val="100000"/>
              </a:lnSpc>
              <a:spcAft>
                <a:spcPts val="1276"/>
              </a:spcAft>
              <a:buNone/>
              <a:tabLst>
                <a:tab algn="l" pos="0"/>
              </a:tabLst>
            </a:pPr>
            <a:endParaRPr b="0" lang="en-GB" sz="1600" spc="-1" strike="noStrike">
              <a:solidFill>
                <a:srgbClr val="ffffff"/>
              </a:solidFill>
              <a:latin typeface="Arial"/>
            </a:endParaRPr>
          </a:p>
          <a:p>
            <a:pPr indent="0">
              <a:lnSpc>
                <a:spcPct val="100000"/>
              </a:lnSpc>
              <a:spcAft>
                <a:spcPts val="1276"/>
              </a:spcAft>
              <a:buNone/>
              <a:tabLst>
                <a:tab algn="l" pos="0"/>
              </a:tabLst>
            </a:pP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 name="PlaceHolder 1"/>
          <p:cNvSpPr>
            <a:spLocks noGrp="1"/>
          </p:cNvSpPr>
          <p:nvPr>
            <p:ph type="title"/>
          </p:nvPr>
        </p:nvSpPr>
        <p:spPr>
          <a:xfrm>
            <a:off x="457200" y="117360"/>
            <a:ext cx="8226000" cy="113940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Collects</a:t>
            </a:r>
            <a:endParaRPr b="0" lang="en-GB" sz="2400" spc="-1" strike="noStrike">
              <a:solidFill>
                <a:srgbClr val="ffffff"/>
              </a:solidFill>
              <a:latin typeface="Arial"/>
            </a:endParaRPr>
          </a:p>
        </p:txBody>
      </p:sp>
      <p:sp>
        <p:nvSpPr>
          <p:cNvPr id="161" name="PlaceHolder 2"/>
          <p:cNvSpPr>
            <a:spLocks noGrp="1"/>
          </p:cNvSpPr>
          <p:nvPr>
            <p:ph/>
          </p:nvPr>
        </p:nvSpPr>
        <p:spPr>
          <a:xfrm>
            <a:off x="457200" y="1800000"/>
            <a:ext cx="8226000" cy="3976560"/>
          </a:xfrm>
          <a:prstGeom prst="rect">
            <a:avLst/>
          </a:prstGeom>
          <a:noFill/>
          <a:ln w="0">
            <a:noFill/>
          </a:ln>
        </p:spPr>
        <p:txBody>
          <a:bodyPr lIns="91440" rIns="91440" tIns="45720" bIns="45720" anchor="t">
            <a:noAutofit/>
          </a:bodyPr>
          <a:p>
            <a:pPr indent="0">
              <a:lnSpc>
                <a:spcPct val="100000"/>
              </a:lnSpc>
              <a:buNone/>
              <a:tabLst>
                <a:tab algn="l" pos="0"/>
              </a:tabLst>
            </a:pPr>
            <a:r>
              <a:rPr b="0" lang="en-US" sz="1600" spc="-1" strike="noStrike">
                <a:solidFill>
                  <a:srgbClr val="ffff00"/>
                </a:solidFill>
                <a:latin typeface="Calibri"/>
                <a:ea typeface="Verdana"/>
              </a:rPr>
              <a:t>As our evening prayer rises before you, O God,</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so may your mercy come down upon us</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to cleanse our hearts</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and set us free to sing your praise</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now and for ever.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Lighten our darkness, Lord we pray</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And in your great mercy,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defend us from all perils and dangers of this night,</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For the sake of your Son, our Saviour, Jesus Christ,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2" name="PlaceHolder 1"/>
          <p:cNvSpPr>
            <a:spLocks noGrp="1"/>
          </p:cNvSpPr>
          <p:nvPr>
            <p:ph/>
          </p:nvPr>
        </p:nvSpPr>
        <p:spPr>
          <a:xfrm>
            <a:off x="457200" y="1620000"/>
            <a:ext cx="8226000" cy="4516560"/>
          </a:xfrm>
          <a:prstGeom prst="rect">
            <a:avLst/>
          </a:prstGeom>
          <a:noFill/>
          <a:ln w="0">
            <a:noFill/>
          </a:ln>
        </p:spPr>
        <p:txBody>
          <a:bodyPr lIns="91440" rIns="91440" tIns="45720" bIns="45720" anchor="b">
            <a:noAutofit/>
          </a:bodyPr>
          <a:p>
            <a:pPr indent="0">
              <a:lnSpc>
                <a:spcPct val="100000"/>
              </a:lnSpc>
              <a:buNone/>
              <a:tabLst>
                <a:tab algn="l" pos="0"/>
              </a:tabLst>
            </a:pPr>
            <a:r>
              <a:rPr b="0" lang="en-GB" sz="1600" spc="-1" strike="noStrike">
                <a:solidFill>
                  <a:srgbClr val="e0c2cd"/>
                </a:solidFill>
                <a:latin typeface="Calibri"/>
              </a:rPr>
              <a:t>Lord’s Prayer:</a:t>
            </a:r>
            <a:br>
              <a:rPr sz="1600"/>
            </a:br>
            <a:r>
              <a:rPr b="1" lang="en-GB" sz="1600" spc="-1" strike="noStrike">
                <a:solidFill>
                  <a:srgbClr val="ffffff"/>
                </a:solidFill>
                <a:latin typeface="Calibri"/>
              </a:rPr>
              <a:t>Our Father, who art in heaven, hallowed be thy name; thy kingdom come; thy will be done; on earth as it is in heaven. Give us this day our daily bread. And forgive us our trespasses, as we forgive those who trespass against us. And lead us not into temptation; but deliver us from evil. For thine is the kingdom, the power, and the glory, for ever and ever. Amen.</a:t>
            </a:r>
            <a:br>
              <a:rPr sz="1600"/>
            </a:br>
            <a:br>
              <a:rPr sz="1600"/>
            </a:br>
            <a:r>
              <a:rPr b="0" lang="en-GB" sz="1600" spc="-1" strike="noStrike">
                <a:solidFill>
                  <a:srgbClr val="e0c2cd"/>
                </a:solidFill>
                <a:latin typeface="Calibri"/>
              </a:rPr>
              <a:t>Blessing:</a:t>
            </a:r>
            <a:br>
              <a:rPr sz="1600"/>
            </a:br>
            <a:r>
              <a:rPr b="0" lang="en-GB" sz="1600" spc="-1" strike="noStrike">
                <a:solidFill>
                  <a:srgbClr val="ffff00"/>
                </a:solidFill>
                <a:latin typeface="Calibri"/>
              </a:rPr>
              <a:t>May the God of peace sanctify you wholly;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may your spirit and soul and body be kept sound and blameless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at the coming of our Lord Jesus Christ;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the blessing of God Almighty, the Father, the Son and the Holy Spirit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Rest upon you and keep you and all whom you love, safe and well, for evermore,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e0c2cd"/>
                </a:solidFill>
                <a:latin typeface="Calibri"/>
              </a:rPr>
              <a:t>Closing Prayer:</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God our Redeemer show us compassion and love.  Lead us, guide us, fill us with your Spirit.  Show us the way from darkness to light that we may be the light of the world. </a:t>
            </a:r>
            <a:r>
              <a:rPr b="0" lang="en-GB" sz="1600" spc="-1" strike="noStrike">
                <a:solidFill>
                  <a:srgbClr val="ffffff"/>
                </a:solidFill>
                <a:latin typeface="Calibri"/>
              </a:rPr>
              <a:t>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spcAft>
                <a:spcPts val="1276"/>
              </a:spcAft>
              <a:buNone/>
              <a:tabLst>
                <a:tab algn="l" pos="0"/>
              </a:tabLst>
            </a:pPr>
            <a:endParaRPr b="0" lang="en-GB" sz="1600" spc="-1" strike="noStrike">
              <a:solidFill>
                <a:srgbClr val="ffffff"/>
              </a:solidFill>
              <a:latin typeface="Arial"/>
            </a:endParaRPr>
          </a:p>
        </p:txBody>
      </p:sp>
      <p:sp>
        <p:nvSpPr>
          <p:cNvPr id="163" name="PlaceHolder 2"/>
          <p:cNvSpPr>
            <a:spLocks noGrp="1"/>
          </p:cNvSpPr>
          <p:nvPr>
            <p:ph type="title"/>
          </p:nvPr>
        </p:nvSpPr>
        <p:spPr>
          <a:xfrm>
            <a:off x="457560" y="117360"/>
            <a:ext cx="8226000" cy="113940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Blessing</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 name="PlaceHolder 1"/>
          <p:cNvSpPr>
            <a:spLocks noGrp="1"/>
          </p:cNvSpPr>
          <p:nvPr>
            <p:ph type="title"/>
          </p:nvPr>
        </p:nvSpPr>
        <p:spPr>
          <a:xfrm>
            <a:off x="687960" y="1980000"/>
            <a:ext cx="7768800" cy="146628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14</a:t>
            </a:r>
            <a:r>
              <a:rPr b="0" lang="en-GB" sz="4400" spc="-1" strike="noStrike" baseline="33000">
                <a:solidFill>
                  <a:srgbClr val="780373"/>
                </a:solidFill>
                <a:latin typeface="Calibri"/>
              </a:rPr>
              <a:t>th</a:t>
            </a:r>
            <a:r>
              <a:rPr b="0" lang="en-GB" sz="4400" spc="-1" strike="noStrike">
                <a:solidFill>
                  <a:srgbClr val="780373"/>
                </a:solidFill>
                <a:latin typeface="Calibri"/>
              </a:rPr>
              <a:t> March 2026</a:t>
            </a:r>
            <a:br>
              <a:rPr sz="4400"/>
            </a:br>
            <a:r>
              <a:rPr b="1" lang="en-GB" sz="4000" spc="-1" strike="noStrike">
                <a:solidFill>
                  <a:srgbClr val="780373"/>
                </a:solidFill>
                <a:latin typeface="Calibri"/>
              </a:rPr>
              <a:t>St Christopher’s Cathedral and Awali Church, Bahrain</a:t>
            </a:r>
            <a:br>
              <a:rPr sz="4000"/>
            </a:br>
            <a:br>
              <a:rPr sz="4000"/>
            </a:br>
            <a:r>
              <a:rPr b="1" i="1" lang="en-GB" sz="4000" spc="-1" strike="noStrike">
                <a:solidFill>
                  <a:srgbClr val="780373"/>
                </a:solidFill>
                <a:latin typeface="Times New Roman"/>
                <a:ea typeface="DejaVu Sans"/>
              </a:rPr>
              <a:t>"</a:t>
            </a:r>
            <a:r>
              <a:rPr b="1" i="1" lang="en-GB" sz="4000" spc="-1" strike="noStrike">
                <a:solidFill>
                  <a:srgbClr val="780373"/>
                </a:solidFill>
                <a:latin typeface="Times New Roman"/>
                <a:ea typeface="Noto Sans CJK SC"/>
              </a:rPr>
              <a:t>Father of Light</a:t>
            </a:r>
            <a:r>
              <a:rPr b="1" i="1" lang="en-GB" sz="4000" spc="-1" strike="noStrike">
                <a:solidFill>
                  <a:srgbClr val="780373"/>
                </a:solidFill>
                <a:latin typeface="Times New Roman"/>
                <a:ea typeface="DejaVu Sans"/>
              </a:rPr>
              <a:t>"</a:t>
            </a:r>
            <a:endParaRPr b="0" lang="en-GB" sz="4000" spc="-1" strike="noStrike">
              <a:solidFill>
                <a:srgbClr val="000000"/>
              </a:solidFill>
              <a:latin typeface="Arial"/>
            </a:endParaRPr>
          </a:p>
        </p:txBody>
      </p:sp>
      <p:sp>
        <p:nvSpPr>
          <p:cNvPr id="165" name="PlaceHolder 2"/>
          <p:cNvSpPr>
            <a:spLocks noGrp="1"/>
          </p:cNvSpPr>
          <p:nvPr>
            <p:ph type="subTitle"/>
          </p:nvPr>
        </p:nvSpPr>
        <p:spPr>
          <a:xfrm>
            <a:off x="1339560" y="5040000"/>
            <a:ext cx="6397200" cy="174888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66" name="" descr=""/>
          <p:cNvPicPr/>
          <p:nvPr/>
        </p:nvPicPr>
        <p:blipFill>
          <a:blip r:embed="rId1"/>
          <a:stretch/>
        </p:blipFill>
        <p:spPr>
          <a:xfrm>
            <a:off x="7488360" y="5040000"/>
            <a:ext cx="1652400" cy="1652400"/>
          </a:xfrm>
          <a:prstGeom prst="rect">
            <a:avLst/>
          </a:prstGeom>
          <a:ln w="0">
            <a:noFill/>
          </a:ln>
        </p:spPr>
      </p:pic>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 name="PlaceHolder 1"/>
          <p:cNvSpPr>
            <a:spLocks noGrp="1"/>
          </p:cNvSpPr>
          <p:nvPr>
            <p:ph type="title"/>
          </p:nvPr>
        </p:nvSpPr>
        <p:spPr>
          <a:xfrm>
            <a:off x="687960" y="1980000"/>
            <a:ext cx="7768800" cy="146628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14</a:t>
            </a:r>
            <a:r>
              <a:rPr b="0" lang="en-GB" sz="4400" spc="-1" strike="noStrike" baseline="33000">
                <a:solidFill>
                  <a:srgbClr val="780373"/>
                </a:solidFill>
                <a:latin typeface="Calibri"/>
              </a:rPr>
              <a:t>th</a:t>
            </a:r>
            <a:r>
              <a:rPr b="0" lang="en-GB" sz="4400" spc="-1" strike="noStrike">
                <a:solidFill>
                  <a:srgbClr val="780373"/>
                </a:solidFill>
                <a:latin typeface="Calibri"/>
              </a:rPr>
              <a:t> March 2026</a:t>
            </a:r>
            <a:br>
              <a:rPr sz="4400"/>
            </a:br>
            <a:r>
              <a:rPr b="1" lang="en-GB" sz="4000" spc="-1" strike="noStrike">
                <a:solidFill>
                  <a:srgbClr val="780373"/>
                </a:solidFill>
                <a:latin typeface="Calibri"/>
              </a:rPr>
              <a:t>St Christopher’s Cathedral and Awali Church, Bahrain</a:t>
            </a:r>
            <a:endParaRPr b="0" lang="en-GB" sz="4000" spc="-1" strike="noStrike">
              <a:solidFill>
                <a:srgbClr val="000000"/>
              </a:solidFill>
              <a:latin typeface="Arial"/>
            </a:endParaRPr>
          </a:p>
        </p:txBody>
      </p:sp>
      <p:sp>
        <p:nvSpPr>
          <p:cNvPr id="168" name="PlaceHolder 2"/>
          <p:cNvSpPr>
            <a:spLocks noGrp="1"/>
          </p:cNvSpPr>
          <p:nvPr>
            <p:ph type="subTitle"/>
          </p:nvPr>
        </p:nvSpPr>
        <p:spPr>
          <a:xfrm>
            <a:off x="1339560" y="5040000"/>
            <a:ext cx="6397200" cy="174888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69" name="" descr=""/>
          <p:cNvPicPr/>
          <p:nvPr/>
        </p:nvPicPr>
        <p:blipFill>
          <a:blip r:embed="rId1"/>
          <a:stretch/>
        </p:blipFill>
        <p:spPr>
          <a:xfrm>
            <a:off x="7488360" y="5040000"/>
            <a:ext cx="1652400" cy="1652400"/>
          </a:xfrm>
          <a:prstGeom prst="rect">
            <a:avLst/>
          </a:prstGeom>
          <a:ln w="0">
            <a:noFill/>
          </a:ln>
        </p:spPr>
      </p:pic>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 name="PlaceHolder 1"/>
          <p:cNvSpPr>
            <a:spLocks noGrp="1"/>
          </p:cNvSpPr>
          <p:nvPr>
            <p:ph type="title"/>
          </p:nvPr>
        </p:nvSpPr>
        <p:spPr>
          <a:xfrm>
            <a:off x="687960" y="1980000"/>
            <a:ext cx="7768800" cy="146628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14</a:t>
            </a:r>
            <a:r>
              <a:rPr b="0" lang="en-GB" sz="4400" spc="-1" strike="noStrike" baseline="33000">
                <a:solidFill>
                  <a:srgbClr val="780373"/>
                </a:solidFill>
                <a:latin typeface="Calibri"/>
              </a:rPr>
              <a:t>th</a:t>
            </a:r>
            <a:r>
              <a:rPr b="0" lang="en-GB" sz="4400" spc="-1" strike="noStrike">
                <a:solidFill>
                  <a:srgbClr val="780373"/>
                </a:solidFill>
                <a:latin typeface="Calibri"/>
              </a:rPr>
              <a:t> March 2026</a:t>
            </a:r>
            <a:br>
              <a:rPr sz="4400"/>
            </a:br>
            <a:r>
              <a:rPr b="1" lang="en-GB" sz="4000" spc="-1" strike="noStrike">
                <a:solidFill>
                  <a:srgbClr val="780373"/>
                </a:solidFill>
                <a:latin typeface="Calibri"/>
              </a:rPr>
              <a:t>St Christopher’s Cathedral and Awali Church, Bahrain</a:t>
            </a:r>
            <a:endParaRPr b="0" lang="en-GB" sz="4000" spc="-1" strike="noStrike">
              <a:solidFill>
                <a:srgbClr val="000000"/>
              </a:solidFill>
              <a:latin typeface="Arial"/>
            </a:endParaRPr>
          </a:p>
        </p:txBody>
      </p:sp>
      <p:sp>
        <p:nvSpPr>
          <p:cNvPr id="140" name="PlaceHolder 2"/>
          <p:cNvSpPr>
            <a:spLocks noGrp="1"/>
          </p:cNvSpPr>
          <p:nvPr>
            <p:ph type="subTitle"/>
          </p:nvPr>
        </p:nvSpPr>
        <p:spPr>
          <a:xfrm>
            <a:off x="1339560" y="5040000"/>
            <a:ext cx="6397200" cy="174888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41" name="" descr=""/>
          <p:cNvPicPr/>
          <p:nvPr/>
        </p:nvPicPr>
        <p:blipFill>
          <a:blip r:embed="rId1"/>
          <a:stretch/>
        </p:blipFill>
        <p:spPr>
          <a:xfrm>
            <a:off x="7488360" y="5040000"/>
            <a:ext cx="1652400" cy="1652400"/>
          </a:xfrm>
          <a:prstGeom prst="rect">
            <a:avLst/>
          </a:prstGeom>
          <a:ln w="0">
            <a:noFill/>
          </a:ln>
        </p:spPr>
      </p:pic>
      <p:sp>
        <p:nvSpPr>
          <p:cNvPr id="142" name=""/>
          <p:cNvSpPr/>
          <p:nvPr/>
        </p:nvSpPr>
        <p:spPr>
          <a:xfrm>
            <a:off x="540000" y="3825000"/>
            <a:ext cx="8277120" cy="1212120"/>
          </a:xfrm>
          <a:prstGeom prst="rect">
            <a:avLst/>
          </a:prstGeom>
          <a:noFill/>
          <a:ln w="0">
            <a:noFill/>
          </a:ln>
        </p:spPr>
        <p:style>
          <a:lnRef idx="0"/>
          <a:fillRef idx="0"/>
          <a:effectRef idx="0"/>
          <a:fontRef idx="minor"/>
        </p:style>
        <p:txBody>
          <a:bodyPr lIns="90000" rIns="90000" tIns="45000" bIns="45000" anchor="t">
            <a:noAutofit/>
          </a:bodyPr>
          <a:p>
            <a:pPr algn="ctr">
              <a:lnSpc>
                <a:spcPct val="100000"/>
              </a:lnSpc>
            </a:pPr>
            <a:r>
              <a:rPr b="1" i="1" lang="en-GB" sz="4000" spc="-1" strike="noStrike">
                <a:solidFill>
                  <a:srgbClr val="780373"/>
                </a:solidFill>
                <a:latin typeface="Times New Roman"/>
                <a:ea typeface="DejaVu Sans"/>
              </a:rPr>
              <a:t>"</a:t>
            </a:r>
            <a:r>
              <a:rPr b="1" i="1" lang="en-GB" sz="4000" spc="-1" strike="noStrike">
                <a:solidFill>
                  <a:srgbClr val="780373"/>
                </a:solidFill>
                <a:latin typeface="Times New Roman"/>
                <a:ea typeface="Noto Sans CJK SC"/>
              </a:rPr>
              <a:t>Christ be our Light</a:t>
            </a:r>
            <a:r>
              <a:rPr b="1" i="1" lang="en-GB" sz="4000" spc="-1" strike="noStrike">
                <a:solidFill>
                  <a:srgbClr val="780373"/>
                </a:solidFill>
                <a:latin typeface="Times New Roman"/>
                <a:ea typeface="DejaVu Sans"/>
              </a:rPr>
              <a:t>"</a:t>
            </a:r>
            <a:endParaRPr b="0" lang="en-GB"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 name="PlaceHolder 1"/>
          <p:cNvSpPr>
            <a:spLocks noGrp="1"/>
          </p:cNvSpPr>
          <p:nvPr>
            <p:ph type="title"/>
          </p:nvPr>
        </p:nvSpPr>
        <p:spPr>
          <a:xfrm>
            <a:off x="457200" y="117360"/>
            <a:ext cx="8226000" cy="113940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Welcome</a:t>
            </a:r>
            <a:endParaRPr b="0" lang="en-GB" sz="2400" spc="-1" strike="noStrike">
              <a:solidFill>
                <a:srgbClr val="ffffff"/>
              </a:solidFill>
              <a:latin typeface="Arial"/>
            </a:endParaRPr>
          </a:p>
        </p:txBody>
      </p:sp>
      <p:sp>
        <p:nvSpPr>
          <p:cNvPr id="144" name="PlaceHolder 2"/>
          <p:cNvSpPr>
            <a:spLocks noGrp="1"/>
          </p:cNvSpPr>
          <p:nvPr>
            <p:ph/>
          </p:nvPr>
        </p:nvSpPr>
        <p:spPr>
          <a:xfrm>
            <a:off x="457200" y="1800000"/>
            <a:ext cx="8226000" cy="3976560"/>
          </a:xfrm>
          <a:prstGeom prst="rect">
            <a:avLst/>
          </a:prstGeom>
          <a:noFill/>
          <a:ln w="0">
            <a:noFill/>
          </a:ln>
        </p:spPr>
        <p:txBody>
          <a:bodyPr lIns="91440" rIns="91440" tIns="45720" bIns="45720" anchor="t">
            <a:noAutofit/>
          </a:bodyPr>
          <a:p>
            <a:pPr indent="0">
              <a:lnSpc>
                <a:spcPct val="100000"/>
              </a:lnSpc>
              <a:spcAft>
                <a:spcPts val="1276"/>
              </a:spcAft>
              <a:buNone/>
              <a:tabLst>
                <a:tab algn="l" pos="0"/>
              </a:tabLst>
            </a:pPr>
            <a:r>
              <a:rPr b="0" lang="en-GB" sz="1600" spc="-1" strike="noStrike">
                <a:solidFill>
                  <a:srgbClr val="e0c2cd"/>
                </a:solidFill>
                <a:latin typeface="Calibri"/>
              </a:rPr>
              <a:t>Opening Acclamation:</a:t>
            </a:r>
            <a:br>
              <a:rPr sz="1600"/>
            </a:br>
            <a:r>
              <a:rPr b="0" lang="en-GB" sz="1600" spc="-1" strike="noStrike">
                <a:solidFill>
                  <a:srgbClr val="ffff00"/>
                </a:solidFill>
                <a:latin typeface="Calibri"/>
              </a:rPr>
              <a:t>Grace, mercy and peace from God our Father and the Lord Jesus Christ be with you.</a:t>
            </a:r>
            <a:br>
              <a:rPr sz="1600"/>
            </a:br>
            <a:r>
              <a:rPr b="1" lang="en-GB" sz="1600" spc="-1" strike="noStrike">
                <a:solidFill>
                  <a:srgbClr val="ffffff"/>
                </a:solidFill>
                <a:latin typeface="Calibri"/>
              </a:rPr>
              <a:t>And also with you.</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200"/>
                </a:solidFill>
                <a:latin typeface="Calibri"/>
                <a:ea typeface="Verdana"/>
              </a:rPr>
              <a:t>We give thanks for this penitential journey to the cross.</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Verdana"/>
              </a:rPr>
              <a:t>Lord bless us and save us. </a:t>
            </a:r>
            <a:endParaRPr b="0" lang="en-GB" sz="1600" spc="-1" strike="noStrike">
              <a:solidFill>
                <a:srgbClr val="ffffff"/>
              </a:solidFill>
              <a:latin typeface="Arial"/>
            </a:endParaRPr>
          </a:p>
          <a:p>
            <a:pPr indent="0" defTabSz="914400">
              <a:lnSpc>
                <a:spcPct val="100000"/>
              </a:lnSpc>
              <a:spcAft>
                <a:spcPts val="1276"/>
              </a:spcAft>
              <a:buNone/>
              <a:tabLst>
                <a:tab algn="l" pos="0"/>
              </a:tabLst>
            </a:pP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Almighty God,</a:t>
            </a:r>
            <a:r>
              <a:rPr b="0" lang="en-US" sz="1600" spc="-1" strike="noStrike">
                <a:solidFill>
                  <a:srgbClr val="ffffff"/>
                </a:solidFill>
                <a:latin typeface="Calibri"/>
                <a:ea typeface="DejaVu Sans"/>
              </a:rPr>
              <a:t>  </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to whom all hearts are open,</a:t>
            </a:r>
            <a:r>
              <a:rPr b="0" lang="en-US" sz="1600" spc="-1" strike="noStrike">
                <a:solidFill>
                  <a:srgbClr val="ffffff"/>
                </a:solidFill>
                <a:latin typeface="Calibri"/>
                <a:ea typeface="DejaVu Sans"/>
              </a:rPr>
              <a:t>  </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all desires known,</a:t>
            </a:r>
            <a:r>
              <a:rPr b="0" lang="en-US" sz="1600" spc="-1" strike="noStrike">
                <a:solidFill>
                  <a:srgbClr val="ffffff"/>
                </a:solidFill>
                <a:latin typeface="Calibri"/>
                <a:ea typeface="DejaVu Sans"/>
              </a:rPr>
              <a:t>  </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and from whom no secrets are hidden:</a:t>
            </a:r>
            <a:r>
              <a:rPr b="0" lang="en-US" sz="1600" spc="-1" strike="noStrike">
                <a:solidFill>
                  <a:srgbClr val="ffffff"/>
                </a:solidFill>
                <a:latin typeface="Calibri"/>
                <a:ea typeface="DejaVu Sans"/>
              </a:rPr>
              <a:t>  </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cleanse the thoughts of our hearts</a:t>
            </a:r>
            <a:r>
              <a:rPr b="0" lang="en-US" sz="1600" spc="-1" strike="noStrike">
                <a:solidFill>
                  <a:srgbClr val="ffffff"/>
                </a:solidFill>
                <a:latin typeface="Calibri"/>
                <a:ea typeface="DejaVu Sans"/>
              </a:rPr>
              <a:t>  </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by the inspiration of your Holy Spirit,</a:t>
            </a:r>
            <a:r>
              <a:rPr b="0" lang="en-US" sz="1600" spc="-1" strike="noStrike">
                <a:solidFill>
                  <a:srgbClr val="ffffff"/>
                </a:solidFill>
                <a:latin typeface="Calibri"/>
                <a:ea typeface="DejaVu Sans"/>
              </a:rPr>
              <a:t>  </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that we may perfectly love you,</a:t>
            </a:r>
            <a:r>
              <a:rPr b="0" lang="en-US" sz="1600" spc="-1" strike="noStrike">
                <a:solidFill>
                  <a:srgbClr val="ffffff"/>
                </a:solidFill>
                <a:latin typeface="Calibri"/>
                <a:ea typeface="DejaVu Sans"/>
              </a:rPr>
              <a:t>  </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and worthily magnify your holy name;</a:t>
            </a:r>
            <a:r>
              <a:rPr b="0" lang="en-US" sz="1600" spc="-1" strike="noStrike">
                <a:solidFill>
                  <a:srgbClr val="ffffff"/>
                </a:solidFill>
                <a:latin typeface="Calibri"/>
                <a:ea typeface="DejaVu Sans"/>
              </a:rPr>
              <a:t>  </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through Christ our Lord.</a:t>
            </a:r>
            <a:r>
              <a:rPr b="0" lang="en-US" sz="1600" spc="-1" strike="noStrike">
                <a:solidFill>
                  <a:srgbClr val="ffffff"/>
                </a:solidFill>
                <a:latin typeface="Calibri"/>
                <a:ea typeface="DejaVu Sans"/>
              </a:rPr>
              <a:t>  </a:t>
            </a:r>
            <a:endParaRPr b="0" lang="en-GB" sz="1600" spc="-1" strike="noStrike">
              <a:solidFill>
                <a:srgbClr val="ffffff"/>
              </a:solidFill>
              <a:latin typeface="Arial"/>
            </a:endParaRPr>
          </a:p>
          <a:p>
            <a:pPr indent="0" defTabSz="914400">
              <a:lnSpc>
                <a:spcPct val="100000"/>
              </a:lnSpc>
              <a:spcAft>
                <a:spcPts val="1276"/>
              </a:spcAft>
              <a:buNone/>
              <a:tabLst>
                <a:tab algn="l" pos="0"/>
              </a:tabLst>
            </a:pPr>
            <a:r>
              <a:rPr b="1" lang="en-US" sz="1600" spc="-1" strike="noStrike">
                <a:solidFill>
                  <a:srgbClr val="ffffff"/>
                </a:solidFill>
                <a:latin typeface="Calibri"/>
                <a:ea typeface="DejaVu Sans"/>
              </a:rPr>
              <a:t>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 name="PlaceHolder 1"/>
          <p:cNvSpPr>
            <a:spLocks noGrp="1"/>
          </p:cNvSpPr>
          <p:nvPr>
            <p:ph/>
          </p:nvPr>
        </p:nvSpPr>
        <p:spPr>
          <a:xfrm>
            <a:off x="457200" y="1800000"/>
            <a:ext cx="8226000" cy="3976560"/>
          </a:xfrm>
          <a:prstGeom prst="rect">
            <a:avLst/>
          </a:prstGeom>
          <a:noFill/>
          <a:ln w="0">
            <a:noFill/>
          </a:ln>
        </p:spPr>
        <p:txBody>
          <a:bodyPr lIns="91440" rIns="91440" tIns="45720" bIns="45720" anchor="t">
            <a:noAutofit/>
          </a:bodyPr>
          <a:p>
            <a:pPr indent="0">
              <a:lnSpc>
                <a:spcPct val="100000"/>
              </a:lnSpc>
              <a:spcAft>
                <a:spcPts val="1276"/>
              </a:spcAft>
              <a:buNone/>
              <a:tabLst>
                <a:tab algn="l" pos="0"/>
              </a:tabLst>
            </a:pPr>
            <a:r>
              <a:rPr b="0" lang="en-GB" sz="1600" spc="-1" strike="noStrike">
                <a:solidFill>
                  <a:srgbClr val="e0c2cd"/>
                </a:solidFill>
                <a:latin typeface="Calibri"/>
              </a:rPr>
              <a:t>Confession:</a:t>
            </a:r>
            <a:br>
              <a:rPr sz="1600"/>
            </a:br>
            <a:r>
              <a:rPr b="1" lang="en-GB" sz="1600" spc="-1" strike="noStrike">
                <a:solidFill>
                  <a:srgbClr val="ffffff"/>
                </a:solidFill>
                <a:latin typeface="Calibri"/>
              </a:rPr>
              <a:t>Most merciful God, we confess that we have sinned against you in thought, word and deed, by what we have done and by what we have left undone. We have not loved you with our whole heart. We have not loved our neighbours as ourselves. In your mercy forgive what we have been, help us to amend what we are, and direct what we shall be; through Jesus Christ our Lord.</a:t>
            </a:r>
            <a:r>
              <a:rPr b="0" lang="en-GB" sz="1600" spc="-1" strike="noStrike">
                <a:solidFill>
                  <a:srgbClr val="ffffff"/>
                </a:solidFill>
                <a:latin typeface="Calibri"/>
              </a:rPr>
              <a:t>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Almighty God have mercy upon you,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forgive you all your sins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through our Lord Jesus Christ, </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strengthen you in all goodness,</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and by the power of the Holy Spirit </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Keep you in eternal life.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marL="342720" indent="0" defTabSz="914400">
              <a:lnSpc>
                <a:spcPct val="100000"/>
              </a:lnSpc>
              <a:spcAft>
                <a:spcPts val="1276"/>
              </a:spcAft>
              <a:buNone/>
              <a:tabLst>
                <a:tab algn="l" pos="0"/>
              </a:tabLst>
            </a:pPr>
            <a:endParaRPr b="0" lang="en-GB" sz="1600" spc="-1" strike="noStrike">
              <a:solidFill>
                <a:srgbClr val="ffffff"/>
              </a:solidFill>
              <a:latin typeface="Arial"/>
            </a:endParaRPr>
          </a:p>
          <a:p>
            <a:pPr marL="342720" indent="0" defTabSz="914400">
              <a:lnSpc>
                <a:spcPct val="100000"/>
              </a:lnSpc>
              <a:spcAft>
                <a:spcPts val="1276"/>
              </a:spcAft>
              <a:buNone/>
              <a:tabLst>
                <a:tab algn="l" pos="0"/>
              </a:tabLst>
            </a:pPr>
            <a:endParaRPr b="0" lang="en-GB" sz="1600" spc="-1" strike="noStrike">
              <a:solidFill>
                <a:srgbClr val="ffffff"/>
              </a:solidFill>
              <a:latin typeface="Arial"/>
            </a:endParaRPr>
          </a:p>
        </p:txBody>
      </p:sp>
      <p:sp>
        <p:nvSpPr>
          <p:cNvPr id="146" name="PlaceHolder 4"/>
          <p:cNvSpPr/>
          <p:nvPr/>
        </p:nvSpPr>
        <p:spPr>
          <a:xfrm>
            <a:off x="457200" y="117720"/>
            <a:ext cx="8226000" cy="113940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7" name="PlaceHolder 1"/>
          <p:cNvSpPr>
            <a:spLocks noGrp="1"/>
          </p:cNvSpPr>
          <p:nvPr>
            <p:ph type="title"/>
          </p:nvPr>
        </p:nvSpPr>
        <p:spPr>
          <a:xfrm>
            <a:off x="457200" y="117360"/>
            <a:ext cx="8226000" cy="113940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Prayer</a:t>
            </a:r>
            <a:endParaRPr b="0" lang="en-GB" sz="2400" spc="-1" strike="noStrike">
              <a:solidFill>
                <a:srgbClr val="ffffff"/>
              </a:solidFill>
              <a:latin typeface="Arial"/>
            </a:endParaRPr>
          </a:p>
        </p:txBody>
      </p:sp>
      <p:sp>
        <p:nvSpPr>
          <p:cNvPr id="148" name="PlaceHolder 2"/>
          <p:cNvSpPr>
            <a:spLocks noGrp="1"/>
          </p:cNvSpPr>
          <p:nvPr>
            <p:ph/>
          </p:nvPr>
        </p:nvSpPr>
        <p:spPr>
          <a:xfrm>
            <a:off x="457200" y="1800000"/>
            <a:ext cx="8226000" cy="397656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e0c2cd"/>
                </a:solidFill>
                <a:latin typeface="Calibri"/>
              </a:rPr>
              <a:t>Collect for Lent:</a:t>
            </a:r>
            <a:br>
              <a:rPr sz="1600"/>
            </a:br>
            <a:r>
              <a:rPr b="0" lang="en-GB" sz="1600" spc="-1" strike="noStrike">
                <a:solidFill>
                  <a:srgbClr val="ffff00"/>
                </a:solidFill>
                <a:latin typeface="Calibri"/>
              </a:rPr>
              <a:t>Almighty and everlasting God,</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you hate nothing that you have made</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forgive the sins of all those who are penitent: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create and make in us new and contrite hearts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that we, worthily lamenting our sins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acknowledging our wretchedness,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may receive from you, the God of all mercy,</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perfect remission and forgiveness;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through Jesus Christ your Son our Lord,</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who is alive and reigns with you,</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in the unity of the Holy Spirit,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one God, now and for ever.</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Amen.</a:t>
            </a:r>
            <a:br>
              <a:rPr sz="1600"/>
            </a:b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 name="PlaceHolder 1"/>
          <p:cNvSpPr>
            <a:spLocks noGrp="1"/>
          </p:cNvSpPr>
          <p:nvPr>
            <p:ph type="title"/>
          </p:nvPr>
        </p:nvSpPr>
        <p:spPr>
          <a:xfrm>
            <a:off x="457200" y="117360"/>
            <a:ext cx="8226000" cy="113940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Prayer</a:t>
            </a:r>
            <a:endParaRPr b="0" lang="en-GB" sz="2400" spc="-1" strike="noStrike">
              <a:solidFill>
                <a:srgbClr val="ffffff"/>
              </a:solidFill>
              <a:latin typeface="Arial"/>
            </a:endParaRPr>
          </a:p>
        </p:txBody>
      </p:sp>
      <p:sp>
        <p:nvSpPr>
          <p:cNvPr id="150" name="PlaceHolder 2"/>
          <p:cNvSpPr>
            <a:spLocks noGrp="1"/>
          </p:cNvSpPr>
          <p:nvPr>
            <p:ph/>
          </p:nvPr>
        </p:nvSpPr>
        <p:spPr>
          <a:xfrm>
            <a:off x="457200" y="1800000"/>
            <a:ext cx="8226000" cy="397656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e0c2cd"/>
                </a:solidFill>
                <a:latin typeface="Calibri"/>
              </a:rPr>
              <a:t>Collect for the Saint Matilda on 14</a:t>
            </a:r>
            <a:r>
              <a:rPr b="0" lang="en-GB" sz="1600" spc="-1" strike="noStrike" baseline="33000">
                <a:solidFill>
                  <a:srgbClr val="e0c2cd"/>
                </a:solidFill>
                <a:latin typeface="Calibri"/>
              </a:rPr>
              <a:t>th</a:t>
            </a:r>
            <a:r>
              <a:rPr b="0" lang="en-GB" sz="1600" spc="-1" strike="noStrike">
                <a:solidFill>
                  <a:srgbClr val="e0c2cd"/>
                </a:solidFill>
                <a:latin typeface="Calibri"/>
              </a:rPr>
              <a:t> March 2026</a:t>
            </a:r>
            <a:br>
              <a:rPr sz="1600"/>
            </a:br>
            <a:r>
              <a:rPr b="0" lang="en-GB" sz="1600" spc="-1" strike="noStrike">
                <a:solidFill>
                  <a:srgbClr val="ffff00"/>
                </a:solidFill>
                <a:latin typeface="Calibri"/>
              </a:rPr>
              <a:t>O God, by whose grace the blessed Matilda,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enkindled with the fire of thy love,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became a burning and shining light in thy Church: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Grant that we may be inflamed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with the same spirit of discipline and love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ever walk before thee as children of light.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Through our Lord Jesus Christ, Your Son,</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who lives and reigns with You</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in the unity of the Holy Spirit,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one God for ever and ever.</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Amen.</a:t>
            </a:r>
            <a:br>
              <a:rPr sz="1600"/>
            </a:b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51" name="Picture 210" descr=""/>
          <p:cNvPicPr/>
          <p:nvPr/>
        </p:nvPicPr>
        <p:blipFill>
          <a:blip r:embed="rId1"/>
          <a:stretch/>
        </p:blipFill>
        <p:spPr>
          <a:xfrm>
            <a:off x="3060000" y="1516320"/>
            <a:ext cx="6081120" cy="4671720"/>
          </a:xfrm>
          <a:prstGeom prst="rect">
            <a:avLst/>
          </a:prstGeom>
          <a:ln w="0">
            <a:noFill/>
          </a:ln>
        </p:spPr>
      </p:pic>
      <p:sp>
        <p:nvSpPr>
          <p:cNvPr id="152" name="CustomShape 2"/>
          <p:cNvSpPr/>
          <p:nvPr/>
        </p:nvSpPr>
        <p:spPr>
          <a:xfrm>
            <a:off x="540000" y="1620000"/>
            <a:ext cx="8394480" cy="4499640"/>
          </a:xfrm>
          <a:prstGeom prst="rect">
            <a:avLst/>
          </a:prstGeom>
          <a:noFill/>
          <a:ln w="0">
            <a:noFill/>
          </a:ln>
        </p:spPr>
        <p:style>
          <a:lnRef idx="0"/>
          <a:fillRef idx="0"/>
          <a:effectRef idx="0"/>
          <a:fontRef idx="minor"/>
        </p:style>
        <p:txBody>
          <a:bodyPr lIns="90000" rIns="90000" tIns="46800" bIns="46800" anchor="t">
            <a:noAutofit/>
          </a:bodyPr>
          <a:p>
            <a:pPr defTabSz="914400">
              <a:lnSpc>
                <a:spcPct val="100000"/>
              </a:lnSpc>
              <a:spcBef>
                <a:spcPts val="697"/>
              </a:spcBef>
            </a:pPr>
            <a:r>
              <a:rPr b="1" lang="en-US" sz="2800" spc="-1" strike="noStrike">
                <a:solidFill>
                  <a:srgbClr val="bbe33d"/>
                </a:solidFill>
                <a:latin typeface="Verdana"/>
                <a:ea typeface="DejaVu Sans"/>
              </a:rPr>
              <a:t>Prayers</a:t>
            </a:r>
            <a:endParaRPr b="0" lang="en-GB" sz="2800" spc="-1" strike="noStrike">
              <a:solidFill>
                <a:srgbClr val="ffffff"/>
              </a:solidFill>
              <a:latin typeface="Arial"/>
            </a:endParaRPr>
          </a:p>
          <a:p>
            <a:pPr defTabSz="914400">
              <a:lnSpc>
                <a:spcPct val="100000"/>
              </a:lnSpc>
              <a:spcBef>
                <a:spcPts val="697"/>
              </a:spcBef>
            </a:pPr>
            <a:r>
              <a:rPr b="1" lang="en-US" sz="2600" spc="-1" strike="noStrike">
                <a:solidFill>
                  <a:srgbClr val="bbe33d"/>
                </a:solidFill>
                <a:latin typeface="Arial Rounded MT Bold"/>
                <a:ea typeface="DejaVu Sans"/>
              </a:rPr>
              <a:t>Let us pray for:</a:t>
            </a:r>
            <a:endParaRPr b="0" lang="en-GB" sz="26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world in which we live</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people who lead us</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people who need our prayers</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sick and the dying</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Our families and loved ones</a:t>
            </a:r>
            <a:endParaRPr b="0" lang="en-GB" sz="1800" spc="-1" strike="noStrike">
              <a:solidFill>
                <a:srgbClr val="ffffff"/>
              </a:solidFill>
              <a:latin typeface="Arial"/>
            </a:endParaRPr>
          </a:p>
          <a:p>
            <a:pPr defTabSz="914400">
              <a:lnSpc>
                <a:spcPct val="100000"/>
              </a:lnSpc>
              <a:spcBef>
                <a:spcPts val="697"/>
              </a:spcBef>
            </a:pPr>
            <a:r>
              <a:rPr b="0" lang="en-US" sz="2600" spc="-1" strike="noStrike">
                <a:solidFill>
                  <a:srgbClr val="fff200"/>
                </a:solidFill>
                <a:latin typeface="Arial Rounded MT Bold"/>
                <a:ea typeface="DejaVu Sans"/>
              </a:rPr>
              <a:t>Lord, in your mercy</a:t>
            </a:r>
            <a:endParaRPr b="0" lang="en-GB" sz="2600" spc="-1" strike="noStrike">
              <a:solidFill>
                <a:srgbClr val="ffffff"/>
              </a:solidFill>
              <a:latin typeface="Arial"/>
            </a:endParaRPr>
          </a:p>
          <a:p>
            <a:pPr defTabSz="914400">
              <a:lnSpc>
                <a:spcPct val="100000"/>
              </a:lnSpc>
              <a:spcBef>
                <a:spcPts val="697"/>
              </a:spcBef>
            </a:pPr>
            <a:r>
              <a:rPr b="1" lang="en-US" sz="2600" spc="-1" strike="noStrike">
                <a:solidFill>
                  <a:srgbClr val="ffffff"/>
                </a:solidFill>
                <a:latin typeface="Arial Rounded MT Bold"/>
                <a:ea typeface="DejaVu Sans"/>
              </a:rPr>
              <a:t>Hear our prayer.</a:t>
            </a:r>
            <a:endParaRPr b="0" lang="en-GB" sz="2600" spc="-1" strike="noStrike">
              <a:solidFill>
                <a:srgbClr val="ffffff"/>
              </a:solidFill>
              <a:latin typeface="Arial"/>
            </a:endParaRPr>
          </a:p>
        </p:txBody>
      </p:sp>
      <p:sp>
        <p:nvSpPr>
          <p:cNvPr id="153" name="PlaceHolder 11"/>
          <p:cNvSpPr/>
          <p:nvPr/>
        </p:nvSpPr>
        <p:spPr>
          <a:xfrm>
            <a:off x="457200" y="117720"/>
            <a:ext cx="8226000" cy="113940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4" name="PlaceHolder 1"/>
          <p:cNvSpPr>
            <a:spLocks noGrp="1"/>
          </p:cNvSpPr>
          <p:nvPr>
            <p:ph type="title"/>
          </p:nvPr>
        </p:nvSpPr>
        <p:spPr>
          <a:xfrm>
            <a:off x="457200" y="117360"/>
            <a:ext cx="8226360" cy="113976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Magnificat</a:t>
            </a:r>
            <a:endParaRPr b="0" lang="en-GB" sz="2400" spc="-1" strike="noStrike">
              <a:solidFill>
                <a:srgbClr val="ffffff"/>
              </a:solidFill>
              <a:latin typeface="Arial"/>
            </a:endParaRPr>
          </a:p>
        </p:txBody>
      </p:sp>
      <p:sp>
        <p:nvSpPr>
          <p:cNvPr id="155" name="PlaceHolder 2"/>
          <p:cNvSpPr>
            <a:spLocks noGrp="1"/>
          </p:cNvSpPr>
          <p:nvPr>
            <p:ph/>
          </p:nvPr>
        </p:nvSpPr>
        <p:spPr>
          <a:xfrm>
            <a:off x="457200" y="1800000"/>
            <a:ext cx="8226360" cy="3976920"/>
          </a:xfrm>
          <a:prstGeom prst="rect">
            <a:avLst/>
          </a:prstGeom>
          <a:noFill/>
          <a:ln w="0">
            <a:noFill/>
          </a:ln>
        </p:spPr>
        <p:txBody>
          <a:bodyPr lIns="91440" rIns="91440" tIns="45720" bIns="45720" anchor="t">
            <a:noAutofit/>
          </a:bodyPr>
          <a:p>
            <a:pPr indent="0">
              <a:lnSpc>
                <a:spcPct val="100000"/>
              </a:lnSpc>
              <a:buNone/>
              <a:tabLst>
                <a:tab algn="l" pos="0"/>
              </a:tabLst>
            </a:pPr>
            <a:r>
              <a:rPr b="0" lang="en-US" sz="1600" spc="-1" strike="noStrike">
                <a:solidFill>
                  <a:srgbClr val="ffff00"/>
                </a:solidFill>
                <a:latin typeface="Calibri"/>
                <a:ea typeface="Verdana"/>
              </a:rPr>
              <a:t>My soul proclaims the greatness of the Lord, my spirit rejoices in God my Saviour; </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he has looked with favour on his lowly servant.</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From this day all generations will call me blessed;</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the Almighty has done great things for me and holy is his name.</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He has mercy on those who fear him,</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from generation to generation.</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He has shown strength with his arm</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and has scattered the proud in their conceit,</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Casting down the mighty from their thrones</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and lifting up the lowly.</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He has filled the hungry with good things</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and sent the rich away empty.</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He has come to the aid of his servant Israel,</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to remember his promise of mercy,</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The promise made to our ancestors,</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to Abraham and his children for ever.</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Glory to the Father and to the Son and to the Holy Spirit;</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as it was in the beginning is now and shall be for ever. 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 name="PlaceHolder 1"/>
          <p:cNvSpPr>
            <a:spLocks noGrp="1"/>
          </p:cNvSpPr>
          <p:nvPr>
            <p:ph type="title"/>
          </p:nvPr>
        </p:nvSpPr>
        <p:spPr>
          <a:xfrm>
            <a:off x="457200" y="117360"/>
            <a:ext cx="8226000" cy="113940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Scripture</a:t>
            </a:r>
            <a:endParaRPr b="0" lang="en-GB" sz="2400" spc="-1" strike="noStrike">
              <a:solidFill>
                <a:srgbClr val="ffffff"/>
              </a:solidFill>
              <a:latin typeface="Arial"/>
            </a:endParaRPr>
          </a:p>
        </p:txBody>
      </p:sp>
      <p:sp>
        <p:nvSpPr>
          <p:cNvPr id="157" name="PlaceHolder 2"/>
          <p:cNvSpPr>
            <a:spLocks noGrp="1"/>
          </p:cNvSpPr>
          <p:nvPr>
            <p:ph/>
          </p:nvPr>
        </p:nvSpPr>
        <p:spPr>
          <a:xfrm>
            <a:off x="457200" y="1519200"/>
            <a:ext cx="8226000" cy="3976560"/>
          </a:xfrm>
          <a:prstGeom prst="rect">
            <a:avLst/>
          </a:prstGeom>
          <a:noFill/>
          <a:ln w="0">
            <a:noFill/>
          </a:ln>
        </p:spPr>
        <p:txBody>
          <a:bodyPr lIns="91440" rIns="91440" tIns="45720" bIns="45720" anchor="t">
            <a:noAutofit/>
          </a:bodyPr>
          <a:p>
            <a:pPr indent="0">
              <a:lnSpc>
                <a:spcPct val="100000"/>
              </a:lnSpc>
              <a:buNone/>
              <a:tabLst>
                <a:tab algn="l" pos="0"/>
              </a:tabLst>
            </a:pPr>
            <a:r>
              <a:rPr b="0" lang="en-GB" sz="1400" spc="-1" strike="noStrike">
                <a:solidFill>
                  <a:srgbClr val="e0c2cd"/>
                </a:solidFill>
                <a:latin typeface="Calibri"/>
              </a:rPr>
              <a:t>Psalm 116:</a:t>
            </a:r>
            <a:br>
              <a:rPr sz="1400"/>
            </a:br>
            <a:r>
              <a:rPr b="0" lang="en-GB" sz="1400" spc="-1" strike="noStrike">
                <a:solidFill>
                  <a:srgbClr val="ffff00"/>
                </a:solidFill>
                <a:latin typeface="Calibri"/>
                <a:ea typeface="Verdana"/>
              </a:rPr>
              <a:t>I will walk before the Lord</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in the land of the living.</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I believed that I should perish for I was sorely troubled;</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and I said in my alarm, ‘Everyone is a liar.’</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How shall I repay the Lord</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for all the benefits he has given to me?</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I will lift up the cup of salvation</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and call upon the name of the Lord.</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I will fulfil my vows to the Lord</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in the presence of all his people.</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Precious in the sight of the Lord</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is the death of his faithful servants.</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O Lord, I am your servant, your servant, the child of your handmaid;</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you have freed me from my bonds.</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I will offer to you a sacrifice of thanksgiving</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and call upon the name of the Lord.</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I will fulfil my vows to the Lord</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in the presence of all his people,</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In the courts of the house of the Lord,</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in the midst of you, O Jerusalem.</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This is he word of the Lord</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Thanks be to God</a:t>
            </a:r>
            <a:endParaRPr b="0" lang="en-GB" sz="1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769</TotalTime>
  <Application>LibreOffice/24.2.7.2$Linux_X86_64 LibreOffice_project/420$Build-2</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2013-01-27T09:14:16Z</dcterms:created>
  <dc:creator/>
  <dc:description>generated using python-pptx</dc:description>
  <dc:language>en-GB</dc:language>
  <cp:lastModifiedBy/>
  <dcterms:modified xsi:type="dcterms:W3CDTF">2026-03-14T09:29:18Z</dcterms:modified>
  <cp:revision>57</cp:revision>
  <dc:subject/>
  <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On-screen Show (4:3)</vt:lpwstr>
  </property>
</Properties>
</file>