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_rels/slideMaster6.xml.rels" ContentType="application/vnd.openxmlformats-package.relationships+xml"/>
  <Override PartName="/ppt/slideMasters/_rels/slideMaster5.xml.rels" ContentType="application/vnd.openxmlformats-package.relationships+xml"/>
  <Override PartName="/ppt/slideMasters/_rels/slideMaster4.xml.rels" ContentType="application/vnd.openxmlformats-package.relationships+xml"/>
  <Override PartName="/ppt/slideMasters/_rels/slideMaster3.xml.rels" ContentType="application/vnd.openxmlformats-package.relationships+xml"/>
  <Override PartName="/ppt/slideMasters/_rels/slideMaster2.xml.rels" ContentType="application/vnd.openxmlformats-package.relationships+xml"/>
  <Override PartName="/ppt/slideMasters/_rels/slideMaster1.xml.rels" ContentType="application/vnd.openxmlformats-package.relationship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_rels/presentation.xml.rels" ContentType="application/vnd.openxmlformats-package.relationships+xml"/>
  <Override PartName="/ppt/media/image1.png" ContentType="image/png"/>
  <Override PartName="/ppt/media/image2.png" ContentType="image/png"/>
  <Override PartName="/ppt/media/image3.png" ContentType="image/png"/>
  <Override PartName="/ppt/media/image4.png" ContentType="image/png"/>
  <Override PartName="/ppt/media/image5.png" ContentType="image/png"/>
  <Override PartName="/ppt/notesMasters/_rels/notesMaster1.xml.rels" ContentType="application/vnd.openxmlformats-package.relationships+xml"/>
  <Override PartName="/ppt/notesMasters/notesMaster1.xml" ContentType="application/vnd.openxmlformats-officedocument.presentationml.notesMaster+xml"/>
  <Override PartName="/ppt/slideLayouts/_rels/slideLayout6.xml.rels" ContentType="application/vnd.openxmlformats-package.relationships+xml"/>
  <Override PartName="/ppt/slideLayouts/_rels/slideLayout5.xml.rels" ContentType="application/vnd.openxmlformats-package.relationships+xml"/>
  <Override PartName="/ppt/slideLayouts/_rels/slideLayout4.xml.rels" ContentType="application/vnd.openxmlformats-package.relationships+xml"/>
  <Override PartName="/ppt/slideLayouts/_rels/slideLayout3.xml.rels" ContentType="application/vnd.openxmlformats-package.relationships+xml"/>
  <Override PartName="/ppt/slideLayouts/_rels/slideLayout2.xml.rels" ContentType="application/vnd.openxmlformats-package.relationships+xml"/>
  <Override PartName="/ppt/slideLayouts/_rels/slideLayout1.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_rels/slide5.xml.rels" ContentType="application/vnd.openxmlformats-package.relationships+xml"/>
  <Override PartName="/ppt/slides/_rels/slide21.xml.rels" ContentType="application/vnd.openxmlformats-package.relationships+xml"/>
  <Override PartName="/ppt/slides/_rels/slide19.xml.rels" ContentType="application/vnd.openxmlformats-package.relationships+xml"/>
  <Override PartName="/ppt/slides/_rels/slide4.xml.rels" ContentType="application/vnd.openxmlformats-package.relationships+xml"/>
  <Override PartName="/ppt/slides/_rels/slide20.xml.rels" ContentType="application/vnd.openxmlformats-package.relationships+xml"/>
  <Override PartName="/ppt/slides/_rels/slide18.xml.rels" ContentType="application/vnd.openxmlformats-package.relationships+xml"/>
  <Override PartName="/ppt/slides/_rels/slide3.xml.rels" ContentType="application/vnd.openxmlformats-package.relationships+xml"/>
  <Override PartName="/ppt/slides/_rels/slide17.xml.rels" ContentType="application/vnd.openxmlformats-package.relationships+xml"/>
  <Override PartName="/ppt/slides/_rels/slide2.xml.rels" ContentType="application/vnd.openxmlformats-package.relationships+xml"/>
  <Override PartName="/ppt/slides/_rels/slide13.xml.rels" ContentType="application/vnd.openxmlformats-package.relationships+xml"/>
  <Override PartName="/ppt/slides/_rels/slide12.xml.rels" ContentType="application/vnd.openxmlformats-package.relationships+xml"/>
  <Override PartName="/ppt/slides/_rels/slide9.xml.rels" ContentType="application/vnd.openxmlformats-package.relationships+xml"/>
  <Override PartName="/ppt/slides/_rels/slide11.xml.rels" ContentType="application/vnd.openxmlformats-package.relationships+xml"/>
  <Override PartName="/ppt/slides/_rels/slide8.xml.rels" ContentType="application/vnd.openxmlformats-package.relationships+xml"/>
  <Override PartName="/ppt/slides/_rels/slide10.xml.rels" ContentType="application/vnd.openxmlformats-package.relationships+xml"/>
  <Override PartName="/ppt/slides/_rels/slide22.xml.rels" ContentType="application/vnd.openxmlformats-package.relationships+xml"/>
  <Override PartName="/ppt/slides/_rels/slide7.xml.rels" ContentType="application/vnd.openxmlformats-package.relationships+xml"/>
  <Override PartName="/ppt/slides/_rels/slide6.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xml.rels" ContentType="application/vnd.openxmlformats-package.relationships+xml"/>
  <Override PartName="/ppt/slides/_rels/slide16.xml.rels" ContentType="application/vnd.openxmlformats-package.relationships+xml"/>
  <Override PartName="/ppt/slides/slide13.xml" ContentType="application/vnd.openxmlformats-officedocument.presentationml.slide+xml"/>
  <Override PartName="/ppt/slides/slide12.xml" ContentType="application/vnd.openxmlformats-officedocument.presentationml.slide+xml"/>
  <Override PartName="/ppt/slides/slide9.xml" ContentType="application/vnd.openxmlformats-officedocument.presentationml.slide+xml"/>
  <Override PartName="/ppt/slides/slide11.xml" ContentType="application/vnd.openxmlformats-officedocument.presentationml.slide+xml"/>
  <Override PartName="/ppt/slides/slide8.xml" ContentType="application/vnd.openxmlformats-officedocument.presentationml.slide+xml"/>
  <Override PartName="/ppt/slides/slide10.xml" ContentType="application/vnd.openxmlformats-officedocument.presentationml.slide+xml"/>
  <Override PartName="/ppt/slides/slide7.xml" ContentType="application/vnd.openxmlformats-officedocument.presentationml.slide+xml"/>
  <Override PartName="/ppt/slides/slide6.xml" ContentType="application/vnd.openxmlformats-officedocument.presentationml.slide+xml"/>
  <Override PartName="/ppt/slides/slide22.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xml" ContentType="application/vnd.openxmlformats-officedocument.presentationml.slide+xml"/>
  <Override PartName="/ppt/slides/slide16.xml" ContentType="application/vnd.openxmlformats-officedocument.presentationml.slide+xml"/>
  <Override PartName="/ppt/slides/slide2.xml" ContentType="application/vnd.openxmlformats-officedocument.presentationml.slide+xml"/>
  <Override PartName="/ppt/slides/slide17.xml" ContentType="application/vnd.openxmlformats-officedocument.presentationml.slide+xml"/>
  <Override PartName="/ppt/slides/slide3.xml" ContentType="application/vnd.openxmlformats-officedocument.presentationml.slide+xml"/>
  <Override PartName="/ppt/slides/slide18.xml" ContentType="application/vnd.openxmlformats-officedocument.presentationml.slide+xml"/>
  <Override PartName="/ppt/slides/slide20.xml" ContentType="application/vnd.openxmlformats-officedocument.presentationml.slide+xml"/>
  <Override PartName="/ppt/slides/slide4.xml" ContentType="application/vnd.openxmlformats-officedocument.presentationml.slide+xml"/>
  <Override PartName="/ppt/slides/slide19.xml" ContentType="application/vnd.openxmlformats-officedocument.presentationml.slide+xml"/>
  <Override PartName="/ppt/slides/slide5.xml" ContentType="application/vnd.openxmlformats-officedocument.presentationml.slide+xml"/>
  <Override PartName="/ppt/slides/slide21.xml" ContentType="application/vnd.openxmlformats-officedocument.presentationml.slide+xml"/>
  <Override PartName="/ppt/notesSlides/_rels/notesSlide13.xml.rels" ContentType="application/vnd.openxmlformats-package.relationships+xml"/>
  <Override PartName="/ppt/notesSlides/_rels/notesSlide12.xml.rels" ContentType="application/vnd.openxmlformats-package.relationships+xml"/>
  <Override PartName="/ppt/notesSlides/notesSlide12.xml" ContentType="application/vnd.openxmlformats-officedocument.presentationml.notesSlide+xml"/>
  <Override PartName="/ppt/notesSlides/notesSlide13.xml" ContentType="application/vnd.openxmlformats-officedocument.presentationml.notesSlide+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Lst>
  <p:notesMasterIdLst>
    <p:notesMasterId r:id="rId8"/>
  </p:notesMasterIdLst>
  <p:sldIdLst>
    <p:sldId id="256" r:id="rId9"/>
    <p:sldId id="257" r:id="rId10"/>
    <p:sldId id="258" r:id="rId11"/>
    <p:sldId id="259" r:id="rId12"/>
    <p:sldId id="260" r:id="rId13"/>
    <p:sldId id="261" r:id="rId14"/>
    <p:sldId id="262" r:id="rId15"/>
    <p:sldId id="263" r:id="rId16"/>
    <p:sldId id="264" r:id="rId17"/>
    <p:sldId id="265" r:id="rId18"/>
    <p:sldId id="266" r:id="rId19"/>
    <p:sldId id="267" r:id="rId20"/>
    <p:sldId id="268" r:id="rId21"/>
    <p:sldId id="269" r:id="rId22"/>
    <p:sldId id="270" r:id="rId23"/>
    <p:sldId id="271" r:id="rId24"/>
    <p:sldId id="272" r:id="rId25"/>
    <p:sldId id="273" r:id="rId26"/>
    <p:sldId id="274" r:id="rId27"/>
    <p:sldId id="275" r:id="rId28"/>
    <p:sldId id="276" r:id="rId29"/>
    <p:sldId id="277" r:id="rId30"/>
  </p:sldIdLst>
  <p:sldSz cx="9144000" cy="6858000"/>
  <p:notesSz cx="7559675" cy="10691813"/>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notesMaster" Target="notesMasters/notesMaster1.xml"/><Relationship Id="rId9" Type="http://schemas.openxmlformats.org/officeDocument/2006/relationships/slide" Target="slides/slide1.xml"/><Relationship Id="rId10" Type="http://schemas.openxmlformats.org/officeDocument/2006/relationships/slide" Target="slides/slide2.xml"/><Relationship Id="rId11" Type="http://schemas.openxmlformats.org/officeDocument/2006/relationships/slide" Target="slides/slide3.xml"/><Relationship Id="rId12" Type="http://schemas.openxmlformats.org/officeDocument/2006/relationships/slide" Target="slides/slide4.xml"/><Relationship Id="rId13" Type="http://schemas.openxmlformats.org/officeDocument/2006/relationships/slide" Target="slides/slide5.xml"/><Relationship Id="rId14" Type="http://schemas.openxmlformats.org/officeDocument/2006/relationships/slide" Target="slides/slide6.xml"/><Relationship Id="rId15" Type="http://schemas.openxmlformats.org/officeDocument/2006/relationships/slide" Target="slides/slide7.xml"/><Relationship Id="rId16" Type="http://schemas.openxmlformats.org/officeDocument/2006/relationships/slide" Target="slides/slide8.xml"/><Relationship Id="rId17" Type="http://schemas.openxmlformats.org/officeDocument/2006/relationships/slide" Target="slides/slide9.xml"/><Relationship Id="rId18" Type="http://schemas.openxmlformats.org/officeDocument/2006/relationships/slide" Target="slides/slide10.xml"/><Relationship Id="rId19" Type="http://schemas.openxmlformats.org/officeDocument/2006/relationships/slide" Target="slides/slide11.xml"/><Relationship Id="rId20" Type="http://schemas.openxmlformats.org/officeDocument/2006/relationships/slide" Target="slides/slide12.xml"/><Relationship Id="rId21" Type="http://schemas.openxmlformats.org/officeDocument/2006/relationships/slide" Target="slides/slide13.xml"/><Relationship Id="rId22" Type="http://schemas.openxmlformats.org/officeDocument/2006/relationships/slide" Target="slides/slide14.xml"/><Relationship Id="rId23" Type="http://schemas.openxmlformats.org/officeDocument/2006/relationships/slide" Target="slides/slide15.xml"/><Relationship Id="rId24" Type="http://schemas.openxmlformats.org/officeDocument/2006/relationships/slide" Target="slides/slide16.xml"/><Relationship Id="rId25" Type="http://schemas.openxmlformats.org/officeDocument/2006/relationships/slide" Target="slides/slide17.xml"/><Relationship Id="rId26" Type="http://schemas.openxmlformats.org/officeDocument/2006/relationships/slide" Target="slides/slide18.xml"/><Relationship Id="rId27" Type="http://schemas.openxmlformats.org/officeDocument/2006/relationships/slide" Target="slides/slide19.xml"/><Relationship Id="rId28" Type="http://schemas.openxmlformats.org/officeDocument/2006/relationships/slide" Target="slides/slide20.xml"/><Relationship Id="rId29" Type="http://schemas.openxmlformats.org/officeDocument/2006/relationships/slide" Target="slides/slide21.xml"/><Relationship Id="rId30" Type="http://schemas.openxmlformats.org/officeDocument/2006/relationships/slide" Target="slides/slide22.xml"/><Relationship Id="rId31" Type="http://schemas.openxmlformats.org/officeDocument/2006/relationships/presProps" Target="presProps.xml"/>
</Relationships>
</file>

<file path=ppt/notesMasters/_rels/notesMaster1.xml.rels><?xml version="1.0" encoding="UTF-8"?>
<Relationships xmlns="http://schemas.openxmlformats.org/package/2006/relationships"><Relationship Id="rId1" Type="http://schemas.openxmlformats.org/officeDocument/2006/relationships/theme" Target="../theme/theme7.xml"/>
</Relationships>
</file>

<file path=ppt/notesMasters/notesMaster1.xml><?xml version="1.0" encoding="utf-8"?>
<p:notes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7" name="PlaceHolder 1"/>
          <p:cNvSpPr>
            <a:spLocks noGrp="1"/>
          </p:cNvSpPr>
          <p:nvPr>
            <p:ph type="sldImg"/>
          </p:nvPr>
        </p:nvSpPr>
        <p:spPr>
          <a:xfrm>
            <a:off x="216000" y="812520"/>
            <a:ext cx="7127280" cy="4008960"/>
          </a:xfrm>
          <a:prstGeom prst="rect">
            <a:avLst/>
          </a:prstGeom>
          <a:noFill/>
          <a:ln w="0">
            <a:noFill/>
          </a:ln>
        </p:spPr>
        <p:txBody>
          <a:bodyPr lIns="0" rIns="0" tIns="0" bIns="0" anchor="ctr">
            <a:noAutofit/>
          </a:bodyPr>
          <a:p>
            <a:pPr algn="ctr"/>
            <a:r>
              <a:rPr b="0" lang="en-GB" sz="4400" spc="-1" strike="noStrike">
                <a:solidFill>
                  <a:srgbClr val="000000"/>
                </a:solidFill>
                <a:latin typeface="Arial"/>
              </a:rPr>
              <a:t>Click to move the slide</a:t>
            </a:r>
            <a:endParaRPr b="0" lang="en-GB" sz="4400" spc="-1" strike="noStrike">
              <a:solidFill>
                <a:srgbClr val="000000"/>
              </a:solidFill>
              <a:latin typeface="Arial"/>
            </a:endParaRPr>
          </a:p>
        </p:txBody>
      </p:sp>
      <p:sp>
        <p:nvSpPr>
          <p:cNvPr id="48" name="PlaceHolder 2"/>
          <p:cNvSpPr>
            <a:spLocks noGrp="1"/>
          </p:cNvSpPr>
          <p:nvPr>
            <p:ph type="body"/>
          </p:nvPr>
        </p:nvSpPr>
        <p:spPr>
          <a:xfrm>
            <a:off x="756000" y="5078520"/>
            <a:ext cx="6047640" cy="4811040"/>
          </a:xfrm>
          <a:prstGeom prst="rect">
            <a:avLst/>
          </a:prstGeom>
          <a:noFill/>
          <a:ln w="0">
            <a:noFill/>
          </a:ln>
        </p:spPr>
        <p:txBody>
          <a:bodyPr lIns="0" rIns="0" tIns="0" bIns="0" anchor="t">
            <a:noAutofit/>
          </a:bodyPr>
          <a:p>
            <a:pPr marL="216000" indent="-216000">
              <a:buNone/>
            </a:pPr>
            <a:r>
              <a:rPr b="0" lang="en-GB" sz="2000" spc="-1" strike="noStrike">
                <a:solidFill>
                  <a:srgbClr val="000000"/>
                </a:solidFill>
                <a:latin typeface="Arial"/>
              </a:rPr>
              <a:t>Click to edit the notes' format</a:t>
            </a:r>
            <a:endParaRPr b="0" lang="en-GB" sz="2000" spc="-1" strike="noStrike">
              <a:solidFill>
                <a:srgbClr val="000000"/>
              </a:solidFill>
              <a:latin typeface="Arial"/>
            </a:endParaRPr>
          </a:p>
        </p:txBody>
      </p:sp>
      <p:sp>
        <p:nvSpPr>
          <p:cNvPr id="49" name="PlaceHolder 3"/>
          <p:cNvSpPr>
            <a:spLocks noGrp="1"/>
          </p:cNvSpPr>
          <p:nvPr>
            <p:ph type="hdr"/>
          </p:nvPr>
        </p:nvSpPr>
        <p:spPr>
          <a:xfrm>
            <a:off x="0" y="0"/>
            <a:ext cx="3280680" cy="534240"/>
          </a:xfrm>
          <a:prstGeom prst="rect">
            <a:avLst/>
          </a:prstGeom>
          <a:noFill/>
          <a:ln w="0">
            <a:noFill/>
          </a:ln>
        </p:spPr>
        <p:txBody>
          <a:bodyPr lIns="0" rIns="0" tIns="0" bIns="0" anchor="t">
            <a:noAutofit/>
          </a:bodyPr>
          <a:p>
            <a:pPr indent="0">
              <a:buNone/>
            </a:pPr>
            <a:r>
              <a:rPr b="0" lang="en-GB" sz="1400" spc="-1" strike="noStrike">
                <a:solidFill>
                  <a:srgbClr val="000000"/>
                </a:solidFill>
                <a:latin typeface="Times New Roman"/>
              </a:rPr>
              <a:t>&lt;header&gt;</a:t>
            </a:r>
            <a:endParaRPr b="0" lang="en-GB" sz="1400" spc="-1" strike="noStrike">
              <a:solidFill>
                <a:srgbClr val="000000"/>
              </a:solidFill>
              <a:latin typeface="Times New Roman"/>
            </a:endParaRPr>
          </a:p>
        </p:txBody>
      </p:sp>
      <p:sp>
        <p:nvSpPr>
          <p:cNvPr id="50" name="PlaceHolder 4"/>
          <p:cNvSpPr>
            <a:spLocks noGrp="1"/>
          </p:cNvSpPr>
          <p:nvPr>
            <p:ph type="dt" idx="4"/>
          </p:nvPr>
        </p:nvSpPr>
        <p:spPr>
          <a:xfrm>
            <a:off x="4278960" y="0"/>
            <a:ext cx="3280680" cy="534240"/>
          </a:xfrm>
          <a:prstGeom prst="rect">
            <a:avLst/>
          </a:prstGeom>
          <a:noFill/>
          <a:ln w="0">
            <a:noFill/>
          </a:ln>
        </p:spPr>
        <p:txBody>
          <a:bodyPr lIns="0" rIns="0" tIns="0" bIns="0" anchor="t">
            <a:noAutofit/>
          </a:bodyPr>
          <a:lstStyle>
            <a:lvl1pPr indent="0" algn="r">
              <a:buNone/>
              <a:defRPr b="0" lang="en-GB" sz="1400" spc="-1" strike="noStrike">
                <a:solidFill>
                  <a:srgbClr val="000000"/>
                </a:solidFill>
                <a:latin typeface="Times New Roman"/>
              </a:defRPr>
            </a:lvl1pPr>
          </a:lstStyle>
          <a:p>
            <a:pPr indent="0" algn="r">
              <a:buNone/>
            </a:pPr>
            <a:r>
              <a:rPr b="0" lang="en-GB" sz="1400" spc="-1" strike="noStrike">
                <a:solidFill>
                  <a:srgbClr val="000000"/>
                </a:solidFill>
                <a:latin typeface="Times New Roman"/>
              </a:rPr>
              <a:t>&lt;date/time&gt;</a:t>
            </a:r>
            <a:endParaRPr b="0" lang="en-GB" sz="1400" spc="-1" strike="noStrike">
              <a:solidFill>
                <a:srgbClr val="000000"/>
              </a:solidFill>
              <a:latin typeface="Times New Roman"/>
            </a:endParaRPr>
          </a:p>
        </p:txBody>
      </p:sp>
      <p:sp>
        <p:nvSpPr>
          <p:cNvPr id="51" name="PlaceHolder 5"/>
          <p:cNvSpPr>
            <a:spLocks noGrp="1"/>
          </p:cNvSpPr>
          <p:nvPr>
            <p:ph type="ftr" idx="5"/>
          </p:nvPr>
        </p:nvSpPr>
        <p:spPr>
          <a:xfrm>
            <a:off x="0" y="10157400"/>
            <a:ext cx="3280680" cy="534240"/>
          </a:xfrm>
          <a:prstGeom prst="rect">
            <a:avLst/>
          </a:prstGeom>
          <a:noFill/>
          <a:ln w="0">
            <a:noFill/>
          </a:ln>
        </p:spPr>
        <p:txBody>
          <a:bodyPr lIns="0" rIns="0" tIns="0" bIns="0" anchor="b">
            <a:noAutofit/>
          </a:bodyPr>
          <a:lstStyle>
            <a:lvl1pPr indent="0">
              <a:buNone/>
              <a:defRPr b="0" lang="en-GB" sz="1400" spc="-1" strike="noStrike">
                <a:solidFill>
                  <a:srgbClr val="000000"/>
                </a:solidFill>
                <a:latin typeface="Times New Roman"/>
              </a:defRPr>
            </a:lvl1pPr>
          </a:lstStyle>
          <a:p>
            <a:pPr indent="0">
              <a:buNone/>
            </a:pPr>
            <a:r>
              <a:rPr b="0" lang="en-GB" sz="1400" spc="-1" strike="noStrike">
                <a:solidFill>
                  <a:srgbClr val="000000"/>
                </a:solidFill>
                <a:latin typeface="Times New Roman"/>
              </a:rPr>
              <a:t>&lt;footer&gt;</a:t>
            </a:r>
            <a:endParaRPr b="0" lang="en-GB" sz="1400" spc="-1" strike="noStrike">
              <a:solidFill>
                <a:srgbClr val="000000"/>
              </a:solidFill>
              <a:latin typeface="Times New Roman"/>
            </a:endParaRPr>
          </a:p>
        </p:txBody>
      </p:sp>
      <p:sp>
        <p:nvSpPr>
          <p:cNvPr id="52" name="PlaceHolder 6"/>
          <p:cNvSpPr>
            <a:spLocks noGrp="1"/>
          </p:cNvSpPr>
          <p:nvPr>
            <p:ph type="sldNum" idx="6"/>
          </p:nvPr>
        </p:nvSpPr>
        <p:spPr>
          <a:xfrm>
            <a:off x="4278960" y="10157400"/>
            <a:ext cx="3280680" cy="534240"/>
          </a:xfrm>
          <a:prstGeom prst="rect">
            <a:avLst/>
          </a:prstGeom>
          <a:noFill/>
          <a:ln w="0">
            <a:noFill/>
          </a:ln>
        </p:spPr>
        <p:txBody>
          <a:bodyPr lIns="0" rIns="0" tIns="0" bIns="0" anchor="b">
            <a:noAutofit/>
          </a:bodyPr>
          <a:lstStyle>
            <a:lvl1pPr indent="0" algn="r">
              <a:buNone/>
              <a:defRPr b="0" lang="en-GB" sz="1400" spc="-1" strike="noStrike">
                <a:solidFill>
                  <a:srgbClr val="000000"/>
                </a:solidFill>
                <a:latin typeface="Times New Roman"/>
              </a:defRPr>
            </a:lvl1pPr>
          </a:lstStyle>
          <a:p>
            <a:pPr indent="0" algn="r">
              <a:buNone/>
            </a:pPr>
            <a:fld id="{7A716B51-A878-4435-86F4-891B22F06EBD}" type="slidenum">
              <a:rPr b="0" lang="en-GB" sz="1400" spc="-1" strike="noStrike">
                <a:solidFill>
                  <a:srgbClr val="000000"/>
                </a:solidFill>
                <a:latin typeface="Times New Roman"/>
              </a:rPr>
              <a:t>&lt;number&gt;</a:t>
            </a:fld>
            <a:endParaRPr b="0" lang="en-GB" sz="1400" spc="-1" strike="noStrike">
              <a:solidFill>
                <a:srgbClr val="000000"/>
              </a:solidFill>
              <a:latin typeface="Times New Roman"/>
            </a:endParaRPr>
          </a:p>
        </p:txBody>
      </p:sp>
    </p:spTree>
  </p:cSld>
  <p:clrMap bg1="lt1" bg2="lt2" tx1="dk1" tx2="dk2" accent1="accent1" accent2="accent2" accent3="accent3" accent4="accent4" accent5="accent5" accent6="accent6" hlink="hlink" folHlink="folHlink"/>
</p:notesMaster>
</file>

<file path=ppt/notesSlides/_rels/notesSlide12.xml.rels><?xml version="1.0" encoding="UTF-8"?>
<Relationships xmlns="http://schemas.openxmlformats.org/package/2006/relationships"><Relationship Id="rId1" Type="http://schemas.openxmlformats.org/officeDocument/2006/relationships/slide" Target="../slides/slide12.xml"/><Relationship Id="rId2" Type="http://schemas.openxmlformats.org/officeDocument/2006/relationships/notesMaster" Target="../notesMasters/notesMaster1.xml"/>
</Relationships>
</file>

<file path=ppt/notesSlides/_rels/notesSlide13.xml.rels><?xml version="1.0" encoding="UTF-8"?>
<Relationships xmlns="http://schemas.openxmlformats.org/package/2006/relationships"><Relationship Id="rId1" Type="http://schemas.openxmlformats.org/officeDocument/2006/relationships/slide" Target="../slides/slide13.xml"/><Relationship Id="rId2" Type="http://schemas.openxmlformats.org/officeDocument/2006/relationships/notesMaster" Target="../notesMasters/notesMaster1.xml"/>
</Relationships>
</file>

<file path=ppt/notesSlides/notesSlide12.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 name="PlaceHolder 1"/>
          <p:cNvSpPr>
            <a:spLocks noGrp="1"/>
          </p:cNvSpPr>
          <p:nvPr>
            <p:ph type="sldImg"/>
          </p:nvPr>
        </p:nvSpPr>
        <p:spPr>
          <a:xfrm>
            <a:off x="1325520" y="876240"/>
            <a:ext cx="5753880" cy="4314240"/>
          </a:xfrm>
          <a:prstGeom prst="rect">
            <a:avLst/>
          </a:prstGeom>
          <a:ln w="0">
            <a:noFill/>
          </a:ln>
        </p:spPr>
      </p:sp>
      <p:sp>
        <p:nvSpPr>
          <p:cNvPr id="108" name="PlaceHolder 2"/>
          <p:cNvSpPr>
            <a:spLocks noGrp="1"/>
          </p:cNvSpPr>
          <p:nvPr>
            <p:ph type="body"/>
          </p:nvPr>
        </p:nvSpPr>
        <p:spPr>
          <a:xfrm>
            <a:off x="840960" y="5470560"/>
            <a:ext cx="6724080" cy="5179320"/>
          </a:xfrm>
          <a:prstGeom prst="rect">
            <a:avLst/>
          </a:prstGeom>
          <a:noFill/>
          <a:ln w="0">
            <a:noFill/>
          </a:ln>
        </p:spPr>
        <p:txBody>
          <a:bodyPr lIns="0" rIns="0" tIns="0" bIns="0" anchor="t">
            <a:noAutofit/>
          </a:bodyPr>
          <a:p>
            <a:pPr marL="216000" indent="0">
              <a:lnSpc>
                <a:spcPct val="100000"/>
              </a:lnSpc>
              <a:buNone/>
              <a:tabLst>
                <a:tab algn="l" pos="0"/>
              </a:tabLst>
            </a:pPr>
            <a:r>
              <a:rPr b="0" lang="en-US" sz="2000" spc="-1" strike="noStrike">
                <a:solidFill>
                  <a:srgbClr val="000000"/>
                </a:solidFill>
                <a:latin typeface="Calibri"/>
              </a:rPr>
              <a:t>Prayers of the People</a:t>
            </a:r>
            <a:endParaRPr b="0" lang="en-GB" sz="2000" spc="-1" strike="noStrike">
              <a:solidFill>
                <a:srgbClr val="000000"/>
              </a:solidFill>
              <a:latin typeface="Arial"/>
            </a:endParaRPr>
          </a:p>
        </p:txBody>
      </p:sp>
      <p:sp>
        <p:nvSpPr>
          <p:cNvPr id="109" name="PlaceHolder 3"/>
          <p:cNvSpPr>
            <a:spLocks noGrp="1"/>
          </p:cNvSpPr>
          <p:nvPr>
            <p:ph type="sldNum" idx="7"/>
          </p:nvPr>
        </p:nvSpPr>
        <p:spPr>
          <a:xfrm>
            <a:off x="4759920" y="10941840"/>
            <a:ext cx="3646080" cy="572400"/>
          </a:xfrm>
          <a:prstGeom prst="rect">
            <a:avLst/>
          </a:prstGeom>
          <a:noFill/>
          <a:ln w="0">
            <a:noFill/>
          </a:ln>
        </p:spPr>
        <p:txBody>
          <a:bodyPr lIns="0" rIns="0" tIns="0" bIns="0" anchor="b">
            <a:noAutofit/>
          </a:bodyPr>
          <a:lstStyle>
            <a:lvl1pPr indent="0" algn="r" defTabSz="914400">
              <a:lnSpc>
                <a:spcPct val="100000"/>
              </a:lnSpc>
              <a:buNone/>
              <a:tabLst>
                <a:tab algn="l" pos="0"/>
              </a:tabLst>
              <a:defRPr b="0" lang="en-GB" sz="1400" spc="-1" strike="noStrike">
                <a:solidFill>
                  <a:srgbClr val="000000"/>
                </a:solidFill>
                <a:latin typeface="Times New Roman"/>
                <a:ea typeface="+mn-ea"/>
              </a:defRPr>
            </a:lvl1pPr>
          </a:lstStyle>
          <a:p>
            <a:pPr indent="0" algn="r" defTabSz="914400">
              <a:lnSpc>
                <a:spcPct val="100000"/>
              </a:lnSpc>
              <a:buNone/>
              <a:tabLst>
                <a:tab algn="l" pos="0"/>
              </a:tabLst>
            </a:pPr>
            <a:fld id="{7F051C5A-E35F-4365-97E7-D92C96C42719}" type="slidenum">
              <a:rPr b="0" lang="en-GB" sz="1400" spc="-1" strike="noStrike">
                <a:solidFill>
                  <a:srgbClr val="000000"/>
                </a:solidFill>
                <a:latin typeface="Times New Roman"/>
                <a:ea typeface="+mn-ea"/>
              </a:rPr>
              <a:t>&lt;number&gt;</a:t>
            </a:fld>
            <a:endParaRPr b="0" lang="en-GB" sz="1400" spc="-1" strike="noStrike">
              <a:solidFill>
                <a:srgbClr val="000000"/>
              </a:solidFill>
              <a:latin typeface="Times New Roman"/>
            </a:endParaRPr>
          </a:p>
        </p:txBody>
      </p:sp>
    </p:spTree>
  </p:cSld>
</p:notes>
</file>

<file path=ppt/notesSlides/notesSlide13.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0" name="PlaceHolder 1"/>
          <p:cNvSpPr>
            <a:spLocks noGrp="1"/>
          </p:cNvSpPr>
          <p:nvPr>
            <p:ph type="sldImg"/>
          </p:nvPr>
        </p:nvSpPr>
        <p:spPr>
          <a:xfrm>
            <a:off x="1325520" y="876240"/>
            <a:ext cx="5753880" cy="4314240"/>
          </a:xfrm>
          <a:prstGeom prst="rect">
            <a:avLst/>
          </a:prstGeom>
          <a:ln w="0">
            <a:noFill/>
          </a:ln>
        </p:spPr>
      </p:sp>
      <p:sp>
        <p:nvSpPr>
          <p:cNvPr id="111" name="PlaceHolder 2"/>
          <p:cNvSpPr>
            <a:spLocks noGrp="1"/>
          </p:cNvSpPr>
          <p:nvPr>
            <p:ph type="body"/>
          </p:nvPr>
        </p:nvSpPr>
        <p:spPr>
          <a:xfrm>
            <a:off x="840960" y="5470560"/>
            <a:ext cx="6724080" cy="5179320"/>
          </a:xfrm>
          <a:prstGeom prst="rect">
            <a:avLst/>
          </a:prstGeom>
          <a:noFill/>
          <a:ln w="0">
            <a:noFill/>
          </a:ln>
        </p:spPr>
        <p:txBody>
          <a:bodyPr lIns="0" rIns="0" tIns="0" bIns="0" anchor="t">
            <a:noAutofit/>
          </a:bodyPr>
          <a:p>
            <a:pPr marL="216000" indent="0">
              <a:lnSpc>
                <a:spcPct val="100000"/>
              </a:lnSpc>
              <a:buNone/>
              <a:tabLst>
                <a:tab algn="l" pos="0"/>
              </a:tabLst>
            </a:pPr>
            <a:r>
              <a:rPr b="0" lang="en-US" sz="2000" spc="-1" strike="noStrike">
                <a:solidFill>
                  <a:srgbClr val="000000"/>
                </a:solidFill>
                <a:latin typeface="Calibri"/>
              </a:rPr>
              <a:t>Prayers of the People</a:t>
            </a:r>
            <a:endParaRPr b="0" lang="en-GB" sz="2000" spc="-1" strike="noStrike">
              <a:solidFill>
                <a:srgbClr val="000000"/>
              </a:solidFill>
              <a:latin typeface="Arial"/>
            </a:endParaRPr>
          </a:p>
        </p:txBody>
      </p:sp>
      <p:sp>
        <p:nvSpPr>
          <p:cNvPr id="112" name="PlaceHolder 3"/>
          <p:cNvSpPr>
            <a:spLocks noGrp="1"/>
          </p:cNvSpPr>
          <p:nvPr>
            <p:ph type="sldNum" idx="8"/>
          </p:nvPr>
        </p:nvSpPr>
        <p:spPr>
          <a:xfrm>
            <a:off x="4759920" y="10941840"/>
            <a:ext cx="3646080" cy="572400"/>
          </a:xfrm>
          <a:prstGeom prst="rect">
            <a:avLst/>
          </a:prstGeom>
          <a:noFill/>
          <a:ln w="0">
            <a:noFill/>
          </a:ln>
        </p:spPr>
        <p:txBody>
          <a:bodyPr lIns="0" rIns="0" tIns="0" bIns="0" anchor="b">
            <a:noAutofit/>
          </a:bodyPr>
          <a:lstStyle>
            <a:lvl1pPr indent="0" algn="r" defTabSz="914400">
              <a:lnSpc>
                <a:spcPct val="100000"/>
              </a:lnSpc>
              <a:buNone/>
              <a:tabLst>
                <a:tab algn="l" pos="0"/>
              </a:tabLst>
              <a:defRPr b="0" lang="en-GB" sz="1400" spc="-1" strike="noStrike">
                <a:solidFill>
                  <a:srgbClr val="000000"/>
                </a:solidFill>
                <a:latin typeface="Times New Roman"/>
                <a:ea typeface="+mn-ea"/>
              </a:defRPr>
            </a:lvl1pPr>
          </a:lstStyle>
          <a:p>
            <a:pPr indent="0" algn="r" defTabSz="914400">
              <a:lnSpc>
                <a:spcPct val="100000"/>
              </a:lnSpc>
              <a:buNone/>
              <a:tabLst>
                <a:tab algn="l" pos="0"/>
              </a:tabLst>
            </a:pPr>
            <a:fld id="{DA834ED6-0351-44BA-9315-DF0BBADB997C}" type="slidenum">
              <a:rPr b="0" lang="en-GB" sz="1400" spc="-1" strike="noStrike">
                <a:solidFill>
                  <a:srgbClr val="000000"/>
                </a:solidFill>
                <a:latin typeface="Times New Roman"/>
                <a:ea typeface="+mn-ea"/>
              </a:rPr>
              <a:t>&lt;number&gt;</a:t>
            </a:fld>
            <a:endParaRPr b="0" lang="en-GB" sz="1400" spc="-1" strike="noStrike">
              <a:solidFill>
                <a:srgbClr val="000000"/>
              </a:solidFill>
              <a:latin typeface="Times New Roman"/>
            </a:endParaRPr>
          </a:p>
        </p:txBody>
      </p:sp>
    </p:spTree>
  </p:cSld>
</p:note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Default">
    <p:spTree>
      <p:nvGrpSpPr>
        <p:cNvPr id="1" name=""/>
        <p:cNvGrpSpPr/>
        <p:nvPr/>
      </p:nvGrpSpPr>
      <p:grpSpPr>
        <a:xfrm>
          <a:off x="0" y="0"/>
          <a:ext cx="0" cy="0"/>
          <a:chOff x="0" y="0"/>
          <a:chExt cx="0" cy="0"/>
        </a:xfrm>
      </p:grpSpPr>
      <p:sp>
        <p:nvSpPr>
          <p:cNvPr id="7" name="PlaceHolder 1"/>
          <p:cNvSpPr>
            <a:spLocks noGrp="1"/>
          </p:cNvSpPr>
          <p:nvPr>
            <p:ph type="title"/>
          </p:nvPr>
        </p:nvSpPr>
        <p:spPr>
          <a:xfrm>
            <a:off x="326520" y="272880"/>
            <a:ext cx="8487720" cy="866520"/>
          </a:xfrm>
          <a:prstGeom prst="rect">
            <a:avLst/>
          </a:prstGeom>
          <a:noFill/>
          <a:ln w="0">
            <a:noFill/>
          </a:ln>
        </p:spPr>
        <p:txBody>
          <a:bodyPr lIns="0" rIns="0" tIns="0" bIns="0" anchor="ctr">
            <a:noAutofit/>
          </a:bodyPr>
          <a:p>
            <a:pPr indent="0" algn="ctr">
              <a:buNone/>
            </a:pPr>
            <a:endParaRPr b="0" lang="en-GB" sz="4400" spc="-1" strike="noStrike">
              <a:solidFill>
                <a:srgbClr val="000000"/>
              </a:solidFill>
              <a:latin typeface="Arial"/>
            </a:endParaRPr>
          </a:p>
        </p:txBody>
      </p:sp>
      <p:sp>
        <p:nvSpPr>
          <p:cNvPr id="8"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GB" sz="3200" spc="-1" strike="noStrike">
              <a:solidFill>
                <a:srgbClr val="000000"/>
              </a:solidFill>
              <a:latin typeface="Arial"/>
            </a:endParaRPr>
          </a:p>
        </p:txBody>
      </p:sp>
      <p:sp>
        <p:nvSpPr>
          <p:cNvPr id="4" name="PlaceHolder 3"/>
          <p:cNvSpPr>
            <a:spLocks noGrp="1"/>
          </p:cNvSpPr>
          <p:nvPr>
            <p:ph type="ftr" idx="1"/>
          </p:nvPr>
        </p:nvSpPr>
        <p:spPr/>
        <p:txBody>
          <a:bodyPr/>
          <a:p>
            <a:r>
              <a:t>Footer</a:t>
            </a:r>
          </a:p>
        </p:txBody>
      </p:sp>
      <p:sp>
        <p:nvSpPr>
          <p:cNvPr id="5" name="PlaceHolder 4"/>
          <p:cNvSpPr>
            <a:spLocks noGrp="1"/>
          </p:cNvSpPr>
          <p:nvPr>
            <p:ph type="sldNum" idx="2"/>
          </p:nvPr>
        </p:nvSpPr>
        <p:spPr/>
        <p:txBody>
          <a:bodyPr/>
          <a:p>
            <a:fld id="{924AC162-03EC-45DF-89D9-78CFF7040814}" type="slidenum">
              <a:t>&lt;#&gt;</a:t>
            </a:fld>
          </a:p>
        </p:txBody>
      </p:sp>
      <p:sp>
        <p:nvSpPr>
          <p:cNvPr id="6" name="PlaceHolder 5"/>
          <p:cNvSpPr>
            <a:spLocks noGrp="1"/>
          </p:cNvSpPr>
          <p:nvPr>
            <p:ph type="dt" idx="3"/>
          </p:nvPr>
        </p:nvSpPr>
        <p:spPr/>
        <p:txBody>
          <a:bodyPr/>
          <a:p>
            <a:r>
              <a:rPr lang="en-GB"/>
              <a:t/>
            </a: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4">
    <p:spTree>
      <p:nvGrpSpPr>
        <p:cNvPr id="1" name=""/>
        <p:cNvGrpSpPr/>
        <p:nvPr/>
      </p:nvGrpSpPr>
      <p:grpSpPr>
        <a:xfrm>
          <a:off x="0" y="0"/>
          <a:ext cx="0" cy="0"/>
          <a:chOff x="0" y="0"/>
          <a:chExt cx="0" cy="0"/>
        </a:xfrm>
      </p:grpSpPr>
      <p:sp>
        <p:nvSpPr>
          <p:cNvPr id="13" name="PlaceHolder 1"/>
          <p:cNvSpPr>
            <a:spLocks noGrp="1"/>
          </p:cNvSpPr>
          <p:nvPr>
            <p:ph type="title"/>
          </p:nvPr>
        </p:nvSpPr>
        <p:spPr>
          <a:xfrm>
            <a:off x="326520" y="272880"/>
            <a:ext cx="8487720" cy="866520"/>
          </a:xfrm>
          <a:prstGeom prst="rect">
            <a:avLst/>
          </a:prstGeom>
          <a:noFill/>
          <a:ln w="0">
            <a:noFill/>
          </a:ln>
        </p:spPr>
        <p:txBody>
          <a:bodyPr lIns="0" rIns="0" tIns="0" bIns="0" anchor="ctr">
            <a:noAutofit/>
          </a:bodyPr>
          <a:p>
            <a:pPr indent="0" algn="ctr">
              <a:buNone/>
            </a:pPr>
            <a:endParaRPr b="0" lang="en-GB" sz="4400" spc="-1" strike="noStrike">
              <a:solidFill>
                <a:srgbClr val="000000"/>
              </a:solidFill>
              <a:latin typeface="Arial"/>
            </a:endParaRPr>
          </a:p>
        </p:txBody>
      </p:sp>
      <p:sp>
        <p:nvSpPr>
          <p:cNvPr id="14"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GB" sz="3200" spc="-1" strike="noStrike">
              <a:solidFill>
                <a:srgbClr val="000000"/>
              </a:solidFill>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Default 9">
    <p:spTree>
      <p:nvGrpSpPr>
        <p:cNvPr id="1" name=""/>
        <p:cNvGrpSpPr/>
        <p:nvPr/>
      </p:nvGrpSpPr>
      <p:grpSpPr>
        <a:xfrm>
          <a:off x="0" y="0"/>
          <a:ext cx="0" cy="0"/>
          <a:chOff x="0" y="0"/>
          <a:chExt cx="0" cy="0"/>
        </a:xfrm>
      </p:grpSpPr>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Default 5">
    <p:spTree>
      <p:nvGrpSpPr>
        <p:cNvPr id="1" name=""/>
        <p:cNvGrpSpPr/>
        <p:nvPr/>
      </p:nvGrpSpPr>
      <p:grpSpPr>
        <a:xfrm>
          <a:off x="0" y="0"/>
          <a:ext cx="0" cy="0"/>
          <a:chOff x="0" y="0"/>
          <a:chExt cx="0" cy="0"/>
        </a:xfrm>
      </p:grpSpPr>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Standard">
    <p:spTree>
      <p:nvGrpSpPr>
        <p:cNvPr id="1" name=""/>
        <p:cNvGrpSpPr/>
        <p:nvPr/>
      </p:nvGrpSpPr>
      <p:grpSpPr>
        <a:xfrm>
          <a:off x="0" y="0"/>
          <a:ext cx="0" cy="0"/>
          <a:chOff x="0" y="0"/>
          <a:chExt cx="0" cy="0"/>
        </a:xfrm>
      </p:grpSpPr>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Standard_">
    <p:spTree>
      <p:nvGrpSpPr>
        <p:cNvPr id="1" name=""/>
        <p:cNvGrpSpPr/>
        <p:nvPr/>
      </p:nvGrpSpPr>
      <p:grpSpPr>
        <a:xfrm>
          <a:off x="0" y="0"/>
          <a:ext cx="0" cy="0"/>
          <a:chOff x="0" y="0"/>
          <a:chExt cx="0" cy="0"/>
        </a:xfrm>
      </p:grpSpPr>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2.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2.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2.png"/><Relationship Id="rId3" Type="http://schemas.openxmlformats.org/officeDocument/2006/relationships/slideLayout" Target="../slideLayouts/slideLayout6.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pic>
        <p:nvPicPr>
          <p:cNvPr id="0" name="Picture 94" descr=""/>
          <p:cNvPicPr/>
          <p:nvPr/>
        </p:nvPicPr>
        <p:blipFill>
          <a:blip r:embed="rId2"/>
          <a:stretch/>
        </p:blipFill>
        <p:spPr>
          <a:xfrm>
            <a:off x="0" y="0"/>
            <a:ext cx="9133200" cy="4961160"/>
          </a:xfrm>
          <a:prstGeom prst="rect">
            <a:avLst/>
          </a:prstGeom>
          <a:ln w="0">
            <a:noFill/>
          </a:ln>
        </p:spPr>
      </p:pic>
      <p:sp>
        <p:nvSpPr>
          <p:cNvPr id="1" name="Rectangle 95"/>
          <p:cNvSpPr/>
          <p:nvPr/>
        </p:nvSpPr>
        <p:spPr>
          <a:xfrm>
            <a:off x="424440" y="565920"/>
            <a:ext cx="8291520" cy="4394520"/>
          </a:xfrm>
          <a:prstGeom prst="rect">
            <a:avLst/>
          </a:prstGeom>
          <a:noFill/>
          <a:ln w="0">
            <a:noFill/>
          </a:ln>
        </p:spPr>
        <p:style>
          <a:lnRef idx="0"/>
          <a:fillRef idx="0"/>
          <a:effectRef idx="0"/>
          <a:fontRef idx="minor"/>
        </p:style>
        <p:txBody>
          <a:bodyPr lIns="90000" rIns="90000" tIns="45000" bIns="45000" anchor="t">
            <a:noAutofit/>
          </a:bodyPr>
          <a:p>
            <a:pPr defTabSz="914400">
              <a:lnSpc>
                <a:spcPct val="100000"/>
              </a:lnSpc>
            </a:pPr>
            <a:endParaRPr b="0" lang="en-GB" sz="1800" spc="-1" strike="noStrike">
              <a:solidFill>
                <a:srgbClr val="000000"/>
              </a:solidFill>
              <a:latin typeface="Arial"/>
              <a:ea typeface="DejaVu Sans"/>
            </a:endParaRPr>
          </a:p>
        </p:txBody>
      </p:sp>
      <p:sp>
        <p:nvSpPr>
          <p:cNvPr id="2" name="PlaceHolder 1"/>
          <p:cNvSpPr>
            <a:spLocks noGrp="1"/>
          </p:cNvSpPr>
          <p:nvPr>
            <p:ph type="title"/>
          </p:nvPr>
        </p:nvSpPr>
        <p:spPr>
          <a:xfrm>
            <a:off x="326520" y="272880"/>
            <a:ext cx="8487720" cy="866520"/>
          </a:xfrm>
          <a:prstGeom prst="rect">
            <a:avLst/>
          </a:prstGeom>
          <a:noFill/>
          <a:ln w="0">
            <a:noFill/>
          </a:ln>
        </p:spPr>
        <p:txBody>
          <a:bodyPr lIns="0" rIns="0" tIns="0" bIns="0" anchor="ctr">
            <a:noAutofit/>
          </a:bodyPr>
          <a:p>
            <a:pPr indent="0">
              <a:buNone/>
            </a:pPr>
            <a:r>
              <a:rPr b="0" lang="en-GB" sz="1800" spc="-1" strike="noStrike">
                <a:solidFill>
                  <a:srgbClr val="000000"/>
                </a:solidFill>
                <a:latin typeface="Arial"/>
              </a:rPr>
              <a:t>Click to edit the title text format</a:t>
            </a:r>
            <a:endParaRPr b="0" lang="en-GB" sz="1800" spc="-1" strike="noStrike">
              <a:solidFill>
                <a:srgbClr val="000000"/>
              </a:solidFill>
              <a:latin typeface="Arial"/>
            </a:endParaRPr>
          </a:p>
        </p:txBody>
      </p:sp>
      <p:sp>
        <p:nvSpPr>
          <p:cNvPr id="3" name="PlaceHolder 2"/>
          <p:cNvSpPr>
            <a:spLocks noGrp="1"/>
          </p:cNvSpPr>
          <p:nvPr>
            <p:ph type="ftr" idx="1"/>
          </p:nvPr>
        </p:nvSpPr>
        <p:spPr>
          <a:xfrm>
            <a:off x="3123000" y="6248160"/>
            <a:ext cx="2895120" cy="469080"/>
          </a:xfrm>
          <a:prstGeom prst="rect">
            <a:avLst/>
          </a:prstGeom>
          <a:noFill/>
          <a:ln w="0">
            <a:noFill/>
          </a:ln>
        </p:spPr>
        <p:txBody>
          <a:bodyPr lIns="0" rIns="0" tIns="0" bIns="0" anchor="b">
            <a:noAutofit/>
          </a:bodyPr>
          <a:lstStyle>
            <a:lvl1pPr indent="0" algn="ctr" defTabSz="914400">
              <a:lnSpc>
                <a:spcPct val="100000"/>
              </a:lnSpc>
              <a:buNone/>
              <a:tabLst>
                <a:tab algn="l" pos="0"/>
              </a:tabLst>
              <a:defRPr b="0" lang="en-GB" sz="1400" spc="-1" strike="noStrike">
                <a:solidFill>
                  <a:srgbClr val="000000"/>
                </a:solidFill>
                <a:latin typeface="Times New Roman"/>
                <a:ea typeface="DejaVu Sans"/>
              </a:defRPr>
            </a:lvl1pPr>
          </a:lstStyle>
          <a:p>
            <a:pPr indent="0" algn="ctr" defTabSz="914400">
              <a:lnSpc>
                <a:spcPct val="100000"/>
              </a:lnSpc>
              <a:buNone/>
              <a:tabLst>
                <a:tab algn="l" pos="0"/>
              </a:tabLst>
            </a:pPr>
            <a:r>
              <a:rPr b="0" lang="en-GB" sz="1400" spc="-1" strike="noStrike">
                <a:solidFill>
                  <a:srgbClr val="000000"/>
                </a:solidFill>
                <a:latin typeface="Times New Roman"/>
                <a:ea typeface="DejaVu Sans"/>
              </a:rPr>
              <a:t>&lt;footer&gt;</a:t>
            </a:r>
            <a:endParaRPr b="0" lang="en-GB" sz="1400" spc="-1" strike="noStrike">
              <a:solidFill>
                <a:srgbClr val="000000"/>
              </a:solidFill>
              <a:latin typeface="Times New Roman"/>
            </a:endParaRPr>
          </a:p>
        </p:txBody>
      </p:sp>
      <p:sp>
        <p:nvSpPr>
          <p:cNvPr id="4" name="PlaceHolder 3"/>
          <p:cNvSpPr>
            <a:spLocks noGrp="1"/>
          </p:cNvSpPr>
          <p:nvPr>
            <p:ph type="sldNum" idx="2"/>
          </p:nvPr>
        </p:nvSpPr>
        <p:spPr>
          <a:xfrm>
            <a:off x="6555960" y="6248160"/>
            <a:ext cx="2126880" cy="469080"/>
          </a:xfrm>
          <a:prstGeom prst="rect">
            <a:avLst/>
          </a:prstGeom>
          <a:noFill/>
          <a:ln w="0">
            <a:noFill/>
          </a:ln>
        </p:spPr>
        <p:txBody>
          <a:bodyPr lIns="0" rIns="0" tIns="0" bIns="0" anchor="b">
            <a:noAutofit/>
          </a:bodyPr>
          <a:lstStyle>
            <a:lvl1pPr indent="0" algn="r" defTabSz="914400">
              <a:lnSpc>
                <a:spcPct val="100000"/>
              </a:lnSpc>
              <a:buNone/>
              <a:tabLst>
                <a:tab algn="l" pos="0"/>
              </a:tabLst>
              <a:defRPr b="0" lang="en-GB" sz="1400" spc="-1" strike="noStrike">
                <a:solidFill>
                  <a:srgbClr val="000000"/>
                </a:solidFill>
                <a:latin typeface="Times New Roman"/>
                <a:ea typeface="DejaVu Sans"/>
              </a:defRPr>
            </a:lvl1pPr>
          </a:lstStyle>
          <a:p>
            <a:pPr indent="0" algn="r" defTabSz="914400">
              <a:lnSpc>
                <a:spcPct val="100000"/>
              </a:lnSpc>
              <a:buNone/>
              <a:tabLst>
                <a:tab algn="l" pos="0"/>
              </a:tabLst>
            </a:pPr>
            <a:fld id="{E4E61AE7-5E11-4A06-85F8-FF69D4A13210}" type="slidenum">
              <a:rPr b="0" lang="en-GB" sz="1400" spc="-1" strike="noStrike">
                <a:solidFill>
                  <a:srgbClr val="000000"/>
                </a:solidFill>
                <a:latin typeface="Times New Roman"/>
                <a:ea typeface="DejaVu Sans"/>
              </a:rPr>
              <a:t>&lt;number&gt;</a:t>
            </a:fld>
            <a:endParaRPr b="0" lang="en-GB" sz="1400" spc="-1" strike="noStrike">
              <a:solidFill>
                <a:srgbClr val="000000"/>
              </a:solidFill>
              <a:latin typeface="Times New Roman"/>
            </a:endParaRPr>
          </a:p>
        </p:txBody>
      </p:sp>
      <p:sp>
        <p:nvSpPr>
          <p:cNvPr id="5" name="PlaceHolder 4"/>
          <p:cNvSpPr>
            <a:spLocks noGrp="1"/>
          </p:cNvSpPr>
          <p:nvPr>
            <p:ph type="dt" idx="3"/>
          </p:nvPr>
        </p:nvSpPr>
        <p:spPr>
          <a:xfrm>
            <a:off x="424440" y="6248160"/>
            <a:ext cx="2126880" cy="469080"/>
          </a:xfrm>
          <a:prstGeom prst="rect">
            <a:avLst/>
          </a:prstGeom>
          <a:noFill/>
          <a:ln w="0">
            <a:noFill/>
          </a:ln>
        </p:spPr>
        <p:txBody>
          <a:bodyPr lIns="0" rIns="0" tIns="0" bIns="0" anchor="b">
            <a:noAutofit/>
          </a:bodyPr>
          <a:lstStyle>
            <a:lvl1pPr indent="0">
              <a:buNone/>
              <a:defRPr b="0" lang="en-GB" sz="1400" spc="-1" strike="noStrike">
                <a:solidFill>
                  <a:srgbClr val="000000"/>
                </a:solidFill>
                <a:latin typeface="Times New Roman"/>
              </a:defRPr>
            </a:lvl1pPr>
          </a:lstStyle>
          <a:p>
            <a:pPr indent="0">
              <a:buNone/>
            </a:pPr>
            <a:r>
              <a:rPr b="0" lang="en-GB" sz="1400" spc="-1" strike="noStrike">
                <a:solidFill>
                  <a:srgbClr val="000000"/>
                </a:solidFill>
                <a:latin typeface="Times New Roman"/>
              </a:rPr>
              <a:t>&lt;date/time&gt;</a:t>
            </a:r>
            <a:endParaRPr b="0" lang="en-GB" sz="1400" spc="-1" strike="noStrike">
              <a:solidFill>
                <a:srgbClr val="000000"/>
              </a:solidFill>
              <a:latin typeface="Times New Roman"/>
            </a:endParaRPr>
          </a:p>
        </p:txBody>
      </p:sp>
      <p:sp>
        <p:nvSpPr>
          <p:cNvPr id="6" name="PlaceHolder 5"/>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000000"/>
              </a:buClr>
              <a:buSzPct val="45000"/>
              <a:buFont typeface="Wingdings" charset="2"/>
              <a:buChar char=""/>
            </a:pPr>
            <a:r>
              <a:rPr b="0" lang="en-GB" sz="3200" spc="-1" strike="noStrike">
                <a:solidFill>
                  <a:srgbClr val="000000"/>
                </a:solidFill>
                <a:latin typeface="Arial"/>
              </a:rPr>
              <a:t>Click to edit the outline text format</a:t>
            </a:r>
            <a:endParaRPr b="0" lang="en-GB" sz="3200" spc="-1" strike="noStrike">
              <a:solidFill>
                <a:srgbClr val="000000"/>
              </a:solidFill>
              <a:latin typeface="Arial"/>
            </a:endParaRPr>
          </a:p>
          <a:p>
            <a:pPr lvl="1" marL="864000" indent="-324000">
              <a:spcBef>
                <a:spcPts val="1134"/>
              </a:spcBef>
              <a:buClr>
                <a:srgbClr val="000000"/>
              </a:buClr>
              <a:buSzPct val="75000"/>
              <a:buFont typeface="Symbol" charset="2"/>
              <a:buChar char=""/>
            </a:pPr>
            <a:r>
              <a:rPr b="0" lang="en-GB" sz="2800" spc="-1" strike="noStrike">
                <a:solidFill>
                  <a:srgbClr val="000000"/>
                </a:solidFill>
                <a:latin typeface="Arial"/>
              </a:rPr>
              <a:t>Second Outline Level</a:t>
            </a:r>
            <a:endParaRPr b="0" lang="en-GB" sz="2800" spc="-1" strike="noStrike">
              <a:solidFill>
                <a:srgbClr val="000000"/>
              </a:solidFill>
              <a:latin typeface="Arial"/>
            </a:endParaRPr>
          </a:p>
          <a:p>
            <a:pPr lvl="2" marL="1296000" indent="-288000">
              <a:spcBef>
                <a:spcPts val="850"/>
              </a:spcBef>
              <a:buClr>
                <a:srgbClr val="000000"/>
              </a:buClr>
              <a:buSzPct val="45000"/>
              <a:buFont typeface="Wingdings" charset="2"/>
              <a:buChar char=""/>
            </a:pPr>
            <a:r>
              <a:rPr b="0" lang="en-GB" sz="2400" spc="-1" strike="noStrike">
                <a:solidFill>
                  <a:srgbClr val="000000"/>
                </a:solidFill>
                <a:latin typeface="Arial"/>
              </a:rPr>
              <a:t>Third Outline Level</a:t>
            </a:r>
            <a:endParaRPr b="0" lang="en-GB" sz="2400" spc="-1" strike="noStrike">
              <a:solidFill>
                <a:srgbClr val="000000"/>
              </a:solidFill>
              <a:latin typeface="Arial"/>
            </a:endParaRPr>
          </a:p>
          <a:p>
            <a:pPr lvl="3" marL="1728000" indent="-216000">
              <a:spcBef>
                <a:spcPts val="567"/>
              </a:spcBef>
              <a:buClr>
                <a:srgbClr val="000000"/>
              </a:buClr>
              <a:buSzPct val="75000"/>
              <a:buFont typeface="Symbol" charset="2"/>
              <a:buChar char=""/>
            </a:pPr>
            <a:r>
              <a:rPr b="0" lang="en-GB" sz="2000" spc="-1" strike="noStrike">
                <a:solidFill>
                  <a:srgbClr val="000000"/>
                </a:solidFill>
                <a:latin typeface="Arial"/>
              </a:rPr>
              <a:t>Fourth Outline Level</a:t>
            </a:r>
            <a:endParaRPr b="0" lang="en-GB" sz="2000" spc="-1" strike="noStrike">
              <a:solidFill>
                <a:srgbClr val="000000"/>
              </a:solidFill>
              <a:latin typeface="Arial"/>
            </a:endParaRPr>
          </a:p>
          <a:p>
            <a:pPr lvl="4" marL="2160000" indent="-216000">
              <a:spcBef>
                <a:spcPts val="283"/>
              </a:spcBef>
              <a:buClr>
                <a:srgbClr val="000000"/>
              </a:buClr>
              <a:buSzPct val="45000"/>
              <a:buFont typeface="Wingdings" charset="2"/>
              <a:buChar char=""/>
            </a:pPr>
            <a:r>
              <a:rPr b="0" lang="en-GB" sz="2000" spc="-1" strike="noStrike">
                <a:solidFill>
                  <a:srgbClr val="000000"/>
                </a:solidFill>
                <a:latin typeface="Arial"/>
              </a:rPr>
              <a:t>Fifth Outline Level</a:t>
            </a:r>
            <a:endParaRPr b="0" lang="en-GB" sz="2000" spc="-1" strike="noStrike">
              <a:solidFill>
                <a:srgbClr val="000000"/>
              </a:solidFill>
              <a:latin typeface="Arial"/>
            </a:endParaRPr>
          </a:p>
          <a:p>
            <a:pPr lvl="5" marL="2592000" indent="-216000">
              <a:spcBef>
                <a:spcPts val="283"/>
              </a:spcBef>
              <a:buClr>
                <a:srgbClr val="000000"/>
              </a:buClr>
              <a:buSzPct val="45000"/>
              <a:buFont typeface="Wingdings" charset="2"/>
              <a:buChar char=""/>
            </a:pPr>
            <a:r>
              <a:rPr b="0" lang="en-GB" sz="2000" spc="-1" strike="noStrike">
                <a:solidFill>
                  <a:srgbClr val="000000"/>
                </a:solidFill>
                <a:latin typeface="Arial"/>
              </a:rPr>
              <a:t>Sixth Outline Level</a:t>
            </a:r>
            <a:endParaRPr b="0" lang="en-GB" sz="2000" spc="-1" strike="noStrike">
              <a:solidFill>
                <a:srgbClr val="000000"/>
              </a:solidFill>
              <a:latin typeface="Arial"/>
            </a:endParaRPr>
          </a:p>
          <a:p>
            <a:pPr lvl="6" marL="3024000" indent="-216000">
              <a:spcBef>
                <a:spcPts val="283"/>
              </a:spcBef>
              <a:buClr>
                <a:srgbClr val="000000"/>
              </a:buClr>
              <a:buSzPct val="45000"/>
              <a:buFont typeface="Wingdings" charset="2"/>
              <a:buChar char=""/>
            </a:pPr>
            <a:r>
              <a:rPr b="0" lang="en-GB" sz="2000" spc="-1" strike="noStrike">
                <a:solidFill>
                  <a:srgbClr val="000000"/>
                </a:solidFill>
                <a:latin typeface="Arial"/>
              </a:rPr>
              <a:t>Seventh Outline Level</a:t>
            </a:r>
            <a:endParaRPr b="0" lang="en-GB" sz="2000" spc="-1" strike="noStrike">
              <a:solidFill>
                <a:srgbClr val="000000"/>
              </a:solidFill>
              <a:latin typeface="Arial"/>
            </a:endParaRPr>
          </a:p>
        </p:txBody>
      </p:sp>
    </p:spTree>
  </p:cSld>
  <p:clrMap bg1="lt1" bg2="lt2" tx1="dk1" tx2="dk2" accent1="accent1" accent2="accent2" accent3="accent3" accent4="accent4" accent5="accent5" accent6="accent6" hlink="hlink" folHlink="folHlink"/>
  <p:sldLayoutIdLst>
    <p:sldLayoutId id="2147483649"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pic>
        <p:nvPicPr>
          <p:cNvPr id="9" name="Picture 94" descr=""/>
          <p:cNvPicPr/>
          <p:nvPr/>
        </p:nvPicPr>
        <p:blipFill>
          <a:blip r:embed="rId2"/>
          <a:stretch/>
        </p:blipFill>
        <p:spPr>
          <a:xfrm>
            <a:off x="0" y="0"/>
            <a:ext cx="9133200" cy="4961160"/>
          </a:xfrm>
          <a:prstGeom prst="rect">
            <a:avLst/>
          </a:prstGeom>
          <a:ln w="0">
            <a:noFill/>
          </a:ln>
        </p:spPr>
      </p:pic>
      <p:sp>
        <p:nvSpPr>
          <p:cNvPr id="10" name="Rectangle 95"/>
          <p:cNvSpPr/>
          <p:nvPr/>
        </p:nvSpPr>
        <p:spPr>
          <a:xfrm>
            <a:off x="424440" y="565920"/>
            <a:ext cx="8291520" cy="4394520"/>
          </a:xfrm>
          <a:prstGeom prst="rect">
            <a:avLst/>
          </a:prstGeom>
          <a:noFill/>
          <a:ln w="0">
            <a:noFill/>
          </a:ln>
        </p:spPr>
        <p:style>
          <a:lnRef idx="0"/>
          <a:fillRef idx="0"/>
          <a:effectRef idx="0"/>
          <a:fontRef idx="minor"/>
        </p:style>
        <p:txBody>
          <a:bodyPr lIns="90000" rIns="90000" tIns="45000" bIns="45000" anchor="t">
            <a:noAutofit/>
          </a:bodyPr>
          <a:p>
            <a:pPr defTabSz="914400">
              <a:lnSpc>
                <a:spcPct val="100000"/>
              </a:lnSpc>
            </a:pPr>
            <a:endParaRPr b="0" lang="en-GB" sz="1800" spc="-1" strike="noStrike">
              <a:solidFill>
                <a:srgbClr val="000000"/>
              </a:solidFill>
              <a:latin typeface="Arial"/>
              <a:ea typeface="DejaVu Sans"/>
            </a:endParaRPr>
          </a:p>
        </p:txBody>
      </p:sp>
      <p:sp>
        <p:nvSpPr>
          <p:cNvPr id="11" name="PlaceHolder 1"/>
          <p:cNvSpPr>
            <a:spLocks noGrp="1"/>
          </p:cNvSpPr>
          <p:nvPr>
            <p:ph type="title"/>
          </p:nvPr>
        </p:nvSpPr>
        <p:spPr>
          <a:xfrm>
            <a:off x="326520" y="272880"/>
            <a:ext cx="8487720" cy="866520"/>
          </a:xfrm>
          <a:prstGeom prst="rect">
            <a:avLst/>
          </a:prstGeom>
          <a:noFill/>
          <a:ln w="0">
            <a:noFill/>
          </a:ln>
        </p:spPr>
        <p:txBody>
          <a:bodyPr lIns="0" rIns="0" tIns="0" bIns="0" anchor="ctr">
            <a:noAutofit/>
          </a:bodyPr>
          <a:p>
            <a:pPr indent="0">
              <a:buNone/>
            </a:pPr>
            <a:r>
              <a:rPr b="0" lang="en-GB" sz="1800" spc="-1" strike="noStrike">
                <a:solidFill>
                  <a:srgbClr val="000000"/>
                </a:solidFill>
                <a:latin typeface="Arial"/>
              </a:rPr>
              <a:t>Click to edit the title text format</a:t>
            </a:r>
            <a:endParaRPr b="0" lang="en-GB" sz="1800" spc="-1" strike="noStrike">
              <a:solidFill>
                <a:srgbClr val="000000"/>
              </a:solidFill>
              <a:latin typeface="Arial"/>
            </a:endParaRPr>
          </a:p>
        </p:txBody>
      </p:sp>
      <p:sp>
        <p:nvSpPr>
          <p:cNvPr id="12"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000000"/>
              </a:buClr>
              <a:buSzPct val="45000"/>
              <a:buFont typeface="Wingdings" charset="2"/>
              <a:buChar char=""/>
            </a:pPr>
            <a:r>
              <a:rPr b="0" lang="en-GB" sz="1800" spc="-1" strike="noStrike">
                <a:solidFill>
                  <a:srgbClr val="000000"/>
                </a:solidFill>
                <a:latin typeface="Arial"/>
              </a:rPr>
              <a:t>Click to edit the outline text format</a:t>
            </a:r>
            <a:endParaRPr b="0" lang="en-GB" sz="1800" spc="-1" strike="noStrike">
              <a:solidFill>
                <a:srgbClr val="000000"/>
              </a:solidFill>
              <a:latin typeface="Arial"/>
            </a:endParaRPr>
          </a:p>
          <a:p>
            <a:pPr lvl="1" marL="864000" indent="-324000">
              <a:spcBef>
                <a:spcPts val="1134"/>
              </a:spcBef>
              <a:buClr>
                <a:srgbClr val="000000"/>
              </a:buClr>
              <a:buSzPct val="75000"/>
              <a:buFont typeface="Symbol" charset="2"/>
              <a:buChar char=""/>
            </a:pPr>
            <a:r>
              <a:rPr b="0" lang="en-GB" sz="1800" spc="-1" strike="noStrike">
                <a:solidFill>
                  <a:srgbClr val="000000"/>
                </a:solidFill>
                <a:latin typeface="Arial"/>
              </a:rPr>
              <a:t>Second Outline Level</a:t>
            </a:r>
            <a:endParaRPr b="0" lang="en-GB" sz="1800" spc="-1" strike="noStrike">
              <a:solidFill>
                <a:srgbClr val="000000"/>
              </a:solidFill>
              <a:latin typeface="Arial"/>
            </a:endParaRPr>
          </a:p>
          <a:p>
            <a:pPr lvl="2" marL="1296000" indent="-288000">
              <a:spcBef>
                <a:spcPts val="850"/>
              </a:spcBef>
              <a:buClr>
                <a:srgbClr val="000000"/>
              </a:buClr>
              <a:buSzPct val="45000"/>
              <a:buFont typeface="Wingdings" charset="2"/>
              <a:buChar char=""/>
            </a:pPr>
            <a:r>
              <a:rPr b="0" lang="en-GB" sz="1800" spc="-1" strike="noStrike">
                <a:solidFill>
                  <a:srgbClr val="000000"/>
                </a:solidFill>
                <a:latin typeface="Arial"/>
              </a:rPr>
              <a:t>Third Outline Level</a:t>
            </a:r>
            <a:endParaRPr b="0" lang="en-GB" sz="1800" spc="-1" strike="noStrike">
              <a:solidFill>
                <a:srgbClr val="000000"/>
              </a:solidFill>
              <a:latin typeface="Arial"/>
            </a:endParaRPr>
          </a:p>
          <a:p>
            <a:pPr lvl="3" marL="1728000" indent="-216000">
              <a:spcBef>
                <a:spcPts val="567"/>
              </a:spcBef>
              <a:buClr>
                <a:srgbClr val="000000"/>
              </a:buClr>
              <a:buSzPct val="75000"/>
              <a:buFont typeface="Symbol" charset="2"/>
              <a:buChar char=""/>
            </a:pPr>
            <a:r>
              <a:rPr b="0" lang="en-GB" sz="1800" spc="-1" strike="noStrike">
                <a:solidFill>
                  <a:srgbClr val="000000"/>
                </a:solidFill>
                <a:latin typeface="Arial"/>
              </a:rPr>
              <a:t>Fourth Outline Level</a:t>
            </a:r>
            <a:endParaRPr b="0" lang="en-GB" sz="1800" spc="-1" strike="noStrike">
              <a:solidFill>
                <a:srgbClr val="000000"/>
              </a:solidFill>
              <a:latin typeface="Arial"/>
            </a:endParaRPr>
          </a:p>
          <a:p>
            <a:pPr lvl="4" marL="2160000" indent="-216000">
              <a:spcBef>
                <a:spcPts val="283"/>
              </a:spcBef>
              <a:buClr>
                <a:srgbClr val="000000"/>
              </a:buClr>
              <a:buSzPct val="45000"/>
              <a:buFont typeface="Wingdings" charset="2"/>
              <a:buChar char=""/>
            </a:pPr>
            <a:r>
              <a:rPr b="0" lang="en-GB" sz="1800" spc="-1" strike="noStrike">
                <a:solidFill>
                  <a:srgbClr val="000000"/>
                </a:solidFill>
                <a:latin typeface="Arial"/>
              </a:rPr>
              <a:t>Fifth Outline Level</a:t>
            </a:r>
            <a:endParaRPr b="0" lang="en-GB" sz="1800" spc="-1" strike="noStrike">
              <a:solidFill>
                <a:srgbClr val="000000"/>
              </a:solidFill>
              <a:latin typeface="Arial"/>
            </a:endParaRPr>
          </a:p>
          <a:p>
            <a:pPr lvl="5" marL="2592000" indent="-216000">
              <a:spcBef>
                <a:spcPts val="283"/>
              </a:spcBef>
              <a:buClr>
                <a:srgbClr val="000000"/>
              </a:buClr>
              <a:buSzPct val="45000"/>
              <a:buFont typeface="Wingdings" charset="2"/>
              <a:buChar char=""/>
            </a:pPr>
            <a:r>
              <a:rPr b="0" lang="en-GB" sz="1800" spc="-1" strike="noStrike">
                <a:solidFill>
                  <a:srgbClr val="000000"/>
                </a:solidFill>
                <a:latin typeface="Arial"/>
              </a:rPr>
              <a:t>Sixth Outline Level</a:t>
            </a:r>
            <a:endParaRPr b="0" lang="en-GB" sz="1800" spc="-1" strike="noStrike">
              <a:solidFill>
                <a:srgbClr val="000000"/>
              </a:solidFill>
              <a:latin typeface="Arial"/>
            </a:endParaRPr>
          </a:p>
          <a:p>
            <a:pPr lvl="6" marL="3024000" indent="-216000">
              <a:spcBef>
                <a:spcPts val="283"/>
              </a:spcBef>
              <a:buClr>
                <a:srgbClr val="000000"/>
              </a:buClr>
              <a:buSzPct val="45000"/>
              <a:buFont typeface="Wingdings" charset="2"/>
              <a:buChar char=""/>
            </a:pPr>
            <a:r>
              <a:rPr b="0" lang="en-GB" sz="1800" spc="-1" strike="noStrike">
                <a:solidFill>
                  <a:srgbClr val="000000"/>
                </a:solidFill>
                <a:latin typeface="Arial"/>
              </a:rPr>
              <a:t>Seventh Outline Level</a:t>
            </a:r>
            <a:endParaRPr b="0" lang="en-GB" sz="1800" spc="-1" strike="noStrike">
              <a:solidFill>
                <a:srgbClr val="000000"/>
              </a:solidFill>
              <a:latin typeface="Arial"/>
            </a:endParaRPr>
          </a:p>
        </p:txBody>
      </p:sp>
    </p:spTree>
  </p:cSld>
  <p:clrMap bg1="lt1" bg2="lt2" tx1="dk1"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pic>
        <p:nvPicPr>
          <p:cNvPr id="15" name="Picture 94" descr=""/>
          <p:cNvPicPr/>
          <p:nvPr/>
        </p:nvPicPr>
        <p:blipFill>
          <a:blip r:embed="rId2"/>
          <a:stretch/>
        </p:blipFill>
        <p:spPr>
          <a:xfrm>
            <a:off x="0" y="0"/>
            <a:ext cx="9133200" cy="4961160"/>
          </a:xfrm>
          <a:prstGeom prst="rect">
            <a:avLst/>
          </a:prstGeom>
          <a:ln w="0">
            <a:noFill/>
          </a:ln>
        </p:spPr>
      </p:pic>
      <p:sp>
        <p:nvSpPr>
          <p:cNvPr id="16" name="Rectangle 95"/>
          <p:cNvSpPr/>
          <p:nvPr/>
        </p:nvSpPr>
        <p:spPr>
          <a:xfrm>
            <a:off x="424440" y="565920"/>
            <a:ext cx="8291520" cy="4394520"/>
          </a:xfrm>
          <a:prstGeom prst="rect">
            <a:avLst/>
          </a:prstGeom>
          <a:noFill/>
          <a:ln w="0">
            <a:noFill/>
          </a:ln>
        </p:spPr>
        <p:style>
          <a:lnRef idx="0"/>
          <a:fillRef idx="0"/>
          <a:effectRef idx="0"/>
          <a:fontRef idx="minor"/>
        </p:style>
        <p:txBody>
          <a:bodyPr lIns="90000" rIns="90000" tIns="45000" bIns="45000" anchor="t">
            <a:noAutofit/>
          </a:bodyPr>
          <a:p>
            <a:pPr defTabSz="914400">
              <a:lnSpc>
                <a:spcPct val="100000"/>
              </a:lnSpc>
            </a:pPr>
            <a:endParaRPr b="0" lang="en-GB" sz="1800" spc="-1" strike="noStrike">
              <a:solidFill>
                <a:srgbClr val="000000"/>
              </a:solidFill>
              <a:latin typeface="Arial"/>
              <a:ea typeface="DejaVu Sans"/>
            </a:endParaRPr>
          </a:p>
        </p:txBody>
      </p:sp>
    </p:spTree>
  </p:cSld>
  <p:clrMap bg1="lt1" bg2="lt2" tx1="dk1"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17" name="Rectangle 139"/>
          <p:cNvSpPr/>
          <p:nvPr/>
        </p:nvSpPr>
        <p:spPr>
          <a:xfrm>
            <a:off x="360" y="6531120"/>
            <a:ext cx="9140760" cy="323280"/>
          </a:xfrm>
          <a:prstGeom prst="rect">
            <a:avLst/>
          </a:prstGeom>
          <a:solidFill>
            <a:srgbClr val="650953"/>
          </a:solidFill>
          <a:ln w="0">
            <a:solidFill>
              <a:srgbClr val="3465a4"/>
            </a:solidFill>
          </a:ln>
        </p:spPr>
        <p:style>
          <a:lnRef idx="0"/>
          <a:fillRef idx="0"/>
          <a:effectRef idx="0"/>
          <a:fontRef idx="minor"/>
        </p:style>
        <p:txBody>
          <a:bodyPr lIns="90000" rIns="90000" tIns="45000" bIns="45000" anchor="t">
            <a:spAutoFit/>
          </a:bodyPr>
          <a:p>
            <a:pPr defTabSz="914400">
              <a:lnSpc>
                <a:spcPct val="100000"/>
              </a:lnSpc>
            </a:pPr>
            <a:endParaRPr b="0" lang="en-GB" sz="1800" spc="-1" strike="noStrike">
              <a:solidFill>
                <a:srgbClr val="ffffff"/>
              </a:solidFill>
              <a:latin typeface="Arial"/>
              <a:ea typeface="DejaVu Sans"/>
            </a:endParaRPr>
          </a:p>
        </p:txBody>
      </p:sp>
      <p:sp>
        <p:nvSpPr>
          <p:cNvPr id="18" name="Rectangle 140"/>
          <p:cNvSpPr/>
          <p:nvPr/>
        </p:nvSpPr>
        <p:spPr>
          <a:xfrm>
            <a:off x="360" y="0"/>
            <a:ext cx="9140760" cy="1466640"/>
          </a:xfrm>
          <a:prstGeom prst="rect">
            <a:avLst/>
          </a:prstGeom>
          <a:solidFill>
            <a:srgbClr val="650953"/>
          </a:solidFill>
          <a:ln w="0">
            <a:solidFill>
              <a:srgbClr val="3465a4"/>
            </a:solidFill>
          </a:ln>
        </p:spPr>
        <p:style>
          <a:lnRef idx="0"/>
          <a:fillRef idx="0"/>
          <a:effectRef idx="0"/>
          <a:fontRef idx="minor"/>
        </p:style>
        <p:txBody>
          <a:bodyPr lIns="90000" rIns="90000" tIns="45000" bIns="45000" anchor="t">
            <a:spAutoFit/>
          </a:bodyPr>
          <a:p>
            <a:pPr defTabSz="914400">
              <a:lnSpc>
                <a:spcPct val="100000"/>
              </a:lnSpc>
            </a:pPr>
            <a:endParaRPr b="0" lang="en-GB" sz="1800" spc="-1" strike="noStrike">
              <a:solidFill>
                <a:srgbClr val="ffffff"/>
              </a:solidFill>
              <a:latin typeface="Arial"/>
              <a:ea typeface="DejaVu Sans"/>
            </a:endParaRPr>
          </a:p>
        </p:txBody>
      </p:sp>
      <p:sp>
        <p:nvSpPr>
          <p:cNvPr id="19" name="Rectangle 141"/>
          <p:cNvSpPr/>
          <p:nvPr/>
        </p:nvSpPr>
        <p:spPr>
          <a:xfrm>
            <a:off x="326520" y="1796040"/>
            <a:ext cx="8487720" cy="4568760"/>
          </a:xfrm>
          <a:prstGeom prst="rect">
            <a:avLst/>
          </a:prstGeom>
          <a:noFill/>
          <a:ln w="0">
            <a:noFill/>
          </a:ln>
        </p:spPr>
        <p:style>
          <a:lnRef idx="0"/>
          <a:fillRef idx="0"/>
          <a:effectRef idx="0"/>
          <a:fontRef idx="minor"/>
        </p:style>
        <p:txBody>
          <a:bodyPr lIns="90000" rIns="90000" tIns="45000" bIns="45000" anchor="t">
            <a:noAutofit/>
          </a:bodyPr>
          <a:p>
            <a:pPr defTabSz="914400">
              <a:lnSpc>
                <a:spcPct val="100000"/>
              </a:lnSpc>
            </a:pPr>
            <a:endParaRPr b="0" lang="en-GB" sz="1800" spc="-1" strike="noStrike">
              <a:solidFill>
                <a:srgbClr val="000000"/>
              </a:solidFill>
              <a:latin typeface="Arial"/>
              <a:ea typeface="DejaVu Sans"/>
            </a:endParaRPr>
          </a:p>
        </p:txBody>
      </p:sp>
      <p:sp>
        <p:nvSpPr>
          <p:cNvPr id="20" name="Oval 142"/>
          <p:cNvSpPr/>
          <p:nvPr/>
        </p:nvSpPr>
        <p:spPr>
          <a:xfrm>
            <a:off x="8449920" y="6258960"/>
            <a:ext cx="405000" cy="541080"/>
          </a:xfrm>
          <a:prstGeom prst="ellipse">
            <a:avLst/>
          </a:prstGeom>
          <a:solidFill>
            <a:srgbClr val="1abc9c"/>
          </a:solidFill>
          <a:ln w="0">
            <a:solidFill>
              <a:srgbClr val="1abc9c"/>
            </a:solidFill>
          </a:ln>
        </p:spPr>
        <p:style>
          <a:lnRef idx="0"/>
          <a:fillRef idx="0"/>
          <a:effectRef idx="0"/>
          <a:fontRef idx="minor"/>
        </p:style>
        <p:txBody>
          <a:bodyPr lIns="90000" rIns="90000" tIns="45000" bIns="45000" anchor="t">
            <a:spAutoFit/>
          </a:bodyPr>
          <a:p>
            <a:pPr defTabSz="914400">
              <a:lnSpc>
                <a:spcPct val="100000"/>
              </a:lnSpc>
            </a:pPr>
            <a:endParaRPr b="0" lang="en-GB" sz="1800" spc="-1" strike="noStrike">
              <a:solidFill>
                <a:srgbClr val="ffffff"/>
              </a:solidFill>
              <a:latin typeface="Arial"/>
              <a:ea typeface="DejaVu Sans"/>
            </a:endParaRPr>
          </a:p>
        </p:txBody>
      </p:sp>
      <p:pic>
        <p:nvPicPr>
          <p:cNvPr id="21" name="Picture 143" descr=""/>
          <p:cNvPicPr/>
          <p:nvPr/>
        </p:nvPicPr>
        <p:blipFill>
          <a:blip r:embed="rId2"/>
          <a:stretch/>
        </p:blipFill>
        <p:spPr>
          <a:xfrm>
            <a:off x="8136720" y="272880"/>
            <a:ext cx="1004400" cy="1004400"/>
          </a:xfrm>
          <a:prstGeom prst="rect">
            <a:avLst/>
          </a:prstGeom>
          <a:ln w="0">
            <a:noFill/>
          </a:ln>
        </p:spPr>
      </p:pic>
      <p:sp>
        <p:nvSpPr>
          <p:cNvPr id="22" name="Rectangle 144"/>
          <p:cNvSpPr/>
          <p:nvPr/>
        </p:nvSpPr>
        <p:spPr>
          <a:xfrm>
            <a:off x="3102480" y="6531480"/>
            <a:ext cx="2935800" cy="323280"/>
          </a:xfrm>
          <a:prstGeom prst="rect">
            <a:avLst/>
          </a:prstGeom>
          <a:noFill/>
          <a:ln w="72000">
            <a:noFill/>
          </a:ln>
        </p:spPr>
        <p:style>
          <a:lnRef idx="0"/>
          <a:fillRef idx="0"/>
          <a:effectRef idx="0"/>
          <a:fontRef idx="minor"/>
        </p:style>
        <p:txBody>
          <a:bodyPr lIns="0" rIns="0" tIns="0" bIns="0" anchor="t">
            <a:noAutofit/>
          </a:bodyPr>
          <a:p>
            <a:pPr algn="ctr" defTabSz="914400">
              <a:lnSpc>
                <a:spcPct val="100000"/>
              </a:lnSpc>
            </a:pPr>
            <a:r>
              <a:rPr b="1" lang="en-GB" sz="1800" spc="-1" strike="noStrike">
                <a:solidFill>
                  <a:srgbClr val="ffffff"/>
                </a:solidFill>
                <a:latin typeface="Noto Sans"/>
                <a:ea typeface="DejaVu Sans"/>
              </a:rPr>
              <a:t>20</a:t>
            </a:r>
            <a:r>
              <a:rPr b="1" lang="en-GB" sz="1800" spc="-1" strike="noStrike" baseline="33000">
                <a:solidFill>
                  <a:srgbClr val="ffffff"/>
                </a:solidFill>
                <a:latin typeface="Noto Sans"/>
                <a:ea typeface="DejaVu Sans"/>
              </a:rPr>
              <a:t>th</a:t>
            </a:r>
            <a:r>
              <a:rPr b="1" lang="en-GB" sz="1800" spc="-1" strike="noStrike">
                <a:solidFill>
                  <a:srgbClr val="ffffff"/>
                </a:solidFill>
                <a:latin typeface="Noto Sans"/>
                <a:ea typeface="DejaVu Sans"/>
              </a:rPr>
              <a:t> March 2026</a:t>
            </a:r>
            <a:endParaRPr b="0" lang="en-GB" sz="1800" spc="-1" strike="noStrike">
              <a:solidFill>
                <a:srgbClr val="ffffff"/>
              </a:solidFill>
              <a:latin typeface="Arial"/>
            </a:endParaRPr>
          </a:p>
        </p:txBody>
      </p:sp>
      <p:sp>
        <p:nvSpPr>
          <p:cNvPr id="23" name="Rectangle 145"/>
          <p:cNvSpPr/>
          <p:nvPr/>
        </p:nvSpPr>
        <p:spPr>
          <a:xfrm>
            <a:off x="326880" y="6531480"/>
            <a:ext cx="2609280" cy="323280"/>
          </a:xfrm>
          <a:prstGeom prst="rect">
            <a:avLst/>
          </a:prstGeom>
          <a:noFill/>
          <a:ln w="72000">
            <a:noFill/>
          </a:ln>
        </p:spPr>
        <p:style>
          <a:lnRef idx="0"/>
          <a:fillRef idx="0"/>
          <a:effectRef idx="0"/>
          <a:fontRef idx="minor"/>
        </p:style>
        <p:txBody>
          <a:bodyPr lIns="0" rIns="0" tIns="0" bIns="0" anchor="t">
            <a:noAutofit/>
          </a:bodyPr>
          <a:p>
            <a:pPr defTabSz="914400">
              <a:lnSpc>
                <a:spcPct val="100000"/>
              </a:lnSpc>
            </a:pPr>
            <a:r>
              <a:rPr b="1" lang="en-GB" sz="1800" spc="-1" strike="noStrike">
                <a:solidFill>
                  <a:srgbClr val="ffffff"/>
                </a:solidFill>
                <a:latin typeface="Noto Sans"/>
                <a:ea typeface="DejaVu Sans"/>
              </a:rPr>
              <a:t>Lent 2026</a:t>
            </a:r>
            <a:endParaRPr b="0" lang="en-GB" sz="1800" spc="-1" strike="noStrike">
              <a:solidFill>
                <a:srgbClr val="ffffff"/>
              </a:solidFill>
              <a:latin typeface="Arial"/>
            </a:endParaRPr>
          </a:p>
        </p:txBody>
      </p:sp>
      <p:sp>
        <p:nvSpPr>
          <p:cNvPr id="24" name="Rectangle 146"/>
          <p:cNvSpPr/>
          <p:nvPr/>
        </p:nvSpPr>
        <p:spPr>
          <a:xfrm>
            <a:off x="8327880" y="6259320"/>
            <a:ext cx="649800" cy="541080"/>
          </a:xfrm>
          <a:prstGeom prst="rect">
            <a:avLst/>
          </a:prstGeom>
          <a:noFill/>
          <a:ln w="72000">
            <a:noFill/>
          </a:ln>
        </p:spPr>
        <p:style>
          <a:lnRef idx="0"/>
          <a:fillRef idx="0"/>
          <a:effectRef idx="0"/>
          <a:fontRef idx="minor"/>
        </p:style>
        <p:txBody>
          <a:bodyPr lIns="0" rIns="0" tIns="0" bIns="0" anchor="ctr">
            <a:noAutofit/>
          </a:bodyPr>
          <a:p>
            <a:pPr algn="ctr" defTabSz="914400">
              <a:lnSpc>
                <a:spcPct val="100000"/>
              </a:lnSpc>
            </a:pPr>
            <a:fld id="{EDF8C113-66BF-467B-9FDC-200B4F79BE28}" type="slidenum">
              <a:rPr b="1" lang="en-GB" sz="1400" spc="-1" strike="noStrike">
                <a:solidFill>
                  <a:srgbClr val="ffffff"/>
                </a:solidFill>
                <a:latin typeface="Noto Sans"/>
                <a:ea typeface="DejaVu Sans"/>
              </a:rPr>
              <a:t>&lt;number&gt;</a:t>
            </a:fld>
            <a:endParaRPr b="0" lang="en-GB" sz="1400" spc="-1" strike="noStrike">
              <a:solidFill>
                <a:srgbClr val="ffffff"/>
              </a:solidFill>
              <a:latin typeface="Arial"/>
            </a:endParaRPr>
          </a:p>
        </p:txBody>
      </p:sp>
      <p:sp>
        <p:nvSpPr>
          <p:cNvPr id="25" name="PlaceHolder 1"/>
          <p:cNvSpPr>
            <a:spLocks noGrp="1"/>
          </p:cNvSpPr>
          <p:nvPr>
            <p:ph type="title"/>
          </p:nvPr>
        </p:nvSpPr>
        <p:spPr>
          <a:xfrm>
            <a:off x="457200" y="273600"/>
            <a:ext cx="8229240" cy="1144800"/>
          </a:xfrm>
          <a:prstGeom prst="rect">
            <a:avLst/>
          </a:prstGeom>
          <a:noFill/>
          <a:ln w="0">
            <a:noFill/>
          </a:ln>
        </p:spPr>
        <p:txBody>
          <a:bodyPr lIns="0" rIns="0" tIns="0" bIns="0" anchor="ctr">
            <a:noAutofit/>
          </a:bodyPr>
          <a:p>
            <a:pPr indent="0" algn="ctr">
              <a:buNone/>
            </a:pPr>
            <a:r>
              <a:rPr b="0" lang="en-GB" sz="4400" spc="-1" strike="noStrike">
                <a:solidFill>
                  <a:srgbClr val="ffffff"/>
                </a:solidFill>
                <a:latin typeface="Arial"/>
              </a:rPr>
              <a:t>Click to edit the title text format</a:t>
            </a:r>
            <a:endParaRPr b="0" lang="en-GB" sz="4400" spc="-1" strike="noStrike">
              <a:solidFill>
                <a:srgbClr val="ffffff"/>
              </a:solidFill>
              <a:latin typeface="Arial"/>
            </a:endParaRPr>
          </a:p>
        </p:txBody>
      </p:sp>
      <p:sp>
        <p:nvSpPr>
          <p:cNvPr id="26"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GB" sz="3200" spc="-1" strike="noStrike">
                <a:solidFill>
                  <a:srgbClr val="ffffff"/>
                </a:solidFill>
                <a:latin typeface="Arial"/>
              </a:rPr>
              <a:t>Click to edit the outline text format</a:t>
            </a:r>
            <a:endParaRPr b="0" lang="en-GB" sz="3200" spc="-1" strike="noStrike">
              <a:solidFill>
                <a:srgbClr val="ffffff"/>
              </a:solidFill>
              <a:latin typeface="Arial"/>
            </a:endParaRPr>
          </a:p>
          <a:p>
            <a:pPr lvl="1" marL="864000" indent="-324000">
              <a:spcBef>
                <a:spcPts val="1134"/>
              </a:spcBef>
              <a:buClr>
                <a:srgbClr val="ffffff"/>
              </a:buClr>
              <a:buSzPct val="75000"/>
              <a:buFont typeface="Symbol" charset="2"/>
              <a:buChar char=""/>
            </a:pPr>
            <a:r>
              <a:rPr b="0" lang="en-GB" sz="2800" spc="-1" strike="noStrike">
                <a:solidFill>
                  <a:srgbClr val="ffffff"/>
                </a:solidFill>
                <a:latin typeface="Arial"/>
              </a:rPr>
              <a:t>Second Outline Level</a:t>
            </a:r>
            <a:endParaRPr b="0" lang="en-GB" sz="2800" spc="-1" strike="noStrike">
              <a:solidFill>
                <a:srgbClr val="ffffff"/>
              </a:solidFill>
              <a:latin typeface="Arial"/>
            </a:endParaRPr>
          </a:p>
          <a:p>
            <a:pPr lvl="2" marL="1296000" indent="-288000">
              <a:spcBef>
                <a:spcPts val="850"/>
              </a:spcBef>
              <a:buClr>
                <a:srgbClr val="ffffff"/>
              </a:buClr>
              <a:buSzPct val="45000"/>
              <a:buFont typeface="Wingdings" charset="2"/>
              <a:buChar char=""/>
            </a:pPr>
            <a:r>
              <a:rPr b="0" lang="en-GB" sz="2400" spc="-1" strike="noStrike">
                <a:solidFill>
                  <a:srgbClr val="ffffff"/>
                </a:solidFill>
                <a:latin typeface="Arial"/>
              </a:rPr>
              <a:t>Third Outline Level</a:t>
            </a:r>
            <a:endParaRPr b="0" lang="en-GB" sz="2400" spc="-1" strike="noStrike">
              <a:solidFill>
                <a:srgbClr val="ffffff"/>
              </a:solidFill>
              <a:latin typeface="Arial"/>
            </a:endParaRPr>
          </a:p>
          <a:p>
            <a:pPr lvl="3" marL="1728000" indent="-216000">
              <a:spcBef>
                <a:spcPts val="567"/>
              </a:spcBef>
              <a:buClr>
                <a:srgbClr val="ffffff"/>
              </a:buClr>
              <a:buSzPct val="75000"/>
              <a:buFont typeface="Symbol" charset="2"/>
              <a:buChar char=""/>
            </a:pPr>
            <a:r>
              <a:rPr b="0" lang="en-GB" sz="2000" spc="-1" strike="noStrike">
                <a:solidFill>
                  <a:srgbClr val="ffffff"/>
                </a:solidFill>
                <a:latin typeface="Arial"/>
              </a:rPr>
              <a:t>Fourth Outline Level</a:t>
            </a:r>
            <a:endParaRPr b="0" lang="en-GB" sz="2000" spc="-1" strike="noStrike">
              <a:solidFill>
                <a:srgbClr val="ffffff"/>
              </a:solidFill>
              <a:latin typeface="Arial"/>
            </a:endParaRPr>
          </a:p>
          <a:p>
            <a:pPr lvl="4" marL="2160000" indent="-216000">
              <a:spcBef>
                <a:spcPts val="283"/>
              </a:spcBef>
              <a:buClr>
                <a:srgbClr val="ffffff"/>
              </a:buClr>
              <a:buSzPct val="45000"/>
              <a:buFont typeface="Wingdings" charset="2"/>
              <a:buChar char=""/>
            </a:pPr>
            <a:r>
              <a:rPr b="0" lang="en-GB" sz="2000" spc="-1" strike="noStrike">
                <a:solidFill>
                  <a:srgbClr val="ffffff"/>
                </a:solidFill>
                <a:latin typeface="Arial"/>
              </a:rPr>
              <a:t>Fifth Outline Level</a:t>
            </a:r>
            <a:endParaRPr b="0" lang="en-GB" sz="2000" spc="-1" strike="noStrike">
              <a:solidFill>
                <a:srgbClr val="ffffff"/>
              </a:solidFill>
              <a:latin typeface="Arial"/>
            </a:endParaRPr>
          </a:p>
          <a:p>
            <a:pPr lvl="5" marL="2592000" indent="-216000">
              <a:spcBef>
                <a:spcPts val="283"/>
              </a:spcBef>
              <a:buClr>
                <a:srgbClr val="ffffff"/>
              </a:buClr>
              <a:buSzPct val="45000"/>
              <a:buFont typeface="Wingdings" charset="2"/>
              <a:buChar char=""/>
            </a:pPr>
            <a:r>
              <a:rPr b="0" lang="en-GB" sz="2000" spc="-1" strike="noStrike">
                <a:solidFill>
                  <a:srgbClr val="ffffff"/>
                </a:solidFill>
                <a:latin typeface="Arial"/>
              </a:rPr>
              <a:t>Sixth Outline Level</a:t>
            </a:r>
            <a:endParaRPr b="0" lang="en-GB" sz="2000" spc="-1" strike="noStrike">
              <a:solidFill>
                <a:srgbClr val="ffffff"/>
              </a:solidFill>
              <a:latin typeface="Arial"/>
            </a:endParaRPr>
          </a:p>
          <a:p>
            <a:pPr lvl="6" marL="3024000" indent="-216000">
              <a:spcBef>
                <a:spcPts val="283"/>
              </a:spcBef>
              <a:buClr>
                <a:srgbClr val="ffffff"/>
              </a:buClr>
              <a:buSzPct val="45000"/>
              <a:buFont typeface="Wingdings" charset="2"/>
              <a:buChar char=""/>
            </a:pPr>
            <a:r>
              <a:rPr b="0" lang="en-GB" sz="2000" spc="-1" strike="noStrike">
                <a:solidFill>
                  <a:srgbClr val="ffffff"/>
                </a:solidFill>
                <a:latin typeface="Arial"/>
              </a:rPr>
              <a:t>Seventh Outline Level</a:t>
            </a:r>
            <a:endParaRPr b="0" lang="en-GB" sz="2000" spc="-1" strike="noStrike">
              <a:solidFill>
                <a:srgbClr val="ffffff"/>
              </a:solidFill>
              <a:latin typeface="Arial"/>
            </a:endParaRPr>
          </a:p>
        </p:txBody>
      </p:sp>
    </p:spTree>
  </p:cSld>
  <p:clrMap bg1="lt1" bg2="lt2" tx1="dk1"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27" name="Rectangle 139"/>
          <p:cNvSpPr/>
          <p:nvPr/>
        </p:nvSpPr>
        <p:spPr>
          <a:xfrm>
            <a:off x="360" y="6531120"/>
            <a:ext cx="9140760" cy="323280"/>
          </a:xfrm>
          <a:prstGeom prst="rect">
            <a:avLst/>
          </a:prstGeom>
          <a:solidFill>
            <a:srgbClr val="650953"/>
          </a:solidFill>
          <a:ln w="0">
            <a:solidFill>
              <a:srgbClr val="3465a4"/>
            </a:solidFill>
          </a:ln>
        </p:spPr>
        <p:style>
          <a:lnRef idx="0"/>
          <a:fillRef idx="0"/>
          <a:effectRef idx="0"/>
          <a:fontRef idx="minor"/>
        </p:style>
        <p:txBody>
          <a:bodyPr lIns="90000" rIns="90000" tIns="45000" bIns="45000" anchor="t">
            <a:spAutoFit/>
          </a:bodyPr>
          <a:p>
            <a:pPr defTabSz="914400">
              <a:lnSpc>
                <a:spcPct val="100000"/>
              </a:lnSpc>
            </a:pPr>
            <a:endParaRPr b="0" lang="en-GB" sz="1800" spc="-1" strike="noStrike">
              <a:solidFill>
                <a:srgbClr val="ffffff"/>
              </a:solidFill>
              <a:latin typeface="Arial"/>
              <a:ea typeface="DejaVu Sans"/>
            </a:endParaRPr>
          </a:p>
        </p:txBody>
      </p:sp>
      <p:sp>
        <p:nvSpPr>
          <p:cNvPr id="28" name="Rectangle 140"/>
          <p:cNvSpPr/>
          <p:nvPr/>
        </p:nvSpPr>
        <p:spPr>
          <a:xfrm>
            <a:off x="360" y="0"/>
            <a:ext cx="9140760" cy="1466640"/>
          </a:xfrm>
          <a:prstGeom prst="rect">
            <a:avLst/>
          </a:prstGeom>
          <a:solidFill>
            <a:srgbClr val="650953"/>
          </a:solidFill>
          <a:ln w="0">
            <a:solidFill>
              <a:srgbClr val="3465a4"/>
            </a:solidFill>
          </a:ln>
        </p:spPr>
        <p:style>
          <a:lnRef idx="0"/>
          <a:fillRef idx="0"/>
          <a:effectRef idx="0"/>
          <a:fontRef idx="minor"/>
        </p:style>
        <p:txBody>
          <a:bodyPr lIns="90000" rIns="90000" tIns="45000" bIns="45000" anchor="t">
            <a:spAutoFit/>
          </a:bodyPr>
          <a:p>
            <a:pPr defTabSz="914400">
              <a:lnSpc>
                <a:spcPct val="100000"/>
              </a:lnSpc>
            </a:pPr>
            <a:endParaRPr b="0" lang="en-GB" sz="1800" spc="-1" strike="noStrike">
              <a:solidFill>
                <a:srgbClr val="ffffff"/>
              </a:solidFill>
              <a:latin typeface="Arial"/>
              <a:ea typeface="DejaVu Sans"/>
            </a:endParaRPr>
          </a:p>
        </p:txBody>
      </p:sp>
      <p:sp>
        <p:nvSpPr>
          <p:cNvPr id="29" name="Rectangle 141"/>
          <p:cNvSpPr/>
          <p:nvPr/>
        </p:nvSpPr>
        <p:spPr>
          <a:xfrm>
            <a:off x="326520" y="1796040"/>
            <a:ext cx="8487720" cy="4568760"/>
          </a:xfrm>
          <a:prstGeom prst="rect">
            <a:avLst/>
          </a:prstGeom>
          <a:noFill/>
          <a:ln w="0">
            <a:noFill/>
          </a:ln>
        </p:spPr>
        <p:style>
          <a:lnRef idx="0"/>
          <a:fillRef idx="0"/>
          <a:effectRef idx="0"/>
          <a:fontRef idx="minor"/>
        </p:style>
        <p:txBody>
          <a:bodyPr lIns="90000" rIns="90000" tIns="45000" bIns="45000" anchor="t">
            <a:noAutofit/>
          </a:bodyPr>
          <a:p>
            <a:pPr defTabSz="914400">
              <a:lnSpc>
                <a:spcPct val="100000"/>
              </a:lnSpc>
            </a:pPr>
            <a:endParaRPr b="0" lang="en-GB" sz="1800" spc="-1" strike="noStrike">
              <a:solidFill>
                <a:srgbClr val="000000"/>
              </a:solidFill>
              <a:latin typeface="Arial"/>
              <a:ea typeface="DejaVu Sans"/>
            </a:endParaRPr>
          </a:p>
        </p:txBody>
      </p:sp>
      <p:sp>
        <p:nvSpPr>
          <p:cNvPr id="30" name="Oval 142"/>
          <p:cNvSpPr/>
          <p:nvPr/>
        </p:nvSpPr>
        <p:spPr>
          <a:xfrm>
            <a:off x="8449920" y="6258960"/>
            <a:ext cx="405000" cy="541080"/>
          </a:xfrm>
          <a:prstGeom prst="ellipse">
            <a:avLst/>
          </a:prstGeom>
          <a:solidFill>
            <a:srgbClr val="1abc9c"/>
          </a:solidFill>
          <a:ln w="0">
            <a:solidFill>
              <a:srgbClr val="1abc9c"/>
            </a:solidFill>
          </a:ln>
        </p:spPr>
        <p:style>
          <a:lnRef idx="0"/>
          <a:fillRef idx="0"/>
          <a:effectRef idx="0"/>
          <a:fontRef idx="minor"/>
        </p:style>
        <p:txBody>
          <a:bodyPr lIns="90000" rIns="90000" tIns="45000" bIns="45000" anchor="t">
            <a:spAutoFit/>
          </a:bodyPr>
          <a:p>
            <a:pPr defTabSz="914400">
              <a:lnSpc>
                <a:spcPct val="100000"/>
              </a:lnSpc>
            </a:pPr>
            <a:endParaRPr b="0" lang="en-GB" sz="1800" spc="-1" strike="noStrike">
              <a:solidFill>
                <a:srgbClr val="ffffff"/>
              </a:solidFill>
              <a:latin typeface="Arial"/>
              <a:ea typeface="DejaVu Sans"/>
            </a:endParaRPr>
          </a:p>
        </p:txBody>
      </p:sp>
      <p:pic>
        <p:nvPicPr>
          <p:cNvPr id="31" name="Picture 143" descr=""/>
          <p:cNvPicPr/>
          <p:nvPr/>
        </p:nvPicPr>
        <p:blipFill>
          <a:blip r:embed="rId2"/>
          <a:stretch/>
        </p:blipFill>
        <p:spPr>
          <a:xfrm>
            <a:off x="8136720" y="272880"/>
            <a:ext cx="1004400" cy="1004400"/>
          </a:xfrm>
          <a:prstGeom prst="rect">
            <a:avLst/>
          </a:prstGeom>
          <a:ln w="0">
            <a:noFill/>
          </a:ln>
        </p:spPr>
      </p:pic>
      <p:sp>
        <p:nvSpPr>
          <p:cNvPr id="32" name="Rectangle 144"/>
          <p:cNvSpPr/>
          <p:nvPr/>
        </p:nvSpPr>
        <p:spPr>
          <a:xfrm>
            <a:off x="3102480" y="6531480"/>
            <a:ext cx="2935800" cy="323280"/>
          </a:xfrm>
          <a:prstGeom prst="rect">
            <a:avLst/>
          </a:prstGeom>
          <a:noFill/>
          <a:ln w="72000">
            <a:noFill/>
          </a:ln>
        </p:spPr>
        <p:style>
          <a:lnRef idx="0"/>
          <a:fillRef idx="0"/>
          <a:effectRef idx="0"/>
          <a:fontRef idx="minor"/>
        </p:style>
        <p:txBody>
          <a:bodyPr lIns="0" rIns="0" tIns="0" bIns="0" anchor="t">
            <a:noAutofit/>
          </a:bodyPr>
          <a:p>
            <a:pPr algn="ctr" defTabSz="914400">
              <a:lnSpc>
                <a:spcPct val="100000"/>
              </a:lnSpc>
            </a:pPr>
            <a:r>
              <a:rPr b="1" lang="en-GB" sz="1800" spc="-1" strike="noStrike">
                <a:solidFill>
                  <a:srgbClr val="ffffff"/>
                </a:solidFill>
                <a:latin typeface="Noto Sans"/>
                <a:ea typeface="DejaVu Sans"/>
              </a:rPr>
              <a:t>20</a:t>
            </a:r>
            <a:r>
              <a:rPr b="1" lang="en-GB" sz="1800" spc="-1" strike="noStrike" baseline="33000">
                <a:solidFill>
                  <a:srgbClr val="ffffff"/>
                </a:solidFill>
                <a:latin typeface="Noto Sans"/>
                <a:ea typeface="DejaVu Sans"/>
              </a:rPr>
              <a:t>th</a:t>
            </a:r>
            <a:r>
              <a:rPr b="1" lang="en-GB" sz="1800" spc="-1" strike="noStrike">
                <a:solidFill>
                  <a:srgbClr val="ffffff"/>
                </a:solidFill>
                <a:latin typeface="Noto Sans"/>
                <a:ea typeface="DejaVu Sans"/>
              </a:rPr>
              <a:t> March 2026</a:t>
            </a:r>
            <a:endParaRPr b="0" lang="en-GB" sz="1800" spc="-1" strike="noStrike">
              <a:solidFill>
                <a:srgbClr val="ffffff"/>
              </a:solidFill>
              <a:latin typeface="Arial"/>
            </a:endParaRPr>
          </a:p>
        </p:txBody>
      </p:sp>
      <p:sp>
        <p:nvSpPr>
          <p:cNvPr id="33" name="Rectangle 145"/>
          <p:cNvSpPr/>
          <p:nvPr/>
        </p:nvSpPr>
        <p:spPr>
          <a:xfrm>
            <a:off x="326880" y="6531480"/>
            <a:ext cx="2609280" cy="323280"/>
          </a:xfrm>
          <a:prstGeom prst="rect">
            <a:avLst/>
          </a:prstGeom>
          <a:noFill/>
          <a:ln w="72000">
            <a:noFill/>
          </a:ln>
        </p:spPr>
        <p:style>
          <a:lnRef idx="0"/>
          <a:fillRef idx="0"/>
          <a:effectRef idx="0"/>
          <a:fontRef idx="minor"/>
        </p:style>
        <p:txBody>
          <a:bodyPr lIns="0" rIns="0" tIns="0" bIns="0" anchor="t">
            <a:noAutofit/>
          </a:bodyPr>
          <a:p>
            <a:pPr defTabSz="914400">
              <a:lnSpc>
                <a:spcPct val="100000"/>
              </a:lnSpc>
            </a:pPr>
            <a:r>
              <a:rPr b="1" lang="en-GB" sz="1800" spc="-1" strike="noStrike">
                <a:solidFill>
                  <a:srgbClr val="ffffff"/>
                </a:solidFill>
                <a:latin typeface="Noto Sans"/>
                <a:ea typeface="DejaVu Sans"/>
              </a:rPr>
              <a:t>Lent 2026</a:t>
            </a:r>
            <a:endParaRPr b="0" lang="en-GB" sz="1800" spc="-1" strike="noStrike">
              <a:solidFill>
                <a:srgbClr val="ffffff"/>
              </a:solidFill>
              <a:latin typeface="Arial"/>
            </a:endParaRPr>
          </a:p>
        </p:txBody>
      </p:sp>
      <p:sp>
        <p:nvSpPr>
          <p:cNvPr id="34" name="Rectangle 146"/>
          <p:cNvSpPr/>
          <p:nvPr/>
        </p:nvSpPr>
        <p:spPr>
          <a:xfrm>
            <a:off x="8327880" y="6259320"/>
            <a:ext cx="649800" cy="541080"/>
          </a:xfrm>
          <a:prstGeom prst="rect">
            <a:avLst/>
          </a:prstGeom>
          <a:noFill/>
          <a:ln w="72000">
            <a:noFill/>
          </a:ln>
        </p:spPr>
        <p:style>
          <a:lnRef idx="0"/>
          <a:fillRef idx="0"/>
          <a:effectRef idx="0"/>
          <a:fontRef idx="minor"/>
        </p:style>
        <p:txBody>
          <a:bodyPr lIns="0" rIns="0" tIns="0" bIns="0" anchor="ctr">
            <a:noAutofit/>
          </a:bodyPr>
          <a:p>
            <a:pPr algn="ctr" defTabSz="914400">
              <a:lnSpc>
                <a:spcPct val="100000"/>
              </a:lnSpc>
            </a:pPr>
            <a:fld id="{645863ED-C2DF-4761-9751-A3727151948E}" type="slidenum">
              <a:rPr b="1" lang="en-GB" sz="1400" spc="-1" strike="noStrike">
                <a:solidFill>
                  <a:srgbClr val="ffffff"/>
                </a:solidFill>
                <a:latin typeface="Noto Sans"/>
                <a:ea typeface="DejaVu Sans"/>
              </a:rPr>
              <a:t>&lt;number&gt;</a:t>
            </a:fld>
            <a:endParaRPr b="0" lang="en-GB" sz="1400" spc="-1" strike="noStrike">
              <a:solidFill>
                <a:srgbClr val="ffffff"/>
              </a:solidFill>
              <a:latin typeface="Arial"/>
            </a:endParaRPr>
          </a:p>
        </p:txBody>
      </p:sp>
      <p:sp>
        <p:nvSpPr>
          <p:cNvPr id="35" name="PlaceHolder 1"/>
          <p:cNvSpPr>
            <a:spLocks noGrp="1"/>
          </p:cNvSpPr>
          <p:nvPr>
            <p:ph type="title"/>
          </p:nvPr>
        </p:nvSpPr>
        <p:spPr>
          <a:xfrm>
            <a:off x="457200" y="273600"/>
            <a:ext cx="8229240" cy="1144800"/>
          </a:xfrm>
          <a:prstGeom prst="rect">
            <a:avLst/>
          </a:prstGeom>
          <a:noFill/>
          <a:ln w="0">
            <a:noFill/>
          </a:ln>
        </p:spPr>
        <p:txBody>
          <a:bodyPr lIns="0" rIns="0" tIns="0" bIns="0" anchor="ctr">
            <a:noAutofit/>
          </a:bodyPr>
          <a:p>
            <a:pPr indent="0" algn="ctr">
              <a:buNone/>
            </a:pPr>
            <a:r>
              <a:rPr b="0" lang="en-GB" sz="4400" spc="-1" strike="noStrike">
                <a:solidFill>
                  <a:srgbClr val="ffffff"/>
                </a:solidFill>
                <a:latin typeface="Arial"/>
              </a:rPr>
              <a:t>Click to edit the title text format</a:t>
            </a:r>
            <a:endParaRPr b="0" lang="en-GB" sz="4400" spc="-1" strike="noStrike">
              <a:solidFill>
                <a:srgbClr val="ffffff"/>
              </a:solidFill>
              <a:latin typeface="Arial"/>
            </a:endParaRPr>
          </a:p>
        </p:txBody>
      </p:sp>
      <p:sp>
        <p:nvSpPr>
          <p:cNvPr id="36"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GB" sz="3200" spc="-1" strike="noStrike">
                <a:solidFill>
                  <a:srgbClr val="ffffff"/>
                </a:solidFill>
                <a:latin typeface="Arial"/>
              </a:rPr>
              <a:t>Click to edit the outline text format</a:t>
            </a:r>
            <a:endParaRPr b="0" lang="en-GB" sz="3200" spc="-1" strike="noStrike">
              <a:solidFill>
                <a:srgbClr val="ffffff"/>
              </a:solidFill>
              <a:latin typeface="Arial"/>
            </a:endParaRPr>
          </a:p>
          <a:p>
            <a:pPr lvl="1" marL="864000" indent="-324000">
              <a:spcBef>
                <a:spcPts val="1134"/>
              </a:spcBef>
              <a:buClr>
                <a:srgbClr val="ffffff"/>
              </a:buClr>
              <a:buSzPct val="75000"/>
              <a:buFont typeface="Symbol" charset="2"/>
              <a:buChar char=""/>
            </a:pPr>
            <a:r>
              <a:rPr b="0" lang="en-GB" sz="2800" spc="-1" strike="noStrike">
                <a:solidFill>
                  <a:srgbClr val="ffffff"/>
                </a:solidFill>
                <a:latin typeface="Arial"/>
              </a:rPr>
              <a:t>Second Outline Level</a:t>
            </a:r>
            <a:endParaRPr b="0" lang="en-GB" sz="2800" spc="-1" strike="noStrike">
              <a:solidFill>
                <a:srgbClr val="ffffff"/>
              </a:solidFill>
              <a:latin typeface="Arial"/>
            </a:endParaRPr>
          </a:p>
          <a:p>
            <a:pPr lvl="2" marL="1296000" indent="-288000">
              <a:spcBef>
                <a:spcPts val="850"/>
              </a:spcBef>
              <a:buClr>
                <a:srgbClr val="ffffff"/>
              </a:buClr>
              <a:buSzPct val="45000"/>
              <a:buFont typeface="Wingdings" charset="2"/>
              <a:buChar char=""/>
            </a:pPr>
            <a:r>
              <a:rPr b="0" lang="en-GB" sz="2400" spc="-1" strike="noStrike">
                <a:solidFill>
                  <a:srgbClr val="ffffff"/>
                </a:solidFill>
                <a:latin typeface="Arial"/>
              </a:rPr>
              <a:t>Third Outline Level</a:t>
            </a:r>
            <a:endParaRPr b="0" lang="en-GB" sz="2400" spc="-1" strike="noStrike">
              <a:solidFill>
                <a:srgbClr val="ffffff"/>
              </a:solidFill>
              <a:latin typeface="Arial"/>
            </a:endParaRPr>
          </a:p>
          <a:p>
            <a:pPr lvl="3" marL="1728000" indent="-216000">
              <a:spcBef>
                <a:spcPts val="567"/>
              </a:spcBef>
              <a:buClr>
                <a:srgbClr val="ffffff"/>
              </a:buClr>
              <a:buSzPct val="75000"/>
              <a:buFont typeface="Symbol" charset="2"/>
              <a:buChar char=""/>
            </a:pPr>
            <a:r>
              <a:rPr b="0" lang="en-GB" sz="2000" spc="-1" strike="noStrike">
                <a:solidFill>
                  <a:srgbClr val="ffffff"/>
                </a:solidFill>
                <a:latin typeface="Arial"/>
              </a:rPr>
              <a:t>Fourth Outline Level</a:t>
            </a:r>
            <a:endParaRPr b="0" lang="en-GB" sz="2000" spc="-1" strike="noStrike">
              <a:solidFill>
                <a:srgbClr val="ffffff"/>
              </a:solidFill>
              <a:latin typeface="Arial"/>
            </a:endParaRPr>
          </a:p>
          <a:p>
            <a:pPr lvl="4" marL="2160000" indent="-216000">
              <a:spcBef>
                <a:spcPts val="283"/>
              </a:spcBef>
              <a:buClr>
                <a:srgbClr val="ffffff"/>
              </a:buClr>
              <a:buSzPct val="45000"/>
              <a:buFont typeface="Wingdings" charset="2"/>
              <a:buChar char=""/>
            </a:pPr>
            <a:r>
              <a:rPr b="0" lang="en-GB" sz="2000" spc="-1" strike="noStrike">
                <a:solidFill>
                  <a:srgbClr val="ffffff"/>
                </a:solidFill>
                <a:latin typeface="Arial"/>
              </a:rPr>
              <a:t>Fifth Outline Level</a:t>
            </a:r>
            <a:endParaRPr b="0" lang="en-GB" sz="2000" spc="-1" strike="noStrike">
              <a:solidFill>
                <a:srgbClr val="ffffff"/>
              </a:solidFill>
              <a:latin typeface="Arial"/>
            </a:endParaRPr>
          </a:p>
          <a:p>
            <a:pPr lvl="5" marL="2592000" indent="-216000">
              <a:spcBef>
                <a:spcPts val="283"/>
              </a:spcBef>
              <a:buClr>
                <a:srgbClr val="ffffff"/>
              </a:buClr>
              <a:buSzPct val="45000"/>
              <a:buFont typeface="Wingdings" charset="2"/>
              <a:buChar char=""/>
            </a:pPr>
            <a:r>
              <a:rPr b="0" lang="en-GB" sz="2000" spc="-1" strike="noStrike">
                <a:solidFill>
                  <a:srgbClr val="ffffff"/>
                </a:solidFill>
                <a:latin typeface="Arial"/>
              </a:rPr>
              <a:t>Sixth Outline Level</a:t>
            </a:r>
            <a:endParaRPr b="0" lang="en-GB" sz="2000" spc="-1" strike="noStrike">
              <a:solidFill>
                <a:srgbClr val="ffffff"/>
              </a:solidFill>
              <a:latin typeface="Arial"/>
            </a:endParaRPr>
          </a:p>
          <a:p>
            <a:pPr lvl="6" marL="3024000" indent="-216000">
              <a:spcBef>
                <a:spcPts val="283"/>
              </a:spcBef>
              <a:buClr>
                <a:srgbClr val="ffffff"/>
              </a:buClr>
              <a:buSzPct val="45000"/>
              <a:buFont typeface="Wingdings" charset="2"/>
              <a:buChar char=""/>
            </a:pPr>
            <a:r>
              <a:rPr b="0" lang="en-GB" sz="2000" spc="-1" strike="noStrike">
                <a:solidFill>
                  <a:srgbClr val="ffffff"/>
                </a:solidFill>
                <a:latin typeface="Arial"/>
              </a:rPr>
              <a:t>Seventh Outline Level</a:t>
            </a:r>
            <a:endParaRPr b="0" lang="en-GB" sz="2000" spc="-1" strike="noStrike">
              <a:solidFill>
                <a:srgbClr val="ffffff"/>
              </a:solidFill>
              <a:latin typeface="Arial"/>
            </a:endParaRPr>
          </a:p>
        </p:txBody>
      </p:sp>
    </p:spTree>
  </p:cSld>
  <p:clrMap bg1="lt1" bg2="lt2" tx1="dk1"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37" name="Rectangle 139"/>
          <p:cNvSpPr/>
          <p:nvPr/>
        </p:nvSpPr>
        <p:spPr>
          <a:xfrm>
            <a:off x="360" y="6531120"/>
            <a:ext cx="9140760" cy="323280"/>
          </a:xfrm>
          <a:prstGeom prst="rect">
            <a:avLst/>
          </a:prstGeom>
          <a:solidFill>
            <a:srgbClr val="650953"/>
          </a:solidFill>
          <a:ln w="0">
            <a:solidFill>
              <a:srgbClr val="3465a4"/>
            </a:solidFill>
          </a:ln>
        </p:spPr>
        <p:style>
          <a:lnRef idx="0"/>
          <a:fillRef idx="0"/>
          <a:effectRef idx="0"/>
          <a:fontRef idx="minor"/>
        </p:style>
        <p:txBody>
          <a:bodyPr lIns="90000" rIns="90000" tIns="45000" bIns="45000" anchor="t">
            <a:spAutoFit/>
          </a:bodyPr>
          <a:p>
            <a:pPr>
              <a:lnSpc>
                <a:spcPct val="100000"/>
              </a:lnSpc>
            </a:pPr>
            <a:endParaRPr b="0" lang="en-GB" sz="1800" spc="-1" strike="noStrike">
              <a:solidFill>
                <a:srgbClr val="ffffff"/>
              </a:solidFill>
              <a:latin typeface="Arial"/>
              <a:ea typeface="DejaVu Sans"/>
            </a:endParaRPr>
          </a:p>
        </p:txBody>
      </p:sp>
      <p:sp>
        <p:nvSpPr>
          <p:cNvPr id="38" name="Rectangle 140"/>
          <p:cNvSpPr/>
          <p:nvPr/>
        </p:nvSpPr>
        <p:spPr>
          <a:xfrm>
            <a:off x="360" y="0"/>
            <a:ext cx="9140760" cy="1466640"/>
          </a:xfrm>
          <a:prstGeom prst="rect">
            <a:avLst/>
          </a:prstGeom>
          <a:solidFill>
            <a:srgbClr val="650953"/>
          </a:solidFill>
          <a:ln w="0">
            <a:solidFill>
              <a:srgbClr val="3465a4"/>
            </a:solidFill>
          </a:ln>
        </p:spPr>
        <p:style>
          <a:lnRef idx="0"/>
          <a:fillRef idx="0"/>
          <a:effectRef idx="0"/>
          <a:fontRef idx="minor"/>
        </p:style>
        <p:txBody>
          <a:bodyPr lIns="90000" rIns="90000" tIns="45000" bIns="45000" anchor="t">
            <a:spAutoFit/>
          </a:bodyPr>
          <a:p>
            <a:pPr>
              <a:lnSpc>
                <a:spcPct val="100000"/>
              </a:lnSpc>
            </a:pPr>
            <a:endParaRPr b="0" lang="en-GB" sz="1800" spc="-1" strike="noStrike">
              <a:solidFill>
                <a:srgbClr val="ffffff"/>
              </a:solidFill>
              <a:latin typeface="Arial"/>
              <a:ea typeface="DejaVu Sans"/>
            </a:endParaRPr>
          </a:p>
        </p:txBody>
      </p:sp>
      <p:sp>
        <p:nvSpPr>
          <p:cNvPr id="39" name="Rectangle 141"/>
          <p:cNvSpPr/>
          <p:nvPr/>
        </p:nvSpPr>
        <p:spPr>
          <a:xfrm>
            <a:off x="326520" y="1796040"/>
            <a:ext cx="8487720" cy="4568760"/>
          </a:xfrm>
          <a:prstGeom prst="rect">
            <a:avLst/>
          </a:prstGeom>
          <a:noFill/>
          <a:ln w="0">
            <a:noFill/>
          </a:ln>
        </p:spPr>
        <p:style>
          <a:lnRef idx="0"/>
          <a:fillRef idx="0"/>
          <a:effectRef idx="0"/>
          <a:fontRef idx="minor"/>
        </p:style>
        <p:txBody>
          <a:bodyPr lIns="90000" rIns="90000" tIns="45000" bIns="45000" anchor="t">
            <a:noAutofit/>
          </a:bodyPr>
          <a:p>
            <a:pPr>
              <a:lnSpc>
                <a:spcPct val="100000"/>
              </a:lnSpc>
            </a:pPr>
            <a:endParaRPr b="0" lang="en-GB" sz="1800" spc="-1" strike="noStrike">
              <a:solidFill>
                <a:srgbClr val="000000"/>
              </a:solidFill>
              <a:latin typeface="Arial"/>
              <a:ea typeface="DejaVu Sans"/>
            </a:endParaRPr>
          </a:p>
        </p:txBody>
      </p:sp>
      <p:sp>
        <p:nvSpPr>
          <p:cNvPr id="40" name="Oval 142"/>
          <p:cNvSpPr/>
          <p:nvPr/>
        </p:nvSpPr>
        <p:spPr>
          <a:xfrm>
            <a:off x="8449920" y="6258960"/>
            <a:ext cx="405000" cy="541080"/>
          </a:xfrm>
          <a:prstGeom prst="ellipse">
            <a:avLst/>
          </a:prstGeom>
          <a:solidFill>
            <a:srgbClr val="1abc9c"/>
          </a:solidFill>
          <a:ln w="0">
            <a:solidFill>
              <a:srgbClr val="1abc9c"/>
            </a:solidFill>
          </a:ln>
        </p:spPr>
        <p:style>
          <a:lnRef idx="0"/>
          <a:fillRef idx="0"/>
          <a:effectRef idx="0"/>
          <a:fontRef idx="minor"/>
        </p:style>
        <p:txBody>
          <a:bodyPr lIns="90000" rIns="90000" tIns="45000" bIns="45000" anchor="t">
            <a:spAutoFit/>
          </a:bodyPr>
          <a:p>
            <a:pPr>
              <a:lnSpc>
                <a:spcPct val="100000"/>
              </a:lnSpc>
            </a:pPr>
            <a:endParaRPr b="0" lang="en-GB" sz="1800" spc="-1" strike="noStrike">
              <a:solidFill>
                <a:srgbClr val="ffffff"/>
              </a:solidFill>
              <a:latin typeface="Arial"/>
              <a:ea typeface="DejaVu Sans"/>
            </a:endParaRPr>
          </a:p>
        </p:txBody>
      </p:sp>
      <p:pic>
        <p:nvPicPr>
          <p:cNvPr id="41" name="Picture 143" descr=""/>
          <p:cNvPicPr/>
          <p:nvPr/>
        </p:nvPicPr>
        <p:blipFill>
          <a:blip r:embed="rId2"/>
          <a:stretch/>
        </p:blipFill>
        <p:spPr>
          <a:xfrm>
            <a:off x="8136720" y="272880"/>
            <a:ext cx="1004400" cy="1004400"/>
          </a:xfrm>
          <a:prstGeom prst="rect">
            <a:avLst/>
          </a:prstGeom>
          <a:ln w="0">
            <a:noFill/>
          </a:ln>
        </p:spPr>
      </p:pic>
      <p:sp>
        <p:nvSpPr>
          <p:cNvPr id="42" name="Rectangle 144"/>
          <p:cNvSpPr/>
          <p:nvPr/>
        </p:nvSpPr>
        <p:spPr>
          <a:xfrm>
            <a:off x="3102480" y="6531480"/>
            <a:ext cx="2935800" cy="323280"/>
          </a:xfrm>
          <a:prstGeom prst="rect">
            <a:avLst/>
          </a:prstGeom>
          <a:noFill/>
          <a:ln w="72000">
            <a:noFill/>
          </a:ln>
        </p:spPr>
        <p:style>
          <a:lnRef idx="0"/>
          <a:fillRef idx="0"/>
          <a:effectRef idx="0"/>
          <a:fontRef idx="minor"/>
        </p:style>
        <p:txBody>
          <a:bodyPr lIns="0" rIns="0" tIns="0" bIns="0" anchor="t">
            <a:noAutofit/>
          </a:bodyPr>
          <a:p>
            <a:pPr algn="ctr" defTabSz="914400">
              <a:lnSpc>
                <a:spcPct val="100000"/>
              </a:lnSpc>
            </a:pPr>
            <a:r>
              <a:rPr b="1" lang="en-GB" sz="1800" spc="-1" strike="noStrike">
                <a:solidFill>
                  <a:srgbClr val="ffffff"/>
                </a:solidFill>
                <a:latin typeface="Noto Sans"/>
                <a:ea typeface="DejaVu Sans"/>
              </a:rPr>
              <a:t>20</a:t>
            </a:r>
            <a:r>
              <a:rPr b="1" lang="en-GB" sz="1800" spc="-1" strike="noStrike" baseline="33000">
                <a:solidFill>
                  <a:srgbClr val="ffffff"/>
                </a:solidFill>
                <a:latin typeface="Noto Sans"/>
                <a:ea typeface="DejaVu Sans"/>
              </a:rPr>
              <a:t>th</a:t>
            </a:r>
            <a:r>
              <a:rPr b="1" lang="en-GB" sz="1800" spc="-1" strike="noStrike">
                <a:solidFill>
                  <a:srgbClr val="ffffff"/>
                </a:solidFill>
                <a:latin typeface="Noto Sans"/>
                <a:ea typeface="DejaVu Sans"/>
              </a:rPr>
              <a:t> March 2026</a:t>
            </a:r>
            <a:endParaRPr b="0" lang="en-GB" sz="1800" spc="-1" strike="noStrike">
              <a:solidFill>
                <a:srgbClr val="ffffff"/>
              </a:solidFill>
              <a:latin typeface="Arial"/>
            </a:endParaRPr>
          </a:p>
        </p:txBody>
      </p:sp>
      <p:sp>
        <p:nvSpPr>
          <p:cNvPr id="43" name="Rectangle 145"/>
          <p:cNvSpPr/>
          <p:nvPr/>
        </p:nvSpPr>
        <p:spPr>
          <a:xfrm>
            <a:off x="326880" y="6531480"/>
            <a:ext cx="2609280" cy="323280"/>
          </a:xfrm>
          <a:prstGeom prst="rect">
            <a:avLst/>
          </a:prstGeom>
          <a:noFill/>
          <a:ln w="72000">
            <a:noFill/>
          </a:ln>
        </p:spPr>
        <p:style>
          <a:lnRef idx="0"/>
          <a:fillRef idx="0"/>
          <a:effectRef idx="0"/>
          <a:fontRef idx="minor"/>
        </p:style>
        <p:txBody>
          <a:bodyPr lIns="0" rIns="0" tIns="0" bIns="0" anchor="t">
            <a:noAutofit/>
          </a:bodyPr>
          <a:p>
            <a:pPr defTabSz="914400">
              <a:lnSpc>
                <a:spcPct val="100000"/>
              </a:lnSpc>
            </a:pPr>
            <a:r>
              <a:rPr b="1" lang="en-GB" sz="1800" spc="-1" strike="noStrike">
                <a:solidFill>
                  <a:srgbClr val="ffffff"/>
                </a:solidFill>
                <a:latin typeface="Noto Sans"/>
                <a:ea typeface="DejaVu Sans"/>
              </a:rPr>
              <a:t>Lent 2026</a:t>
            </a:r>
            <a:endParaRPr b="0" lang="en-GB" sz="1800" spc="-1" strike="noStrike">
              <a:solidFill>
                <a:srgbClr val="ffffff"/>
              </a:solidFill>
              <a:latin typeface="Arial"/>
            </a:endParaRPr>
          </a:p>
        </p:txBody>
      </p:sp>
      <p:sp>
        <p:nvSpPr>
          <p:cNvPr id="44" name="Rectangle 146"/>
          <p:cNvSpPr/>
          <p:nvPr/>
        </p:nvSpPr>
        <p:spPr>
          <a:xfrm>
            <a:off x="8327880" y="6259320"/>
            <a:ext cx="649800" cy="541080"/>
          </a:xfrm>
          <a:prstGeom prst="rect">
            <a:avLst/>
          </a:prstGeom>
          <a:noFill/>
          <a:ln w="72000">
            <a:noFill/>
          </a:ln>
        </p:spPr>
        <p:style>
          <a:lnRef idx="0"/>
          <a:fillRef idx="0"/>
          <a:effectRef idx="0"/>
          <a:fontRef idx="minor"/>
        </p:style>
        <p:txBody>
          <a:bodyPr lIns="0" rIns="0" tIns="0" bIns="0" anchor="ctr">
            <a:noAutofit/>
          </a:bodyPr>
          <a:p>
            <a:pPr algn="ctr" defTabSz="914400">
              <a:lnSpc>
                <a:spcPct val="100000"/>
              </a:lnSpc>
            </a:pPr>
            <a:fld id="{F06ED56E-48B2-4F94-97B5-39018BC905F2}" type="slidenum">
              <a:rPr b="1" lang="en-GB" sz="1400" spc="-1" strike="noStrike">
                <a:solidFill>
                  <a:srgbClr val="ffffff"/>
                </a:solidFill>
                <a:latin typeface="Noto Sans"/>
                <a:ea typeface="DejaVu Sans"/>
              </a:rPr>
              <a:t>&lt;number&gt;</a:t>
            </a:fld>
            <a:endParaRPr b="0" lang="en-GB" sz="1400" spc="-1" strike="noStrike">
              <a:solidFill>
                <a:srgbClr val="ffffff"/>
              </a:solidFill>
              <a:latin typeface="Arial"/>
            </a:endParaRPr>
          </a:p>
        </p:txBody>
      </p:sp>
      <p:sp>
        <p:nvSpPr>
          <p:cNvPr id="45" name="PlaceHolder 1"/>
          <p:cNvSpPr>
            <a:spLocks noGrp="1"/>
          </p:cNvSpPr>
          <p:nvPr>
            <p:ph type="title"/>
          </p:nvPr>
        </p:nvSpPr>
        <p:spPr>
          <a:xfrm>
            <a:off x="457200" y="273600"/>
            <a:ext cx="8229240" cy="1144800"/>
          </a:xfrm>
          <a:prstGeom prst="rect">
            <a:avLst/>
          </a:prstGeom>
          <a:noFill/>
          <a:ln w="0">
            <a:noFill/>
          </a:ln>
        </p:spPr>
        <p:txBody>
          <a:bodyPr lIns="0" rIns="0" tIns="0" bIns="0" anchor="ctr">
            <a:noAutofit/>
          </a:bodyPr>
          <a:p>
            <a:pPr indent="0" algn="ctr">
              <a:buNone/>
            </a:pPr>
            <a:r>
              <a:rPr b="0" lang="en-GB" sz="4400" spc="-1" strike="noStrike">
                <a:solidFill>
                  <a:srgbClr val="ffffff"/>
                </a:solidFill>
                <a:latin typeface="Arial"/>
              </a:rPr>
              <a:t>Click to edit the title text format</a:t>
            </a:r>
            <a:endParaRPr b="0" lang="en-GB" sz="4400" spc="-1" strike="noStrike">
              <a:solidFill>
                <a:srgbClr val="ffffff"/>
              </a:solidFill>
              <a:latin typeface="Arial"/>
            </a:endParaRPr>
          </a:p>
        </p:txBody>
      </p:sp>
      <p:sp>
        <p:nvSpPr>
          <p:cNvPr id="46"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GB" sz="3200" spc="-1" strike="noStrike">
                <a:solidFill>
                  <a:srgbClr val="ffffff"/>
                </a:solidFill>
                <a:latin typeface="Arial"/>
              </a:rPr>
              <a:t>Click to edit the outline text format</a:t>
            </a:r>
            <a:endParaRPr b="0" lang="en-GB" sz="3200" spc="-1" strike="noStrike">
              <a:solidFill>
                <a:srgbClr val="ffffff"/>
              </a:solidFill>
              <a:latin typeface="Arial"/>
            </a:endParaRPr>
          </a:p>
          <a:p>
            <a:pPr lvl="1" marL="864000" indent="-324000">
              <a:spcBef>
                <a:spcPts val="1134"/>
              </a:spcBef>
              <a:buClr>
                <a:srgbClr val="ffffff"/>
              </a:buClr>
              <a:buSzPct val="75000"/>
              <a:buFont typeface="Symbol" charset="2"/>
              <a:buChar char=""/>
            </a:pPr>
            <a:r>
              <a:rPr b="0" lang="en-GB" sz="2800" spc="-1" strike="noStrike">
                <a:solidFill>
                  <a:srgbClr val="ffffff"/>
                </a:solidFill>
                <a:latin typeface="Arial"/>
              </a:rPr>
              <a:t>Second Outline Level</a:t>
            </a:r>
            <a:endParaRPr b="0" lang="en-GB" sz="2800" spc="-1" strike="noStrike">
              <a:solidFill>
                <a:srgbClr val="ffffff"/>
              </a:solidFill>
              <a:latin typeface="Arial"/>
            </a:endParaRPr>
          </a:p>
          <a:p>
            <a:pPr lvl="2" marL="1296000" indent="-288000">
              <a:spcBef>
                <a:spcPts val="850"/>
              </a:spcBef>
              <a:buClr>
                <a:srgbClr val="ffffff"/>
              </a:buClr>
              <a:buSzPct val="45000"/>
              <a:buFont typeface="Wingdings" charset="2"/>
              <a:buChar char=""/>
            </a:pPr>
            <a:r>
              <a:rPr b="0" lang="en-GB" sz="2400" spc="-1" strike="noStrike">
                <a:solidFill>
                  <a:srgbClr val="ffffff"/>
                </a:solidFill>
                <a:latin typeface="Arial"/>
              </a:rPr>
              <a:t>Third Outline Level</a:t>
            </a:r>
            <a:endParaRPr b="0" lang="en-GB" sz="2400" spc="-1" strike="noStrike">
              <a:solidFill>
                <a:srgbClr val="ffffff"/>
              </a:solidFill>
              <a:latin typeface="Arial"/>
            </a:endParaRPr>
          </a:p>
          <a:p>
            <a:pPr lvl="3" marL="1728000" indent="-216000">
              <a:spcBef>
                <a:spcPts val="567"/>
              </a:spcBef>
              <a:buClr>
                <a:srgbClr val="ffffff"/>
              </a:buClr>
              <a:buSzPct val="75000"/>
              <a:buFont typeface="Symbol" charset="2"/>
              <a:buChar char=""/>
            </a:pPr>
            <a:r>
              <a:rPr b="0" lang="en-GB" sz="2000" spc="-1" strike="noStrike">
                <a:solidFill>
                  <a:srgbClr val="ffffff"/>
                </a:solidFill>
                <a:latin typeface="Arial"/>
              </a:rPr>
              <a:t>Fourth Outline Level</a:t>
            </a:r>
            <a:endParaRPr b="0" lang="en-GB" sz="2000" spc="-1" strike="noStrike">
              <a:solidFill>
                <a:srgbClr val="ffffff"/>
              </a:solidFill>
              <a:latin typeface="Arial"/>
            </a:endParaRPr>
          </a:p>
          <a:p>
            <a:pPr lvl="4" marL="2160000" indent="-216000">
              <a:spcBef>
                <a:spcPts val="283"/>
              </a:spcBef>
              <a:buClr>
                <a:srgbClr val="ffffff"/>
              </a:buClr>
              <a:buSzPct val="45000"/>
              <a:buFont typeface="Wingdings" charset="2"/>
              <a:buChar char=""/>
            </a:pPr>
            <a:r>
              <a:rPr b="0" lang="en-GB" sz="2000" spc="-1" strike="noStrike">
                <a:solidFill>
                  <a:srgbClr val="ffffff"/>
                </a:solidFill>
                <a:latin typeface="Arial"/>
              </a:rPr>
              <a:t>Fifth Outline Level</a:t>
            </a:r>
            <a:endParaRPr b="0" lang="en-GB" sz="2000" spc="-1" strike="noStrike">
              <a:solidFill>
                <a:srgbClr val="ffffff"/>
              </a:solidFill>
              <a:latin typeface="Arial"/>
            </a:endParaRPr>
          </a:p>
          <a:p>
            <a:pPr lvl="5" marL="2592000" indent="-216000">
              <a:spcBef>
                <a:spcPts val="283"/>
              </a:spcBef>
              <a:buClr>
                <a:srgbClr val="ffffff"/>
              </a:buClr>
              <a:buSzPct val="45000"/>
              <a:buFont typeface="Wingdings" charset="2"/>
              <a:buChar char=""/>
            </a:pPr>
            <a:r>
              <a:rPr b="0" lang="en-GB" sz="2000" spc="-1" strike="noStrike">
                <a:solidFill>
                  <a:srgbClr val="ffffff"/>
                </a:solidFill>
                <a:latin typeface="Arial"/>
              </a:rPr>
              <a:t>Sixth Outline Level</a:t>
            </a:r>
            <a:endParaRPr b="0" lang="en-GB" sz="2000" spc="-1" strike="noStrike">
              <a:solidFill>
                <a:srgbClr val="ffffff"/>
              </a:solidFill>
              <a:latin typeface="Arial"/>
            </a:endParaRPr>
          </a:p>
          <a:p>
            <a:pPr lvl="6" marL="3024000" indent="-216000">
              <a:spcBef>
                <a:spcPts val="283"/>
              </a:spcBef>
              <a:buClr>
                <a:srgbClr val="ffffff"/>
              </a:buClr>
              <a:buSzPct val="45000"/>
              <a:buFont typeface="Wingdings" charset="2"/>
              <a:buChar char=""/>
            </a:pPr>
            <a:r>
              <a:rPr b="0" lang="en-GB" sz="2000" spc="-1" strike="noStrike">
                <a:solidFill>
                  <a:srgbClr val="ffffff"/>
                </a:solidFill>
                <a:latin typeface="Arial"/>
              </a:rPr>
              <a:t>Seventh Outline Level</a:t>
            </a:r>
            <a:endParaRPr b="0" lang="en-GB" sz="2000" spc="-1" strike="noStrike">
              <a:solidFill>
                <a:srgbClr val="ffffff"/>
              </a:solidFill>
              <a:latin typeface="Arial"/>
            </a:endParaRPr>
          </a:p>
        </p:txBody>
      </p:sp>
    </p:spTree>
  </p:cSld>
  <p:clrMap bg1="lt1" bg2="lt2" tx1="dk1" tx2="dk2" accent1="accent1" accent2="accent2" accent3="accent3" accent4="accent4" accent5="accent5" accent6="accent6" hlink="hlink" folHlink="folHlink"/>
  <p:sldLayoutIdLst>
    <p:sldLayoutId id="2147483659" r:id="rId3"/>
  </p:sldLayoutIdLst>
</p:sldMaster>
</file>

<file path=ppt/slides/_rels/slide1.xml.rels><?xml version="1.0" encoding="UTF-8"?>
<Relationships xmlns="http://schemas.openxmlformats.org/package/2006/relationships"><Relationship Id="rId1" Type="http://schemas.openxmlformats.org/officeDocument/2006/relationships/image" Target="../media/image3.png"/><Relationship Id="rId2"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image" Target="../media/image3.png"/><Relationship Id="rId2" Type="http://schemas.openxmlformats.org/officeDocument/2006/relationships/slideLayout" Target="../slideLayouts/slideLayout1.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5.xml"/>
</Relationships>
</file>

<file path=ppt/slides/_rels/slide12.xml.rels><?xml version="1.0" encoding="UTF-8"?>
<Relationships xmlns="http://schemas.openxmlformats.org/package/2006/relationships"><Relationship Id="rId1" Type="http://schemas.openxmlformats.org/officeDocument/2006/relationships/image" Target="../media/image4.png"/><Relationship Id="rId2" Type="http://schemas.openxmlformats.org/officeDocument/2006/relationships/slideLayout" Target="../slideLayouts/slideLayout4.xml"/><Relationship Id="rId3" Type="http://schemas.openxmlformats.org/officeDocument/2006/relationships/notesSlide" Target="../notesSlides/notesSlide12.xml"/>
</Relationships>
</file>

<file path=ppt/slides/_rels/slide13.xml.rels><?xml version="1.0" encoding="UTF-8"?>
<Relationships xmlns="http://schemas.openxmlformats.org/package/2006/relationships"><Relationship Id="rId1" Type="http://schemas.openxmlformats.org/officeDocument/2006/relationships/image" Target="../media/image5.png"/><Relationship Id="rId2" Type="http://schemas.openxmlformats.org/officeDocument/2006/relationships/slideLayout" Target="../slideLayouts/slideLayout5.xml"/><Relationship Id="rId3" Type="http://schemas.openxmlformats.org/officeDocument/2006/relationships/notesSlide" Target="../notesSlides/notesSlide13.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5.xml"/>
</Relationships>
</file>

<file path=ppt/slides/_rels/slide15.xml.rels><?xml version="1.0" encoding="UTF-8"?>
<Relationships xmlns="http://schemas.openxmlformats.org/package/2006/relationships"><Relationship Id="rId1" Type="http://schemas.openxmlformats.org/officeDocument/2006/relationships/image" Target="../media/image3.png"/><Relationship Id="rId2" Type="http://schemas.openxmlformats.org/officeDocument/2006/relationships/slideLayout" Target="../slideLayouts/slideLayout1.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5.xml"/>
</Relationships>
</file>

<file path=ppt/slides/_rels/slide19.xml.rels><?xml version="1.0" encoding="UTF-8"?>
<Relationships xmlns="http://schemas.openxmlformats.org/package/2006/relationships"><Relationship Id="rId1" Type="http://schemas.openxmlformats.org/officeDocument/2006/relationships/image" Target="../media/image3.png"/><Relationship Id="rId2" Type="http://schemas.openxmlformats.org/officeDocument/2006/relationships/slideLayout" Target="../slideLayouts/slideLayout1.xml"/>
</Relationships>
</file>

<file path=ppt/slides/_rels/slide2.xml.rels><?xml version="1.0" encoding="UTF-8"?>
<Relationships xmlns="http://schemas.openxmlformats.org/package/2006/relationships"><Relationship Id="rId1" Type="http://schemas.openxmlformats.org/officeDocument/2006/relationships/image" Target="../media/image3.png"/><Relationship Id="rId2" Type="http://schemas.openxmlformats.org/officeDocument/2006/relationships/slideLayout" Target="../slideLayouts/slideLayout1.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5.xml"/>
</Relationships>
</file>

<file path=ppt/slides/_rels/slide22.xml.rels><?xml version="1.0" encoding="UTF-8"?>
<Relationships xmlns="http://schemas.openxmlformats.org/package/2006/relationships"><Relationship Id="rId1" Type="http://schemas.openxmlformats.org/officeDocument/2006/relationships/image" Target="../media/image3.png"/><Relationship Id="rId2" Type="http://schemas.openxmlformats.org/officeDocument/2006/relationships/slideLayout" Target="../slideLayouts/slideLayout1.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5.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3" name="PlaceHolder 1"/>
          <p:cNvSpPr>
            <a:spLocks noGrp="1"/>
          </p:cNvSpPr>
          <p:nvPr>
            <p:ph type="subTitle"/>
          </p:nvPr>
        </p:nvSpPr>
        <p:spPr>
          <a:xfrm>
            <a:off x="1339560" y="5040000"/>
            <a:ext cx="6397200" cy="1748880"/>
          </a:xfrm>
          <a:prstGeom prst="rect">
            <a:avLst/>
          </a:prstGeom>
          <a:noFill/>
          <a:ln w="0">
            <a:noFill/>
          </a:ln>
        </p:spPr>
        <p:txBody>
          <a:bodyPr lIns="91440" rIns="91440" tIns="45720" bIns="45720" anchor="t">
            <a:noAutofit/>
          </a:bodyPr>
          <a:p>
            <a:pPr marL="228600" algn="ctr" defTabSz="457200">
              <a:lnSpc>
                <a:spcPct val="100000"/>
              </a:lnSpc>
              <a:spcBef>
                <a:spcPts val="641"/>
              </a:spcBef>
              <a:tabLst>
                <a:tab algn="l" pos="0"/>
              </a:tabLst>
            </a:pPr>
            <a:endParaRPr b="0" lang="en-GB" sz="3200" spc="-1" strike="noStrike">
              <a:solidFill>
                <a:srgbClr val="000000"/>
              </a:solidFill>
              <a:latin typeface="Arial"/>
            </a:endParaRPr>
          </a:p>
          <a:p>
            <a:pPr marL="228600" algn="ctr" defTabSz="457200">
              <a:lnSpc>
                <a:spcPct val="100000"/>
              </a:lnSpc>
              <a:spcBef>
                <a:spcPts val="641"/>
              </a:spcBef>
              <a:tabLst>
                <a:tab algn="l" pos="0"/>
              </a:tabLst>
            </a:pPr>
            <a:r>
              <a:rPr b="0" lang="en-GB" sz="3200" spc="-1" strike="noStrike">
                <a:solidFill>
                  <a:schemeClr val="dk1">
                    <a:tint val="75000"/>
                  </a:schemeClr>
                </a:solidFill>
                <a:latin typeface="Calibri"/>
                <a:ea typeface="DejaVu Sans"/>
              </a:rPr>
              <a:t>The Diocese of Cyprus and the Gulf</a:t>
            </a:r>
            <a:endParaRPr b="0" lang="en-GB" sz="3200" spc="-1" strike="noStrike">
              <a:solidFill>
                <a:srgbClr val="000000"/>
              </a:solidFill>
              <a:latin typeface="Arial"/>
            </a:endParaRPr>
          </a:p>
        </p:txBody>
      </p:sp>
      <p:sp>
        <p:nvSpPr>
          <p:cNvPr id="54" name="PlaceHolder 2"/>
          <p:cNvSpPr>
            <a:spLocks noGrp="1"/>
          </p:cNvSpPr>
          <p:nvPr>
            <p:ph type="title"/>
          </p:nvPr>
        </p:nvSpPr>
        <p:spPr>
          <a:xfrm>
            <a:off x="687960" y="1980000"/>
            <a:ext cx="7768800" cy="1466280"/>
          </a:xfrm>
          <a:prstGeom prst="rect">
            <a:avLst/>
          </a:prstGeom>
          <a:noFill/>
          <a:ln w="0">
            <a:noFill/>
          </a:ln>
        </p:spPr>
        <p:txBody>
          <a:bodyPr lIns="91440" rIns="91440" tIns="45720" bIns="45720" anchor="ctr">
            <a:noAutofit/>
          </a:bodyPr>
          <a:p>
            <a:pPr indent="0" algn="ctr" defTabSz="457200">
              <a:lnSpc>
                <a:spcPct val="100000"/>
              </a:lnSpc>
              <a:buNone/>
              <a:tabLst>
                <a:tab algn="l" pos="0"/>
              </a:tabLst>
            </a:pPr>
            <a:r>
              <a:rPr b="0" lang="en-GB" sz="4400" spc="-1" strike="noStrike">
                <a:solidFill>
                  <a:srgbClr val="2a6099"/>
                </a:solidFill>
                <a:latin typeface="Calibri"/>
                <a:ea typeface="DejaVu Sans"/>
              </a:rPr>
              <a:t>Holy Communion</a:t>
            </a:r>
            <a:br>
              <a:rPr sz="4400"/>
            </a:br>
            <a:r>
              <a:rPr b="0" lang="en-GB" sz="4400" spc="-1" strike="noStrike">
                <a:solidFill>
                  <a:srgbClr val="2a6099"/>
                </a:solidFill>
                <a:latin typeface="Calibri"/>
                <a:ea typeface="DejaVu Sans"/>
              </a:rPr>
              <a:t> 4</a:t>
            </a:r>
            <a:r>
              <a:rPr b="0" lang="en-GB" sz="4400" spc="-1" strike="noStrike" baseline="33000">
                <a:solidFill>
                  <a:srgbClr val="2a6099"/>
                </a:solidFill>
                <a:latin typeface="Calibri"/>
                <a:ea typeface="DejaVu Sans"/>
              </a:rPr>
              <a:t>th</a:t>
            </a:r>
            <a:r>
              <a:rPr b="0" lang="en-GB" sz="4400" spc="-1" strike="noStrike">
                <a:solidFill>
                  <a:srgbClr val="2a6099"/>
                </a:solidFill>
                <a:latin typeface="Calibri"/>
                <a:ea typeface="DejaVu Sans"/>
              </a:rPr>
              <a:t> April</a:t>
            </a:r>
            <a:r>
              <a:rPr b="0" lang="en-GB" sz="4400" spc="-1" strike="noStrike">
                <a:solidFill>
                  <a:srgbClr val="2a6099"/>
                </a:solidFill>
                <a:latin typeface="Calibri"/>
                <a:ea typeface="DejaVu Sans"/>
              </a:rPr>
              <a:t> 2026</a:t>
            </a:r>
            <a:br>
              <a:rPr sz="4400"/>
            </a:br>
            <a:r>
              <a:rPr b="1" lang="en-GB" sz="4000" spc="-1" strike="noStrike">
                <a:solidFill>
                  <a:srgbClr val="2a6099"/>
                </a:solidFill>
                <a:latin typeface="Calibri"/>
                <a:ea typeface="DejaVu Sans"/>
              </a:rPr>
              <a:t>St Christopher’s Cathedral </a:t>
            </a:r>
            <a:br>
              <a:rPr sz="4000"/>
            </a:br>
            <a:r>
              <a:rPr b="1" lang="en-GB" sz="4000" spc="-1" strike="noStrike">
                <a:solidFill>
                  <a:srgbClr val="2a6099"/>
                </a:solidFill>
                <a:latin typeface="Calibri"/>
                <a:ea typeface="DejaVu Sans"/>
              </a:rPr>
              <a:t>and Awali Church, Bahrain</a:t>
            </a:r>
            <a:endParaRPr b="0" lang="en-GB" sz="4000" spc="-1" strike="noStrike">
              <a:solidFill>
                <a:srgbClr val="000000"/>
              </a:solidFill>
              <a:latin typeface="Arial"/>
            </a:endParaRPr>
          </a:p>
        </p:txBody>
      </p:sp>
      <p:pic>
        <p:nvPicPr>
          <p:cNvPr id="55" name="Picture 313" descr=""/>
          <p:cNvPicPr/>
          <p:nvPr/>
        </p:nvPicPr>
        <p:blipFill>
          <a:blip r:embed="rId1"/>
          <a:stretch/>
        </p:blipFill>
        <p:spPr>
          <a:xfrm>
            <a:off x="7488360" y="5040000"/>
            <a:ext cx="1652400" cy="1652400"/>
          </a:xfrm>
          <a:prstGeom prst="rect">
            <a:avLst/>
          </a:prstGeom>
          <a:ln w="0">
            <a:noFill/>
          </a:ln>
        </p:spPr>
      </p:pic>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73" name="Picture 316" descr=""/>
          <p:cNvPicPr/>
          <p:nvPr/>
        </p:nvPicPr>
        <p:blipFill>
          <a:blip r:embed="rId1"/>
          <a:stretch/>
        </p:blipFill>
        <p:spPr>
          <a:xfrm>
            <a:off x="7488360" y="5040000"/>
            <a:ext cx="1652400" cy="1652400"/>
          </a:xfrm>
          <a:prstGeom prst="rect">
            <a:avLst/>
          </a:prstGeom>
          <a:ln w="0">
            <a:noFill/>
          </a:ln>
        </p:spPr>
      </p:pic>
      <p:sp>
        <p:nvSpPr>
          <p:cNvPr id="74" name="PlaceHolder 1"/>
          <p:cNvSpPr>
            <a:spLocks noGrp="1"/>
          </p:cNvSpPr>
          <p:nvPr>
            <p:ph type="subTitle"/>
          </p:nvPr>
        </p:nvSpPr>
        <p:spPr>
          <a:xfrm>
            <a:off x="1339560" y="5040000"/>
            <a:ext cx="6397200" cy="1748880"/>
          </a:xfrm>
          <a:prstGeom prst="rect">
            <a:avLst/>
          </a:prstGeom>
          <a:noFill/>
          <a:ln w="0">
            <a:noFill/>
          </a:ln>
        </p:spPr>
        <p:txBody>
          <a:bodyPr lIns="91440" rIns="91440" tIns="45720" bIns="45720" anchor="t">
            <a:noAutofit/>
          </a:bodyPr>
          <a:p>
            <a:pPr marL="228600" algn="ctr" defTabSz="457200">
              <a:lnSpc>
                <a:spcPct val="100000"/>
              </a:lnSpc>
              <a:spcBef>
                <a:spcPts val="641"/>
              </a:spcBef>
              <a:tabLst>
                <a:tab algn="l" pos="0"/>
              </a:tabLst>
            </a:pPr>
            <a:endParaRPr b="0" lang="en-GB" sz="3200" spc="-1" strike="noStrike">
              <a:solidFill>
                <a:srgbClr val="000000"/>
              </a:solidFill>
              <a:latin typeface="Arial"/>
            </a:endParaRPr>
          </a:p>
          <a:p>
            <a:pPr marL="228600" algn="ctr" defTabSz="457200">
              <a:lnSpc>
                <a:spcPct val="100000"/>
              </a:lnSpc>
              <a:spcBef>
                <a:spcPts val="641"/>
              </a:spcBef>
              <a:tabLst>
                <a:tab algn="l" pos="0"/>
              </a:tabLst>
            </a:pPr>
            <a:r>
              <a:rPr b="0" lang="en-GB" sz="3200" spc="-1" strike="noStrike">
                <a:solidFill>
                  <a:schemeClr val="dk1">
                    <a:tint val="75000"/>
                  </a:schemeClr>
                </a:solidFill>
                <a:latin typeface="Calibri"/>
                <a:ea typeface="DejaVu Sans"/>
              </a:rPr>
              <a:t>The Diocese of Cyprus and the Gulf</a:t>
            </a:r>
            <a:endParaRPr b="0" lang="en-GB" sz="3200" spc="-1" strike="noStrike">
              <a:solidFill>
                <a:srgbClr val="000000"/>
              </a:solidFill>
              <a:latin typeface="Arial"/>
            </a:endParaRPr>
          </a:p>
        </p:txBody>
      </p:sp>
      <p:sp>
        <p:nvSpPr>
          <p:cNvPr id="75" name="Rectangle 317"/>
          <p:cNvSpPr/>
          <p:nvPr/>
        </p:nvSpPr>
        <p:spPr>
          <a:xfrm>
            <a:off x="263160" y="0"/>
            <a:ext cx="8277120" cy="1212120"/>
          </a:xfrm>
          <a:prstGeom prst="rect">
            <a:avLst/>
          </a:prstGeom>
          <a:noFill/>
          <a:ln w="0">
            <a:noFill/>
          </a:ln>
        </p:spPr>
        <p:style>
          <a:lnRef idx="0"/>
          <a:fillRef idx="0"/>
          <a:effectRef idx="0"/>
          <a:fontRef idx="minor"/>
        </p:style>
        <p:txBody>
          <a:bodyPr lIns="90000" rIns="90000" tIns="45000" bIns="45000" anchor="ctr">
            <a:noAutofit/>
          </a:bodyPr>
          <a:p>
            <a:pPr defTabSz="914400">
              <a:lnSpc>
                <a:spcPct val="100000"/>
              </a:lnSpc>
            </a:pPr>
            <a:r>
              <a:rPr b="1" i="1" lang="en-GB" sz="4000" spc="-1" strike="noStrike">
                <a:solidFill>
                  <a:srgbClr val="2a6099"/>
                </a:solidFill>
                <a:latin typeface="Times New Roman"/>
                <a:ea typeface="DejaVu Sans"/>
              </a:rPr>
              <a:t>As the Deer</a:t>
            </a:r>
            <a:endParaRPr b="0" lang="en-GB" sz="4000" spc="-1" strike="noStrike">
              <a:solidFill>
                <a:srgbClr val="000000"/>
              </a:solidFill>
              <a:latin typeface="Arial"/>
            </a:endParaRPr>
          </a:p>
        </p:txBody>
      </p:sp>
    </p:spTree>
  </p:cSld>
  <mc:AlternateContent>
    <mc:Choice Requires="p14">
      <p:transition spd="slow" p14:dur="2000"/>
    </mc:Choice>
    <mc:Fallback>
      <p:transition spd="slow"/>
    </mc:Fallback>
  </mc:AlternateContent>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 name="PlaceHolder 1"/>
          <p:cNvSpPr>
            <a:spLocks noGrp="1"/>
          </p:cNvSpPr>
          <p:nvPr>
            <p:ph type="title"/>
          </p:nvPr>
        </p:nvSpPr>
        <p:spPr>
          <a:xfrm>
            <a:off x="326520" y="272880"/>
            <a:ext cx="8487720" cy="866520"/>
          </a:xfrm>
          <a:prstGeom prst="rect">
            <a:avLst/>
          </a:prstGeom>
          <a:noFill/>
          <a:ln w="0">
            <a:noFill/>
          </a:ln>
        </p:spPr>
        <p:txBody>
          <a:bodyPr lIns="91440" rIns="91440" tIns="45720" bIns="45720" anchor="ctr">
            <a:noAutofit/>
          </a:bodyPr>
          <a:p>
            <a:pPr indent="0" defTabSz="457200">
              <a:lnSpc>
                <a:spcPct val="100000"/>
              </a:lnSpc>
              <a:spcBef>
                <a:spcPts val="641"/>
              </a:spcBef>
              <a:buNone/>
              <a:tabLst>
                <a:tab algn="l" pos="0"/>
              </a:tabLst>
            </a:pPr>
            <a:r>
              <a:rPr b="0" lang="en-GB" sz="2400" spc="-1" strike="noStrike">
                <a:solidFill>
                  <a:srgbClr val="ffffff"/>
                </a:solidFill>
                <a:latin typeface="Calibri"/>
                <a:ea typeface="DejaVu Sans"/>
              </a:rPr>
              <a:t>Scripture</a:t>
            </a:r>
            <a:endParaRPr b="0" lang="en-GB" sz="2400" spc="-1" strike="noStrike">
              <a:solidFill>
                <a:srgbClr val="ffffff"/>
              </a:solidFill>
              <a:latin typeface="Arial"/>
            </a:endParaRPr>
          </a:p>
        </p:txBody>
      </p:sp>
      <p:sp>
        <p:nvSpPr>
          <p:cNvPr id="77" name="PlaceHolder 2"/>
          <p:cNvSpPr>
            <a:spLocks noGrp="1"/>
          </p:cNvSpPr>
          <p:nvPr>
            <p:ph/>
          </p:nvPr>
        </p:nvSpPr>
        <p:spPr>
          <a:xfrm>
            <a:off x="417600" y="1779480"/>
            <a:ext cx="7890840" cy="4245480"/>
          </a:xfrm>
          <a:prstGeom prst="rect">
            <a:avLst/>
          </a:prstGeom>
          <a:noFill/>
          <a:ln w="0">
            <a:noFill/>
          </a:ln>
        </p:spPr>
        <p:txBody>
          <a:bodyPr lIns="91440" rIns="91440" tIns="45720" bIns="45720" anchor="t">
            <a:noAutofit/>
          </a:bodyPr>
          <a:p>
            <a:pPr indent="0" defTabSz="914400">
              <a:lnSpc>
                <a:spcPct val="100000"/>
              </a:lnSpc>
              <a:buNone/>
              <a:tabLst>
                <a:tab algn="l" pos="0"/>
              </a:tabLst>
            </a:pPr>
            <a:r>
              <a:rPr b="0" lang="en-GB" sz="1600" spc="-1" strike="noStrike">
                <a:solidFill>
                  <a:srgbClr val="ffff00"/>
                </a:solidFill>
                <a:latin typeface="Calibri"/>
                <a:ea typeface="DejaVu Sans"/>
              </a:rPr>
              <a:t>Hear the Gospel of our Lord Jesus Christ according to John.</a:t>
            </a:r>
            <a:endParaRPr b="0" lang="en-GB" sz="1600" spc="-1" strike="noStrike">
              <a:solidFill>
                <a:srgbClr val="ffffff"/>
              </a:solidFill>
              <a:latin typeface="Arial"/>
            </a:endParaRPr>
          </a:p>
          <a:p>
            <a:pPr indent="0" defTabSz="914400">
              <a:lnSpc>
                <a:spcPct val="100000"/>
              </a:lnSpc>
              <a:buNone/>
              <a:tabLst>
                <a:tab algn="l" pos="0"/>
              </a:tabLst>
            </a:pPr>
            <a:r>
              <a:rPr b="1" lang="en-GB" sz="1600" spc="-1" strike="noStrike">
                <a:solidFill>
                  <a:srgbClr val="ffffff"/>
                </a:solidFill>
                <a:latin typeface="Calibri"/>
                <a:ea typeface="DejaVu Sans"/>
              </a:rPr>
              <a:t>Glory to you, O Lord.</a:t>
            </a:r>
            <a:endParaRPr b="0" lang="en-GB" sz="1600" spc="-1" strike="noStrike">
              <a:solidFill>
                <a:srgbClr val="ffffff"/>
              </a:solidFill>
              <a:latin typeface="Arial"/>
            </a:endParaRPr>
          </a:p>
          <a:p>
            <a:pPr indent="0" defTabSz="914400">
              <a:lnSpc>
                <a:spcPct val="100000"/>
              </a:lnSpc>
              <a:buNone/>
              <a:tabLst>
                <a:tab algn="l" pos="0"/>
              </a:tabLst>
            </a:pPr>
            <a:br>
              <a:rPr sz="1600"/>
            </a:br>
            <a:r>
              <a:rPr b="0" lang="en-GB" sz="1600" spc="-1" strike="noStrike">
                <a:solidFill>
                  <a:srgbClr val="ffff00"/>
                </a:solidFill>
                <a:latin typeface="Calibri"/>
                <a:ea typeface="Verdana"/>
              </a:rPr>
              <a:t>After these things, Joseph of Arimathea, who was a disciple of Jesus, though a secret one because of his fear of the Jews, asked Pilate to let him take away the body of Jesus. Pilate gave him permission, so he came and removed his body. Nicodemus, who had at first come to Jesus by night, also came, bringing a mixture of myrrh and aloes, weighing about a hundred pounds. They took the body of Jesus and wrapped it with the spices in linen cloths, according to the burial custom of the Jews. Now there was a garden in the place where he was crucified, and in the garden there was a new tomb in which no one had ever been laid. And so, because it was the Jewish day of Preparation and the tomb was nearby, they laid Jesus there.</a:t>
            </a:r>
            <a:endParaRPr b="0" lang="en-GB" sz="1600" spc="-1" strike="noStrike">
              <a:solidFill>
                <a:srgbClr val="ffffff"/>
              </a:solidFill>
              <a:latin typeface="Arial"/>
            </a:endParaRPr>
          </a:p>
          <a:p>
            <a:pPr indent="0" defTabSz="914400">
              <a:lnSpc>
                <a:spcPct val="100000"/>
              </a:lnSpc>
              <a:buNone/>
              <a:tabLst>
                <a:tab algn="l" pos="0"/>
              </a:tabLst>
            </a:pPr>
            <a:endParaRPr b="0" lang="en-GB" sz="1600" spc="-1" strike="noStrike">
              <a:solidFill>
                <a:srgbClr val="ffffff"/>
              </a:solidFill>
              <a:latin typeface="Arial"/>
            </a:endParaRPr>
          </a:p>
          <a:p>
            <a:pPr indent="0" defTabSz="914400">
              <a:lnSpc>
                <a:spcPct val="100000"/>
              </a:lnSpc>
              <a:buNone/>
              <a:tabLst>
                <a:tab algn="l" pos="0"/>
              </a:tabLst>
            </a:pPr>
            <a:r>
              <a:rPr b="0" lang="en-GB" sz="1600" spc="-1" strike="noStrike">
                <a:solidFill>
                  <a:srgbClr val="ffff00"/>
                </a:solidFill>
                <a:latin typeface="Calibri"/>
                <a:ea typeface="DejaVu Sans"/>
              </a:rPr>
              <a:t>This is the Gospel of Christ</a:t>
            </a:r>
            <a:endParaRPr b="0" lang="en-GB" sz="1600" spc="-1" strike="noStrike">
              <a:solidFill>
                <a:srgbClr val="ffffff"/>
              </a:solidFill>
              <a:latin typeface="Arial"/>
            </a:endParaRPr>
          </a:p>
          <a:p>
            <a:pPr indent="0" defTabSz="914400">
              <a:lnSpc>
                <a:spcPct val="100000"/>
              </a:lnSpc>
              <a:buNone/>
              <a:tabLst>
                <a:tab algn="l" pos="0"/>
              </a:tabLst>
            </a:pPr>
            <a:r>
              <a:rPr b="1" lang="en-GB" sz="1600" spc="-1" strike="noStrike">
                <a:solidFill>
                  <a:srgbClr val="ffffff"/>
                </a:solidFill>
                <a:latin typeface="Calibri"/>
                <a:ea typeface="DejaVu Sans"/>
              </a:rPr>
              <a:t>Praise to you, Lord Jesus.</a:t>
            </a:r>
            <a:endParaRPr b="0" lang="en-GB" sz="1600" spc="-1" strike="noStrike">
              <a:solidFill>
                <a:srgbClr val="ffffff"/>
              </a:solidFill>
              <a:latin typeface="Arial"/>
            </a:endParaRPr>
          </a:p>
          <a:p>
            <a:pPr indent="0" defTabSz="914400">
              <a:lnSpc>
                <a:spcPct val="100000"/>
              </a:lnSpc>
              <a:buNone/>
              <a:tabLst>
                <a:tab algn="l" pos="0"/>
              </a:tabLst>
            </a:pPr>
            <a:endParaRPr b="0" lang="en-GB" sz="1600" spc="-1" strike="noStrike">
              <a:solidFill>
                <a:srgbClr val="ffffff"/>
              </a:solidFill>
              <a:latin typeface="Arial"/>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78" name="Picture 225" descr=""/>
          <p:cNvPicPr/>
          <p:nvPr/>
        </p:nvPicPr>
        <p:blipFill>
          <a:blip r:embed="rId1"/>
          <a:stretch/>
        </p:blipFill>
        <p:spPr>
          <a:xfrm>
            <a:off x="0" y="1470600"/>
            <a:ext cx="9142560" cy="5042520"/>
          </a:xfrm>
          <a:prstGeom prst="rect">
            <a:avLst/>
          </a:prstGeom>
          <a:ln w="0">
            <a:noFill/>
          </a:ln>
        </p:spPr>
      </p:pic>
      <p:sp>
        <p:nvSpPr>
          <p:cNvPr id="79" name="PlaceHolder 11"/>
          <p:cNvSpPr/>
          <p:nvPr/>
        </p:nvSpPr>
        <p:spPr>
          <a:xfrm>
            <a:off x="457200" y="117720"/>
            <a:ext cx="8226000" cy="1139400"/>
          </a:xfrm>
          <a:prstGeom prst="rect">
            <a:avLst/>
          </a:prstGeom>
          <a:noFill/>
          <a:ln w="0">
            <a:noFill/>
          </a:ln>
        </p:spPr>
        <p:style>
          <a:lnRef idx="0"/>
          <a:fillRef idx="0"/>
          <a:effectRef idx="0"/>
          <a:fontRef idx="minor"/>
        </p:style>
        <p:txBody>
          <a:bodyPr lIns="90000" rIns="90000" tIns="45000" bIns="45000" anchor="ctr">
            <a:noAutofit/>
          </a:bodyPr>
          <a:p>
            <a:pPr defTabSz="457200">
              <a:lnSpc>
                <a:spcPct val="100000"/>
              </a:lnSpc>
              <a:spcBef>
                <a:spcPts val="641"/>
              </a:spcBef>
              <a:tabLst>
                <a:tab algn="l" pos="0"/>
              </a:tabLst>
            </a:pPr>
            <a:r>
              <a:rPr b="0" lang="en-GB" sz="2400" spc="-1" strike="noStrike">
                <a:solidFill>
                  <a:srgbClr val="ffffff"/>
                </a:solidFill>
                <a:latin typeface="Calibri"/>
                <a:ea typeface="DejaVu Sans"/>
              </a:rPr>
              <a:t>Sermon</a:t>
            </a:r>
            <a:endParaRPr b="0" lang="en-GB" sz="2400" spc="-1" strike="noStrike">
              <a:solidFill>
                <a:srgbClr val="ffffff"/>
              </a:solidFill>
              <a:latin typeface="Arial"/>
            </a:endParaRPr>
          </a:p>
        </p:txBody>
      </p:sp>
      <p:sp>
        <p:nvSpPr>
          <p:cNvPr id="80" name="CustomShape 41"/>
          <p:cNvSpPr/>
          <p:nvPr/>
        </p:nvSpPr>
        <p:spPr>
          <a:xfrm>
            <a:off x="457200" y="1760400"/>
            <a:ext cx="9208440" cy="528480"/>
          </a:xfrm>
          <a:prstGeom prst="rect">
            <a:avLst/>
          </a:prstGeom>
          <a:noFill/>
          <a:ln w="0">
            <a:noFill/>
          </a:ln>
        </p:spPr>
        <p:style>
          <a:lnRef idx="0"/>
          <a:fillRef idx="0"/>
          <a:effectRef idx="0"/>
          <a:fontRef idx="minor"/>
        </p:style>
        <p:txBody>
          <a:bodyPr lIns="90000" rIns="90000" tIns="46800" bIns="46800" anchor="t">
            <a:noAutofit/>
          </a:bodyPr>
          <a:p>
            <a:pPr defTabSz="914400">
              <a:lnSpc>
                <a:spcPct val="100000"/>
              </a:lnSpc>
            </a:pPr>
            <a:r>
              <a:rPr b="1" lang="en-US" sz="2600" spc="-1" strike="noStrike">
                <a:solidFill>
                  <a:srgbClr val="bbe33d"/>
                </a:solidFill>
                <a:latin typeface="Arial"/>
                <a:ea typeface="DejaVu Sans"/>
              </a:rPr>
              <a:t>Martin</a:t>
            </a:r>
            <a:endParaRPr b="0" lang="en-GB" sz="2600" spc="-1" strike="noStrike">
              <a:solidFill>
                <a:srgbClr val="ffffff"/>
              </a:solidFill>
              <a:latin typeface="Arial"/>
            </a:endParaRPr>
          </a:p>
        </p:txBody>
      </p:sp>
    </p:spTree>
  </p:cSld>
  <mc:AlternateContent>
    <mc:Choice Requires="p14">
      <p:transition spd="slow" p14:dur="2000"/>
    </mc:Choice>
    <mc:Fallback>
      <p:transition spd="slow"/>
    </mc:Fallback>
  </mc:AlternateContent>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81" name="Picture 1" descr=""/>
          <p:cNvPicPr/>
          <p:nvPr/>
        </p:nvPicPr>
        <p:blipFill>
          <a:blip r:embed="rId1"/>
          <a:stretch/>
        </p:blipFill>
        <p:spPr>
          <a:xfrm>
            <a:off x="3060000" y="1516320"/>
            <a:ext cx="6081120" cy="4671720"/>
          </a:xfrm>
          <a:prstGeom prst="rect">
            <a:avLst/>
          </a:prstGeom>
          <a:ln w="0">
            <a:noFill/>
          </a:ln>
        </p:spPr>
      </p:pic>
      <p:sp>
        <p:nvSpPr>
          <p:cNvPr id="82" name="CustomShape 3"/>
          <p:cNvSpPr/>
          <p:nvPr/>
        </p:nvSpPr>
        <p:spPr>
          <a:xfrm>
            <a:off x="540000" y="1620000"/>
            <a:ext cx="8394480" cy="4499640"/>
          </a:xfrm>
          <a:prstGeom prst="rect">
            <a:avLst/>
          </a:prstGeom>
          <a:noFill/>
          <a:ln w="0">
            <a:noFill/>
          </a:ln>
        </p:spPr>
        <p:style>
          <a:lnRef idx="0"/>
          <a:fillRef idx="0"/>
          <a:effectRef idx="0"/>
          <a:fontRef idx="minor"/>
        </p:style>
        <p:txBody>
          <a:bodyPr lIns="90000" rIns="90000" tIns="46800" bIns="46800" anchor="t">
            <a:noAutofit/>
          </a:bodyPr>
          <a:p>
            <a:pPr defTabSz="914400">
              <a:lnSpc>
                <a:spcPct val="100000"/>
              </a:lnSpc>
              <a:spcBef>
                <a:spcPts val="697"/>
              </a:spcBef>
            </a:pPr>
            <a:r>
              <a:rPr b="1" lang="en-US" sz="2800" spc="-1" strike="noStrike">
                <a:solidFill>
                  <a:srgbClr val="bbe33d"/>
                </a:solidFill>
                <a:latin typeface="Verdana"/>
                <a:ea typeface="DejaVu Sans"/>
              </a:rPr>
              <a:t>Prayers</a:t>
            </a:r>
            <a:endParaRPr b="0" lang="en-GB" sz="2800" spc="-1" strike="noStrike">
              <a:solidFill>
                <a:srgbClr val="ffffff"/>
              </a:solidFill>
              <a:latin typeface="Arial"/>
            </a:endParaRPr>
          </a:p>
          <a:p>
            <a:pPr defTabSz="914400">
              <a:lnSpc>
                <a:spcPct val="100000"/>
              </a:lnSpc>
              <a:spcBef>
                <a:spcPts val="697"/>
              </a:spcBef>
            </a:pPr>
            <a:r>
              <a:rPr b="1" lang="en-US" sz="2600" spc="-1" strike="noStrike">
                <a:solidFill>
                  <a:srgbClr val="bbe33d"/>
                </a:solidFill>
                <a:latin typeface="Arial Rounded MT Bold"/>
                <a:ea typeface="DejaVu Sans"/>
              </a:rPr>
              <a:t>Let us pray for:</a:t>
            </a:r>
            <a:endParaRPr b="0" lang="en-GB" sz="2600" spc="-1" strike="noStrike">
              <a:solidFill>
                <a:srgbClr val="ffffff"/>
              </a:solidFill>
              <a:latin typeface="Arial"/>
            </a:endParaRPr>
          </a:p>
          <a:p>
            <a:pPr marL="216000" indent="-200520" defTabSz="914400">
              <a:lnSpc>
                <a:spcPct val="100000"/>
              </a:lnSpc>
              <a:spcBef>
                <a:spcPts val="697"/>
              </a:spcBef>
              <a:buClr>
                <a:srgbClr val="ffffff"/>
              </a:buClr>
              <a:buFont typeface="Wingdings" charset="2"/>
              <a:buChar char=""/>
            </a:pPr>
            <a:r>
              <a:rPr b="0" lang="en-US" sz="1800" spc="-1" strike="noStrike">
                <a:solidFill>
                  <a:srgbClr val="bbe33d"/>
                </a:solidFill>
                <a:latin typeface="Arial Rounded MT Bold"/>
                <a:ea typeface="DejaVu Sans"/>
              </a:rPr>
              <a:t>The world in which we live</a:t>
            </a:r>
            <a:endParaRPr b="0" lang="en-GB" sz="1800" spc="-1" strike="noStrike">
              <a:solidFill>
                <a:srgbClr val="ffffff"/>
              </a:solidFill>
              <a:latin typeface="Arial"/>
            </a:endParaRPr>
          </a:p>
          <a:p>
            <a:pPr marL="216000" indent="-200520" defTabSz="914400">
              <a:lnSpc>
                <a:spcPct val="100000"/>
              </a:lnSpc>
              <a:spcBef>
                <a:spcPts val="697"/>
              </a:spcBef>
              <a:buClr>
                <a:srgbClr val="ffffff"/>
              </a:buClr>
              <a:buFont typeface="Wingdings" charset="2"/>
              <a:buChar char=""/>
            </a:pPr>
            <a:r>
              <a:rPr b="0" lang="en-US" sz="1800" spc="-1" strike="noStrike">
                <a:solidFill>
                  <a:srgbClr val="bbe33d"/>
                </a:solidFill>
                <a:latin typeface="Arial Rounded MT Bold"/>
                <a:ea typeface="DejaVu Sans"/>
              </a:rPr>
              <a:t>The people who lead us</a:t>
            </a:r>
            <a:endParaRPr b="0" lang="en-GB" sz="1800" spc="-1" strike="noStrike">
              <a:solidFill>
                <a:srgbClr val="ffffff"/>
              </a:solidFill>
              <a:latin typeface="Arial"/>
            </a:endParaRPr>
          </a:p>
          <a:p>
            <a:pPr marL="216000" indent="-200520" defTabSz="914400">
              <a:lnSpc>
                <a:spcPct val="100000"/>
              </a:lnSpc>
              <a:spcBef>
                <a:spcPts val="697"/>
              </a:spcBef>
              <a:buClr>
                <a:srgbClr val="ffffff"/>
              </a:buClr>
              <a:buFont typeface="Wingdings" charset="2"/>
              <a:buChar char=""/>
            </a:pPr>
            <a:r>
              <a:rPr b="0" lang="en-US" sz="1800" spc="-1" strike="noStrike">
                <a:solidFill>
                  <a:srgbClr val="bbe33d"/>
                </a:solidFill>
                <a:latin typeface="Arial Rounded MT Bold"/>
                <a:ea typeface="DejaVu Sans"/>
              </a:rPr>
              <a:t>The people who need our prayers</a:t>
            </a:r>
            <a:endParaRPr b="0" lang="en-GB" sz="1800" spc="-1" strike="noStrike">
              <a:solidFill>
                <a:srgbClr val="ffffff"/>
              </a:solidFill>
              <a:latin typeface="Arial"/>
            </a:endParaRPr>
          </a:p>
          <a:p>
            <a:pPr marL="216000" indent="-200520" defTabSz="914400">
              <a:lnSpc>
                <a:spcPct val="100000"/>
              </a:lnSpc>
              <a:spcBef>
                <a:spcPts val="697"/>
              </a:spcBef>
              <a:buClr>
                <a:srgbClr val="ffffff"/>
              </a:buClr>
              <a:buFont typeface="Wingdings" charset="2"/>
              <a:buChar char=""/>
            </a:pPr>
            <a:r>
              <a:rPr b="0" lang="en-US" sz="1800" spc="-1" strike="noStrike">
                <a:solidFill>
                  <a:srgbClr val="bbe33d"/>
                </a:solidFill>
                <a:latin typeface="Arial Rounded MT Bold"/>
                <a:ea typeface="DejaVu Sans"/>
              </a:rPr>
              <a:t>The sick and the dying</a:t>
            </a:r>
            <a:endParaRPr b="0" lang="en-GB" sz="1800" spc="-1" strike="noStrike">
              <a:solidFill>
                <a:srgbClr val="ffffff"/>
              </a:solidFill>
              <a:latin typeface="Arial"/>
            </a:endParaRPr>
          </a:p>
          <a:p>
            <a:pPr marL="216000" indent="-200520" defTabSz="914400">
              <a:lnSpc>
                <a:spcPct val="100000"/>
              </a:lnSpc>
              <a:spcBef>
                <a:spcPts val="697"/>
              </a:spcBef>
              <a:buClr>
                <a:srgbClr val="ffffff"/>
              </a:buClr>
              <a:buFont typeface="Wingdings" charset="2"/>
              <a:buChar char=""/>
            </a:pPr>
            <a:r>
              <a:rPr b="0" lang="en-US" sz="1800" spc="-1" strike="noStrike">
                <a:solidFill>
                  <a:srgbClr val="bbe33d"/>
                </a:solidFill>
                <a:latin typeface="Arial Rounded MT Bold"/>
                <a:ea typeface="DejaVu Sans"/>
              </a:rPr>
              <a:t>Our families and loved ones</a:t>
            </a:r>
            <a:endParaRPr b="0" lang="en-GB" sz="1800" spc="-1" strike="noStrike">
              <a:solidFill>
                <a:srgbClr val="ffffff"/>
              </a:solidFill>
              <a:latin typeface="Arial"/>
            </a:endParaRPr>
          </a:p>
          <a:p>
            <a:pPr defTabSz="914400">
              <a:lnSpc>
                <a:spcPct val="100000"/>
              </a:lnSpc>
              <a:spcBef>
                <a:spcPts val="697"/>
              </a:spcBef>
            </a:pPr>
            <a:r>
              <a:rPr b="0" lang="en-US" sz="2600" spc="-1" strike="noStrike">
                <a:solidFill>
                  <a:srgbClr val="fff200"/>
                </a:solidFill>
                <a:latin typeface="Arial Rounded MT Bold"/>
                <a:ea typeface="DejaVu Sans"/>
              </a:rPr>
              <a:t>Lord, in your mercy</a:t>
            </a:r>
            <a:endParaRPr b="0" lang="en-GB" sz="2600" spc="-1" strike="noStrike">
              <a:solidFill>
                <a:srgbClr val="ffffff"/>
              </a:solidFill>
              <a:latin typeface="Arial"/>
            </a:endParaRPr>
          </a:p>
          <a:p>
            <a:pPr defTabSz="914400">
              <a:lnSpc>
                <a:spcPct val="100000"/>
              </a:lnSpc>
              <a:spcBef>
                <a:spcPts val="697"/>
              </a:spcBef>
            </a:pPr>
            <a:r>
              <a:rPr b="1" lang="en-US" sz="2600" spc="-1" strike="noStrike">
                <a:solidFill>
                  <a:srgbClr val="ffffff"/>
                </a:solidFill>
                <a:latin typeface="Arial Rounded MT Bold"/>
                <a:ea typeface="DejaVu Sans"/>
              </a:rPr>
              <a:t>Hear our prayer.</a:t>
            </a:r>
            <a:endParaRPr b="0" lang="en-GB" sz="2600" spc="-1" strike="noStrike">
              <a:solidFill>
                <a:srgbClr val="ffffff"/>
              </a:solidFill>
              <a:latin typeface="Arial"/>
            </a:endParaRPr>
          </a:p>
        </p:txBody>
      </p:sp>
      <p:sp>
        <p:nvSpPr>
          <p:cNvPr id="83" name="PlaceHolder 26"/>
          <p:cNvSpPr/>
          <p:nvPr/>
        </p:nvSpPr>
        <p:spPr>
          <a:xfrm>
            <a:off x="457200" y="117720"/>
            <a:ext cx="8226000" cy="1139400"/>
          </a:xfrm>
          <a:prstGeom prst="rect">
            <a:avLst/>
          </a:prstGeom>
          <a:noFill/>
          <a:ln w="0">
            <a:noFill/>
          </a:ln>
        </p:spPr>
        <p:style>
          <a:lnRef idx="0"/>
          <a:fillRef idx="0"/>
          <a:effectRef idx="0"/>
          <a:fontRef idx="minor"/>
        </p:style>
        <p:txBody>
          <a:bodyPr lIns="90000" rIns="90000" tIns="45000" bIns="45000" anchor="ctr">
            <a:noAutofit/>
          </a:bodyPr>
          <a:p>
            <a:pPr defTabSz="457200">
              <a:lnSpc>
                <a:spcPct val="100000"/>
              </a:lnSpc>
              <a:spcBef>
                <a:spcPts val="641"/>
              </a:spcBef>
              <a:tabLst>
                <a:tab algn="l" pos="0"/>
              </a:tabLst>
            </a:pPr>
            <a:r>
              <a:rPr b="0" lang="en-GB" sz="2400" spc="-1" strike="noStrike">
                <a:solidFill>
                  <a:srgbClr val="ffffff"/>
                </a:solidFill>
                <a:latin typeface="Calibri"/>
                <a:ea typeface="DejaVu Sans"/>
              </a:rPr>
              <a:t>Prayer</a:t>
            </a:r>
            <a:endParaRPr b="0" lang="en-GB" sz="2400" spc="-1" strike="noStrike">
              <a:solidFill>
                <a:srgbClr val="ffffff"/>
              </a:solidFill>
              <a:latin typeface="Arial"/>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4" name="PlaceHolder 1"/>
          <p:cNvSpPr>
            <a:spLocks noGrp="1"/>
          </p:cNvSpPr>
          <p:nvPr>
            <p:ph type="title"/>
          </p:nvPr>
        </p:nvSpPr>
        <p:spPr>
          <a:xfrm>
            <a:off x="326520" y="272880"/>
            <a:ext cx="8487720" cy="866520"/>
          </a:xfrm>
          <a:prstGeom prst="rect">
            <a:avLst/>
          </a:prstGeom>
          <a:noFill/>
          <a:ln w="0">
            <a:noFill/>
          </a:ln>
        </p:spPr>
        <p:txBody>
          <a:bodyPr lIns="91440" rIns="91440" tIns="45720" bIns="45720" anchor="ctr">
            <a:noAutofit/>
          </a:bodyPr>
          <a:p>
            <a:pPr indent="0" defTabSz="457200">
              <a:lnSpc>
                <a:spcPct val="100000"/>
              </a:lnSpc>
              <a:spcBef>
                <a:spcPts val="641"/>
              </a:spcBef>
              <a:buNone/>
              <a:tabLst>
                <a:tab algn="l" pos="0"/>
              </a:tabLst>
            </a:pPr>
            <a:r>
              <a:rPr b="0" lang="en-GB" sz="2400" spc="-1" strike="noStrike">
                <a:solidFill>
                  <a:srgbClr val="ffffff"/>
                </a:solidFill>
                <a:latin typeface="Calibri"/>
                <a:ea typeface="DejaVu Sans"/>
              </a:rPr>
              <a:t>Peace</a:t>
            </a:r>
            <a:endParaRPr b="0" lang="en-GB" sz="2400" spc="-1" strike="noStrike">
              <a:solidFill>
                <a:srgbClr val="ffffff"/>
              </a:solidFill>
              <a:latin typeface="Arial"/>
            </a:endParaRPr>
          </a:p>
        </p:txBody>
      </p:sp>
      <p:sp>
        <p:nvSpPr>
          <p:cNvPr id="85" name="PlaceHolder 2"/>
          <p:cNvSpPr>
            <a:spLocks noGrp="1"/>
          </p:cNvSpPr>
          <p:nvPr>
            <p:ph/>
          </p:nvPr>
        </p:nvSpPr>
        <p:spPr>
          <a:xfrm>
            <a:off x="417600" y="1779480"/>
            <a:ext cx="7890840" cy="4245480"/>
          </a:xfrm>
          <a:prstGeom prst="rect">
            <a:avLst/>
          </a:prstGeom>
          <a:noFill/>
          <a:ln w="0">
            <a:noFill/>
          </a:ln>
        </p:spPr>
        <p:txBody>
          <a:bodyPr lIns="91440" rIns="91440" tIns="45720" bIns="45720" anchor="t">
            <a:noAutofit/>
          </a:bodyPr>
          <a:p>
            <a:pPr indent="0" defTabSz="914400">
              <a:lnSpc>
                <a:spcPct val="100000"/>
              </a:lnSpc>
              <a:buNone/>
              <a:tabLst>
                <a:tab algn="l" pos="0"/>
              </a:tabLst>
            </a:pPr>
            <a:r>
              <a:rPr b="0" lang="en-US" sz="1600" spc="-1" strike="noStrike">
                <a:solidFill>
                  <a:srgbClr val="ffff00"/>
                </a:solidFill>
                <a:latin typeface="Calibri"/>
                <a:ea typeface="Verdana"/>
              </a:rPr>
              <a:t>Jesus Christ is our Peace, he has reconciled us to God in one body by the Cross. </a:t>
            </a:r>
            <a:endParaRPr b="0" lang="en-GB" sz="1600" spc="-1" strike="noStrike">
              <a:solidFill>
                <a:srgbClr val="ffffff"/>
              </a:solidFill>
              <a:latin typeface="Arial"/>
            </a:endParaRPr>
          </a:p>
          <a:p>
            <a:pPr indent="0" defTabSz="914400">
              <a:lnSpc>
                <a:spcPct val="100000"/>
              </a:lnSpc>
              <a:buNone/>
              <a:tabLst>
                <a:tab algn="l" pos="0"/>
              </a:tabLst>
            </a:pPr>
            <a:r>
              <a:rPr b="0" lang="en-US" sz="1600" spc="-1" strike="noStrike">
                <a:solidFill>
                  <a:srgbClr val="ffff00"/>
                </a:solidFill>
                <a:latin typeface="Calibri"/>
                <a:ea typeface="Verdana"/>
              </a:rPr>
              <a:t>We meet in his name and share his Peace.</a:t>
            </a:r>
            <a:endParaRPr b="0" lang="en-GB" sz="1600" spc="-1" strike="noStrike">
              <a:solidFill>
                <a:srgbClr val="ffffff"/>
              </a:solidFill>
              <a:latin typeface="Arial"/>
            </a:endParaRPr>
          </a:p>
          <a:p>
            <a:pPr indent="0" defTabSz="914400">
              <a:lnSpc>
                <a:spcPct val="100000"/>
              </a:lnSpc>
              <a:buNone/>
              <a:tabLst>
                <a:tab algn="l" pos="0"/>
              </a:tabLst>
            </a:pPr>
            <a:endParaRPr b="0" lang="en-GB" sz="1600" spc="-1" strike="noStrike">
              <a:solidFill>
                <a:srgbClr val="ffffff"/>
              </a:solidFill>
              <a:latin typeface="Arial"/>
            </a:endParaRPr>
          </a:p>
          <a:p>
            <a:pPr indent="0" defTabSz="914400">
              <a:lnSpc>
                <a:spcPct val="100000"/>
              </a:lnSpc>
              <a:buNone/>
              <a:tabLst>
                <a:tab algn="l" pos="0"/>
              </a:tabLst>
            </a:pPr>
            <a:r>
              <a:rPr b="0" lang="en-US" sz="1600" spc="-1" strike="noStrike">
                <a:solidFill>
                  <a:srgbClr val="ffff00"/>
                </a:solidFill>
                <a:latin typeface="Calibri"/>
                <a:ea typeface="Verdana"/>
              </a:rPr>
              <a:t>The peace of the Lord be always with you - “Shalom”</a:t>
            </a:r>
            <a:endParaRPr b="0" lang="en-GB" sz="1600" spc="-1" strike="noStrike">
              <a:solidFill>
                <a:srgbClr val="ffffff"/>
              </a:solidFill>
              <a:latin typeface="Arial"/>
            </a:endParaRPr>
          </a:p>
          <a:p>
            <a:pPr indent="0" defTabSz="914400">
              <a:lnSpc>
                <a:spcPct val="100000"/>
              </a:lnSpc>
              <a:buNone/>
              <a:tabLst>
                <a:tab algn="l" pos="0"/>
              </a:tabLst>
            </a:pPr>
            <a:r>
              <a:rPr b="1" lang="en-US" sz="1600" spc="-1" strike="noStrike">
                <a:solidFill>
                  <a:srgbClr val="ffffff"/>
                </a:solidFill>
                <a:latin typeface="Calibri"/>
                <a:ea typeface="Verdana"/>
              </a:rPr>
              <a:t>And also with you - “Shalom”</a:t>
            </a:r>
            <a:endParaRPr b="0" lang="en-GB" sz="1600" spc="-1" strike="noStrike">
              <a:solidFill>
                <a:srgbClr val="ffffff"/>
              </a:solidFill>
              <a:latin typeface="Arial"/>
            </a:endParaRPr>
          </a:p>
        </p:txBody>
      </p:sp>
    </p:spTree>
  </p:cSld>
  <mc:AlternateContent>
    <mc:Choice Requires="p14">
      <p:transition spd="slow" p14:dur="2000"/>
    </mc:Choice>
    <mc:Fallback>
      <p:transition spd="slow"/>
    </mc:Fallback>
  </mc:AlternateContent>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86" name="Picture 316" descr=""/>
          <p:cNvPicPr/>
          <p:nvPr/>
        </p:nvPicPr>
        <p:blipFill>
          <a:blip r:embed="rId1"/>
          <a:stretch/>
        </p:blipFill>
        <p:spPr>
          <a:xfrm>
            <a:off x="7488360" y="5040000"/>
            <a:ext cx="1652400" cy="1652400"/>
          </a:xfrm>
          <a:prstGeom prst="rect">
            <a:avLst/>
          </a:prstGeom>
          <a:ln w="0">
            <a:noFill/>
          </a:ln>
        </p:spPr>
      </p:pic>
      <p:sp>
        <p:nvSpPr>
          <p:cNvPr id="87" name="PlaceHolder 1"/>
          <p:cNvSpPr>
            <a:spLocks noGrp="1"/>
          </p:cNvSpPr>
          <p:nvPr>
            <p:ph type="subTitle"/>
          </p:nvPr>
        </p:nvSpPr>
        <p:spPr>
          <a:xfrm>
            <a:off x="1339560" y="5040000"/>
            <a:ext cx="6397200" cy="1748880"/>
          </a:xfrm>
          <a:prstGeom prst="rect">
            <a:avLst/>
          </a:prstGeom>
          <a:noFill/>
          <a:ln w="0">
            <a:noFill/>
          </a:ln>
        </p:spPr>
        <p:txBody>
          <a:bodyPr lIns="91440" rIns="91440" tIns="45720" bIns="45720" anchor="t">
            <a:noAutofit/>
          </a:bodyPr>
          <a:p>
            <a:pPr marL="228600" algn="ctr" defTabSz="457200">
              <a:lnSpc>
                <a:spcPct val="100000"/>
              </a:lnSpc>
              <a:spcBef>
                <a:spcPts val="641"/>
              </a:spcBef>
              <a:tabLst>
                <a:tab algn="l" pos="0"/>
              </a:tabLst>
            </a:pPr>
            <a:endParaRPr b="0" lang="en-GB" sz="3200" spc="-1" strike="noStrike">
              <a:solidFill>
                <a:srgbClr val="000000"/>
              </a:solidFill>
              <a:latin typeface="Arial"/>
            </a:endParaRPr>
          </a:p>
          <a:p>
            <a:pPr marL="228600" algn="ctr" defTabSz="457200">
              <a:lnSpc>
                <a:spcPct val="100000"/>
              </a:lnSpc>
              <a:spcBef>
                <a:spcPts val="641"/>
              </a:spcBef>
              <a:tabLst>
                <a:tab algn="l" pos="0"/>
              </a:tabLst>
            </a:pPr>
            <a:r>
              <a:rPr b="0" lang="en-GB" sz="3200" spc="-1" strike="noStrike">
                <a:solidFill>
                  <a:schemeClr val="dk1">
                    <a:tint val="75000"/>
                  </a:schemeClr>
                </a:solidFill>
                <a:latin typeface="Calibri"/>
                <a:ea typeface="DejaVu Sans"/>
              </a:rPr>
              <a:t>The Diocese of Cyprus and the Gulf</a:t>
            </a:r>
            <a:endParaRPr b="0" lang="en-GB" sz="3200" spc="-1" strike="noStrike">
              <a:solidFill>
                <a:srgbClr val="000000"/>
              </a:solidFill>
              <a:latin typeface="Arial"/>
            </a:endParaRPr>
          </a:p>
        </p:txBody>
      </p:sp>
      <p:sp>
        <p:nvSpPr>
          <p:cNvPr id="88" name="Rectangle 317"/>
          <p:cNvSpPr/>
          <p:nvPr/>
        </p:nvSpPr>
        <p:spPr>
          <a:xfrm>
            <a:off x="263160" y="0"/>
            <a:ext cx="8277120" cy="1212120"/>
          </a:xfrm>
          <a:prstGeom prst="rect">
            <a:avLst/>
          </a:prstGeom>
          <a:noFill/>
          <a:ln w="0">
            <a:noFill/>
          </a:ln>
        </p:spPr>
        <p:style>
          <a:lnRef idx="0"/>
          <a:fillRef idx="0"/>
          <a:effectRef idx="0"/>
          <a:fontRef idx="minor"/>
        </p:style>
        <p:txBody>
          <a:bodyPr lIns="90000" rIns="90000" tIns="45000" bIns="45000" anchor="ctr">
            <a:noAutofit/>
          </a:bodyPr>
          <a:p>
            <a:pPr defTabSz="914400">
              <a:lnSpc>
                <a:spcPct val="100000"/>
              </a:lnSpc>
            </a:pPr>
            <a:r>
              <a:rPr b="1" i="1" lang="en-GB" sz="4000" spc="-1" strike="noStrike">
                <a:solidFill>
                  <a:srgbClr val="2a6099"/>
                </a:solidFill>
                <a:latin typeface="Times New Roman"/>
                <a:ea typeface="DejaVu Sans"/>
              </a:rPr>
              <a:t>I am the Bread of Life</a:t>
            </a:r>
            <a:endParaRPr b="0" lang="en-GB" sz="4000" spc="-1" strike="noStrike">
              <a:solidFill>
                <a:srgbClr val="000000"/>
              </a:solidFill>
              <a:latin typeface="Arial"/>
            </a:endParaRPr>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9" name="PlaceHolder 1"/>
          <p:cNvSpPr>
            <a:spLocks noGrp="1"/>
          </p:cNvSpPr>
          <p:nvPr>
            <p:ph type="title"/>
          </p:nvPr>
        </p:nvSpPr>
        <p:spPr>
          <a:xfrm>
            <a:off x="326520" y="272880"/>
            <a:ext cx="8487720" cy="866520"/>
          </a:xfrm>
          <a:prstGeom prst="rect">
            <a:avLst/>
          </a:prstGeom>
          <a:noFill/>
          <a:ln w="0">
            <a:noFill/>
          </a:ln>
        </p:spPr>
        <p:txBody>
          <a:bodyPr lIns="91440" rIns="91440" tIns="45720" bIns="45720" anchor="ctr">
            <a:noAutofit/>
          </a:bodyPr>
          <a:p>
            <a:pPr indent="0" defTabSz="457200">
              <a:lnSpc>
                <a:spcPct val="100000"/>
              </a:lnSpc>
              <a:spcBef>
                <a:spcPts val="641"/>
              </a:spcBef>
              <a:buNone/>
              <a:tabLst>
                <a:tab algn="l" pos="0"/>
              </a:tabLst>
            </a:pPr>
            <a:r>
              <a:rPr b="0" lang="en-GB" sz="2400" spc="-1" strike="noStrike">
                <a:solidFill>
                  <a:srgbClr val="ffffff"/>
                </a:solidFill>
                <a:latin typeface="Calibri"/>
                <a:ea typeface="DejaVu Sans"/>
              </a:rPr>
              <a:t>Eucharist</a:t>
            </a:r>
            <a:endParaRPr b="0" lang="en-GB" sz="2400" spc="-1" strike="noStrike">
              <a:solidFill>
                <a:srgbClr val="ffffff"/>
              </a:solidFill>
              <a:latin typeface="Arial"/>
            </a:endParaRPr>
          </a:p>
        </p:txBody>
      </p:sp>
      <p:sp>
        <p:nvSpPr>
          <p:cNvPr id="90" name="PlaceHolder 2"/>
          <p:cNvSpPr>
            <a:spLocks noGrp="1"/>
          </p:cNvSpPr>
          <p:nvPr>
            <p:ph/>
          </p:nvPr>
        </p:nvSpPr>
        <p:spPr>
          <a:xfrm>
            <a:off x="417600" y="1616760"/>
            <a:ext cx="7890840" cy="4245480"/>
          </a:xfrm>
          <a:prstGeom prst="rect">
            <a:avLst/>
          </a:prstGeom>
          <a:noFill/>
          <a:ln w="0">
            <a:noFill/>
          </a:ln>
        </p:spPr>
        <p:txBody>
          <a:bodyPr lIns="91440" rIns="91440" tIns="45720" bIns="45720" anchor="t">
            <a:noAutofit/>
          </a:bodyPr>
          <a:p>
            <a:pPr indent="0" defTabSz="914400">
              <a:lnSpc>
                <a:spcPct val="100000"/>
              </a:lnSpc>
              <a:buNone/>
              <a:tabLst>
                <a:tab algn="l" pos="0"/>
              </a:tabLst>
            </a:pPr>
            <a:r>
              <a:rPr b="0" lang="en-US" sz="1600" spc="-1" strike="noStrike">
                <a:solidFill>
                  <a:srgbClr val="ffff00"/>
                </a:solidFill>
                <a:latin typeface="Calibri"/>
                <a:ea typeface="Verdana"/>
              </a:rPr>
              <a:t>The Lord is here</a:t>
            </a:r>
            <a:endParaRPr b="0" lang="en-GB" sz="1600" spc="-1" strike="noStrike">
              <a:solidFill>
                <a:srgbClr val="ffffff"/>
              </a:solidFill>
              <a:latin typeface="Arial"/>
            </a:endParaRPr>
          </a:p>
          <a:p>
            <a:pPr indent="0" defTabSz="914400">
              <a:lnSpc>
                <a:spcPct val="100000"/>
              </a:lnSpc>
              <a:buNone/>
              <a:tabLst>
                <a:tab algn="l" pos="0"/>
              </a:tabLst>
            </a:pPr>
            <a:r>
              <a:rPr b="1" lang="en-US" sz="1600" spc="-1" strike="noStrike">
                <a:solidFill>
                  <a:srgbClr val="ffffff"/>
                </a:solidFill>
                <a:latin typeface="Calibri"/>
                <a:ea typeface="Verdana"/>
              </a:rPr>
              <a:t>His Spirit is with us.</a:t>
            </a:r>
            <a:endParaRPr b="0" lang="en-GB" sz="1600" spc="-1" strike="noStrike">
              <a:solidFill>
                <a:srgbClr val="ffffff"/>
              </a:solidFill>
              <a:latin typeface="Arial"/>
            </a:endParaRPr>
          </a:p>
          <a:p>
            <a:pPr indent="0" defTabSz="914400">
              <a:lnSpc>
                <a:spcPct val="100000"/>
              </a:lnSpc>
              <a:buNone/>
              <a:tabLst>
                <a:tab algn="l" pos="0"/>
              </a:tabLst>
            </a:pPr>
            <a:r>
              <a:rPr b="0" lang="en-US" sz="1600" spc="-1" strike="noStrike">
                <a:solidFill>
                  <a:srgbClr val="ffff00"/>
                </a:solidFill>
                <a:latin typeface="Calibri"/>
                <a:ea typeface="Verdana"/>
              </a:rPr>
              <a:t>Lift up your hearts.</a:t>
            </a:r>
            <a:endParaRPr b="0" lang="en-GB" sz="1600" spc="-1" strike="noStrike">
              <a:solidFill>
                <a:srgbClr val="ffffff"/>
              </a:solidFill>
              <a:latin typeface="Arial"/>
            </a:endParaRPr>
          </a:p>
          <a:p>
            <a:pPr indent="0" defTabSz="914400">
              <a:lnSpc>
                <a:spcPct val="100000"/>
              </a:lnSpc>
              <a:buNone/>
              <a:tabLst>
                <a:tab algn="l" pos="0"/>
              </a:tabLst>
            </a:pPr>
            <a:r>
              <a:rPr b="1" lang="en-US" sz="1600" spc="-1" strike="noStrike">
                <a:solidFill>
                  <a:srgbClr val="ffffff"/>
                </a:solidFill>
                <a:latin typeface="Calibri"/>
                <a:ea typeface="Verdana"/>
              </a:rPr>
              <a:t>We lift them to the Lord.</a:t>
            </a:r>
            <a:endParaRPr b="0" lang="en-GB" sz="1600" spc="-1" strike="noStrike">
              <a:solidFill>
                <a:srgbClr val="ffffff"/>
              </a:solidFill>
              <a:latin typeface="Arial"/>
            </a:endParaRPr>
          </a:p>
          <a:p>
            <a:pPr indent="0" defTabSz="914400">
              <a:lnSpc>
                <a:spcPct val="100000"/>
              </a:lnSpc>
              <a:buNone/>
              <a:tabLst>
                <a:tab algn="l" pos="0"/>
              </a:tabLst>
            </a:pPr>
            <a:r>
              <a:rPr b="0" lang="en-US" sz="1600" spc="-1" strike="noStrike">
                <a:solidFill>
                  <a:srgbClr val="ffff00"/>
                </a:solidFill>
                <a:latin typeface="Calibri"/>
                <a:ea typeface="Verdana"/>
              </a:rPr>
              <a:t>Let us give thanks to the Lord our God.</a:t>
            </a:r>
            <a:endParaRPr b="0" lang="en-GB" sz="1600" spc="-1" strike="noStrike">
              <a:solidFill>
                <a:srgbClr val="ffffff"/>
              </a:solidFill>
              <a:latin typeface="Arial"/>
            </a:endParaRPr>
          </a:p>
          <a:p>
            <a:pPr indent="0" defTabSz="914400">
              <a:lnSpc>
                <a:spcPct val="100000"/>
              </a:lnSpc>
              <a:buNone/>
              <a:tabLst>
                <a:tab algn="l" pos="0"/>
              </a:tabLst>
            </a:pPr>
            <a:r>
              <a:rPr b="1" lang="en-US" sz="1600" spc="-1" strike="noStrike">
                <a:solidFill>
                  <a:srgbClr val="ffffff"/>
                </a:solidFill>
                <a:latin typeface="Calibri"/>
                <a:ea typeface="Verdana"/>
              </a:rPr>
              <a:t>It is right to give thanks and praise.</a:t>
            </a:r>
            <a:endParaRPr b="0" lang="en-GB" sz="1600" spc="-1" strike="noStrike">
              <a:solidFill>
                <a:srgbClr val="ffffff"/>
              </a:solidFill>
              <a:latin typeface="Arial"/>
            </a:endParaRPr>
          </a:p>
          <a:p>
            <a:pPr indent="0" defTabSz="914400">
              <a:lnSpc>
                <a:spcPct val="100000"/>
              </a:lnSpc>
              <a:buNone/>
              <a:tabLst>
                <a:tab algn="l" pos="0"/>
              </a:tabLst>
            </a:pPr>
            <a:endParaRPr b="0" lang="en-GB" sz="1600" spc="-1" strike="noStrike">
              <a:solidFill>
                <a:srgbClr val="ffffff"/>
              </a:solidFill>
              <a:latin typeface="Arial"/>
            </a:endParaRPr>
          </a:p>
          <a:p>
            <a:pPr indent="0" defTabSz="914400">
              <a:lnSpc>
                <a:spcPct val="100000"/>
              </a:lnSpc>
              <a:buNone/>
              <a:tabLst>
                <a:tab algn="l" pos="0"/>
              </a:tabLst>
            </a:pPr>
            <a:r>
              <a:rPr b="0" lang="en-US" sz="1600" spc="-1" strike="noStrike">
                <a:solidFill>
                  <a:srgbClr val="ffff00"/>
                </a:solidFill>
                <a:latin typeface="Calibri"/>
                <a:ea typeface="Verdana"/>
              </a:rPr>
              <a:t>It is indeed right to give you thanks,</a:t>
            </a:r>
            <a:endParaRPr b="0" lang="en-GB" sz="1600" spc="-1" strike="noStrike">
              <a:solidFill>
                <a:srgbClr val="ffffff"/>
              </a:solidFill>
              <a:latin typeface="Arial"/>
            </a:endParaRPr>
          </a:p>
          <a:p>
            <a:pPr indent="0" defTabSz="914400">
              <a:lnSpc>
                <a:spcPct val="100000"/>
              </a:lnSpc>
              <a:buNone/>
              <a:tabLst>
                <a:tab algn="l" pos="0"/>
              </a:tabLst>
            </a:pPr>
            <a:r>
              <a:rPr b="0" lang="en-US" sz="1600" spc="-1" strike="noStrike">
                <a:solidFill>
                  <a:srgbClr val="ffff00"/>
                </a:solidFill>
                <a:latin typeface="Calibri"/>
                <a:ea typeface="Verdana"/>
              </a:rPr>
              <a:t>God our Creator,</a:t>
            </a:r>
            <a:endParaRPr b="0" lang="en-GB" sz="1600" spc="-1" strike="noStrike">
              <a:solidFill>
                <a:srgbClr val="ffffff"/>
              </a:solidFill>
              <a:latin typeface="Arial"/>
            </a:endParaRPr>
          </a:p>
          <a:p>
            <a:pPr indent="0" defTabSz="914400">
              <a:lnSpc>
                <a:spcPct val="100000"/>
              </a:lnSpc>
              <a:buNone/>
              <a:tabLst>
                <a:tab algn="l" pos="0"/>
              </a:tabLst>
            </a:pPr>
            <a:r>
              <a:rPr b="0" lang="en-US" sz="1600" spc="-1" strike="noStrike">
                <a:solidFill>
                  <a:srgbClr val="ffff00"/>
                </a:solidFill>
                <a:latin typeface="Calibri"/>
                <a:ea typeface="Verdana"/>
              </a:rPr>
              <a:t>loving and faithful,</a:t>
            </a:r>
            <a:endParaRPr b="0" lang="en-GB" sz="1600" spc="-1" strike="noStrike">
              <a:solidFill>
                <a:srgbClr val="ffffff"/>
              </a:solidFill>
              <a:latin typeface="Arial"/>
            </a:endParaRPr>
          </a:p>
          <a:p>
            <a:pPr indent="0" defTabSz="914400">
              <a:lnSpc>
                <a:spcPct val="100000"/>
              </a:lnSpc>
              <a:buNone/>
              <a:tabLst>
                <a:tab algn="l" pos="0"/>
              </a:tabLst>
            </a:pPr>
            <a:r>
              <a:rPr b="0" lang="en-US" sz="1600" spc="-1" strike="noStrike">
                <a:solidFill>
                  <a:srgbClr val="ffff00"/>
                </a:solidFill>
                <a:latin typeface="Calibri"/>
                <a:ea typeface="Verdana"/>
              </a:rPr>
              <a:t>holy and strong.</a:t>
            </a:r>
            <a:endParaRPr b="0" lang="en-GB" sz="1600" spc="-1" strike="noStrike">
              <a:solidFill>
                <a:srgbClr val="ffffff"/>
              </a:solidFill>
              <a:latin typeface="Arial"/>
            </a:endParaRPr>
          </a:p>
          <a:p>
            <a:pPr indent="0" defTabSz="914400">
              <a:lnSpc>
                <a:spcPct val="100000"/>
              </a:lnSpc>
              <a:buNone/>
              <a:tabLst>
                <a:tab algn="l" pos="0"/>
              </a:tabLst>
            </a:pPr>
            <a:r>
              <a:rPr b="0" lang="en-US" sz="1600" spc="-1" strike="noStrike">
                <a:solidFill>
                  <a:srgbClr val="ffff00"/>
                </a:solidFill>
                <a:latin typeface="Calibri"/>
                <a:ea typeface="Verdana"/>
              </a:rPr>
              <a:t>You made us</a:t>
            </a:r>
            <a:endParaRPr b="0" lang="en-GB" sz="1600" spc="-1" strike="noStrike">
              <a:solidFill>
                <a:srgbClr val="ffffff"/>
              </a:solidFill>
              <a:latin typeface="Arial"/>
            </a:endParaRPr>
          </a:p>
          <a:p>
            <a:pPr indent="0" defTabSz="914400">
              <a:lnSpc>
                <a:spcPct val="100000"/>
              </a:lnSpc>
              <a:buNone/>
              <a:tabLst>
                <a:tab algn="l" pos="0"/>
              </a:tabLst>
            </a:pPr>
            <a:r>
              <a:rPr b="0" lang="en-US" sz="1600" spc="-1" strike="noStrike">
                <a:solidFill>
                  <a:srgbClr val="ffff00"/>
                </a:solidFill>
                <a:latin typeface="Calibri"/>
                <a:ea typeface="Verdana"/>
              </a:rPr>
              <a:t>and the whole universe,</a:t>
            </a:r>
            <a:endParaRPr b="0" lang="en-GB" sz="1600" spc="-1" strike="noStrike">
              <a:solidFill>
                <a:srgbClr val="ffffff"/>
              </a:solidFill>
              <a:latin typeface="Arial"/>
            </a:endParaRPr>
          </a:p>
          <a:p>
            <a:pPr indent="0" defTabSz="914400">
              <a:lnSpc>
                <a:spcPct val="100000"/>
              </a:lnSpc>
              <a:buNone/>
              <a:tabLst>
                <a:tab algn="l" pos="0"/>
              </a:tabLst>
            </a:pPr>
            <a:r>
              <a:rPr b="0" lang="en-US" sz="1600" spc="-1" strike="noStrike">
                <a:solidFill>
                  <a:srgbClr val="ffff00"/>
                </a:solidFill>
                <a:latin typeface="Calibri"/>
                <a:ea typeface="Verdana"/>
              </a:rPr>
              <a:t>and filled your world with life.</a:t>
            </a:r>
            <a:endParaRPr b="0" lang="en-GB" sz="1600" spc="-1" strike="noStrike">
              <a:solidFill>
                <a:srgbClr val="ffffff"/>
              </a:solidFill>
              <a:latin typeface="Arial"/>
            </a:endParaRPr>
          </a:p>
          <a:p>
            <a:pPr indent="0" defTabSz="914400">
              <a:lnSpc>
                <a:spcPct val="100000"/>
              </a:lnSpc>
              <a:buNone/>
              <a:tabLst>
                <a:tab algn="l" pos="0"/>
              </a:tabLst>
            </a:pPr>
            <a:r>
              <a:rPr b="0" lang="en-US" sz="1600" spc="-1" strike="noStrike">
                <a:solidFill>
                  <a:srgbClr val="ffff00"/>
                </a:solidFill>
                <a:latin typeface="Calibri"/>
                <a:ea typeface="Verdana"/>
              </a:rPr>
              <a:t>You sent your Son to live among us,</a:t>
            </a:r>
            <a:endParaRPr b="0" lang="en-GB" sz="1600" spc="-1" strike="noStrike">
              <a:solidFill>
                <a:srgbClr val="ffffff"/>
              </a:solidFill>
              <a:latin typeface="Arial"/>
            </a:endParaRPr>
          </a:p>
          <a:p>
            <a:pPr indent="0" defTabSz="914400">
              <a:lnSpc>
                <a:spcPct val="100000"/>
              </a:lnSpc>
              <a:buNone/>
              <a:tabLst>
                <a:tab algn="l" pos="0"/>
              </a:tabLst>
            </a:pPr>
            <a:r>
              <a:rPr b="0" lang="en-US" sz="1600" spc="-1" strike="noStrike">
                <a:solidFill>
                  <a:srgbClr val="ffff00"/>
                </a:solidFill>
                <a:latin typeface="Calibri"/>
                <a:ea typeface="Verdana"/>
              </a:rPr>
              <a:t>Jesus our Saviour, Mary’s child.</a:t>
            </a:r>
            <a:endParaRPr b="0" lang="en-GB" sz="1600" spc="-1" strike="noStrike">
              <a:solidFill>
                <a:srgbClr val="ffffff"/>
              </a:solidFill>
              <a:latin typeface="Arial"/>
            </a:endParaRPr>
          </a:p>
          <a:p>
            <a:pPr indent="0" defTabSz="914400">
              <a:lnSpc>
                <a:spcPct val="100000"/>
              </a:lnSpc>
              <a:buNone/>
              <a:tabLst>
                <a:tab algn="l" pos="0"/>
              </a:tabLst>
            </a:pPr>
            <a:r>
              <a:rPr b="0" lang="en-US" sz="1600" spc="-1" strike="noStrike">
                <a:solidFill>
                  <a:srgbClr val="ffff00"/>
                </a:solidFill>
                <a:latin typeface="Calibri"/>
                <a:ea typeface="Verdana"/>
              </a:rPr>
              <a:t>He suffered on the cross;</a:t>
            </a:r>
            <a:endParaRPr b="0" lang="en-GB" sz="1600" spc="-1" strike="noStrike">
              <a:solidFill>
                <a:srgbClr val="ffffff"/>
              </a:solidFill>
              <a:latin typeface="Arial"/>
            </a:endParaRPr>
          </a:p>
          <a:p>
            <a:pPr indent="0" defTabSz="914400">
              <a:lnSpc>
                <a:spcPct val="100000"/>
              </a:lnSpc>
              <a:buNone/>
              <a:tabLst>
                <a:tab algn="l" pos="0"/>
              </a:tabLst>
            </a:pPr>
            <a:r>
              <a:rPr b="0" lang="en-US" sz="1600" spc="-1" strike="noStrike">
                <a:solidFill>
                  <a:srgbClr val="ffff00"/>
                </a:solidFill>
                <a:latin typeface="Calibri"/>
                <a:ea typeface="Verdana"/>
              </a:rPr>
              <a:t>he died to save us from our sins;</a:t>
            </a:r>
            <a:endParaRPr b="0" lang="en-GB" sz="1600" spc="-1" strike="noStrike">
              <a:solidFill>
                <a:srgbClr val="ffffff"/>
              </a:solidFill>
              <a:latin typeface="Arial"/>
            </a:endParaRPr>
          </a:p>
          <a:p>
            <a:pPr indent="0" defTabSz="914400">
              <a:lnSpc>
                <a:spcPct val="100000"/>
              </a:lnSpc>
              <a:buNone/>
              <a:tabLst>
                <a:tab algn="l" pos="0"/>
              </a:tabLst>
            </a:pPr>
            <a:r>
              <a:rPr b="0" lang="en-US" sz="1600" spc="-1" strike="noStrike">
                <a:solidFill>
                  <a:srgbClr val="ffff00"/>
                </a:solidFill>
                <a:latin typeface="Calibri"/>
                <a:ea typeface="Verdana"/>
              </a:rPr>
              <a:t>he rose in glory from the dead.</a:t>
            </a:r>
            <a:endParaRPr b="0" lang="en-GB" sz="1600" spc="-1" strike="noStrike">
              <a:solidFill>
                <a:srgbClr val="ffffff"/>
              </a:solidFill>
              <a:latin typeface="Arial"/>
            </a:endParaRPr>
          </a:p>
        </p:txBody>
      </p:sp>
      <p:sp>
        <p:nvSpPr>
          <p:cNvPr id="91" name="PlaceHolder 36"/>
          <p:cNvSpPr/>
          <p:nvPr/>
        </p:nvSpPr>
        <p:spPr>
          <a:xfrm>
            <a:off x="3960000" y="3348000"/>
            <a:ext cx="5182560" cy="2279160"/>
          </a:xfrm>
          <a:prstGeom prst="rect">
            <a:avLst/>
          </a:prstGeom>
          <a:noFill/>
          <a:ln w="0">
            <a:noFill/>
          </a:ln>
        </p:spPr>
        <p:style>
          <a:lnRef idx="0"/>
          <a:fillRef idx="0"/>
          <a:effectRef idx="0"/>
          <a:fontRef idx="minor"/>
        </p:style>
        <p:txBody>
          <a:bodyPr lIns="90000" rIns="90000" tIns="45000" bIns="45000" anchor="t">
            <a:noAutofit/>
          </a:bodyPr>
          <a:p>
            <a:pPr defTabSz="914400">
              <a:lnSpc>
                <a:spcPct val="100000"/>
              </a:lnSpc>
              <a:tabLst>
                <a:tab algn="l" pos="0"/>
              </a:tabLst>
            </a:pPr>
            <a:r>
              <a:rPr b="0" lang="en-US" sz="1600" spc="-1" strike="noStrike">
                <a:solidFill>
                  <a:srgbClr val="ffff00"/>
                </a:solidFill>
                <a:latin typeface="Calibri"/>
                <a:ea typeface="Verdana"/>
              </a:rPr>
              <a:t>You send your Spirit</a:t>
            </a:r>
            <a:endParaRPr b="0" lang="en-GB" sz="1600" spc="-1" strike="noStrike">
              <a:solidFill>
                <a:srgbClr val="ffffff"/>
              </a:solidFill>
              <a:latin typeface="Arial"/>
            </a:endParaRPr>
          </a:p>
          <a:p>
            <a:pPr defTabSz="914400">
              <a:lnSpc>
                <a:spcPct val="100000"/>
              </a:lnSpc>
              <a:tabLst>
                <a:tab algn="l" pos="0"/>
              </a:tabLst>
            </a:pPr>
            <a:r>
              <a:rPr b="0" lang="en-US" sz="1600" spc="-1" strike="noStrike">
                <a:solidFill>
                  <a:srgbClr val="ffff00"/>
                </a:solidFill>
                <a:latin typeface="Calibri"/>
                <a:ea typeface="Verdana"/>
              </a:rPr>
              <a:t>to bring new life to the world,</a:t>
            </a:r>
            <a:endParaRPr b="0" lang="en-GB" sz="1600" spc="-1" strike="noStrike">
              <a:solidFill>
                <a:srgbClr val="ffffff"/>
              </a:solidFill>
              <a:latin typeface="Arial"/>
            </a:endParaRPr>
          </a:p>
          <a:p>
            <a:pPr defTabSz="914400">
              <a:lnSpc>
                <a:spcPct val="100000"/>
              </a:lnSpc>
              <a:tabLst>
                <a:tab algn="l" pos="0"/>
              </a:tabLst>
            </a:pPr>
            <a:r>
              <a:rPr b="0" lang="en-US" sz="1600" spc="-1" strike="noStrike">
                <a:solidFill>
                  <a:srgbClr val="ffff00"/>
                </a:solidFill>
                <a:latin typeface="Calibri"/>
                <a:ea typeface="Verdana"/>
              </a:rPr>
              <a:t>and clothe us with power from on high.</a:t>
            </a:r>
            <a:endParaRPr b="0" lang="en-GB" sz="1600" spc="-1" strike="noStrike">
              <a:solidFill>
                <a:srgbClr val="ffffff"/>
              </a:solidFill>
              <a:latin typeface="Arial"/>
            </a:endParaRPr>
          </a:p>
          <a:p>
            <a:pPr defTabSz="914400">
              <a:lnSpc>
                <a:spcPct val="100000"/>
              </a:lnSpc>
              <a:tabLst>
                <a:tab algn="l" pos="0"/>
              </a:tabLst>
            </a:pPr>
            <a:r>
              <a:rPr b="0" lang="en-US" sz="1600" spc="-1" strike="noStrike">
                <a:solidFill>
                  <a:srgbClr val="ffff00"/>
                </a:solidFill>
                <a:latin typeface="Calibri"/>
                <a:ea typeface="Verdana"/>
              </a:rPr>
              <a:t>And so we join angels and archangels</a:t>
            </a:r>
            <a:endParaRPr b="0" lang="en-GB" sz="1600" spc="-1" strike="noStrike">
              <a:solidFill>
                <a:srgbClr val="ffffff"/>
              </a:solidFill>
              <a:latin typeface="Arial"/>
            </a:endParaRPr>
          </a:p>
          <a:p>
            <a:pPr defTabSz="914400">
              <a:lnSpc>
                <a:spcPct val="100000"/>
              </a:lnSpc>
              <a:tabLst>
                <a:tab algn="l" pos="0"/>
              </a:tabLst>
            </a:pPr>
            <a:r>
              <a:rPr b="0" lang="en-US" sz="1600" spc="-1" strike="noStrike">
                <a:solidFill>
                  <a:srgbClr val="ffff00"/>
                </a:solidFill>
                <a:latin typeface="Calibri"/>
                <a:ea typeface="Verdana"/>
              </a:rPr>
              <a:t>And all the company of heaven</a:t>
            </a:r>
            <a:endParaRPr b="0" lang="en-GB" sz="1600" spc="-1" strike="noStrike">
              <a:solidFill>
                <a:srgbClr val="ffffff"/>
              </a:solidFill>
              <a:latin typeface="Arial"/>
            </a:endParaRPr>
          </a:p>
          <a:p>
            <a:pPr defTabSz="914400">
              <a:lnSpc>
                <a:spcPct val="100000"/>
              </a:lnSpc>
              <a:tabLst>
                <a:tab algn="l" pos="0"/>
              </a:tabLst>
            </a:pPr>
            <a:r>
              <a:rPr b="0" lang="en-US" sz="1600" spc="-1" strike="noStrike">
                <a:solidFill>
                  <a:srgbClr val="ffff00"/>
                </a:solidFill>
                <a:latin typeface="Calibri"/>
                <a:ea typeface="Verdana"/>
              </a:rPr>
              <a:t>to celebrate and praise your holy name saying:</a:t>
            </a:r>
            <a:endParaRPr b="0" lang="en-GB" sz="1600" spc="-1" strike="noStrike">
              <a:solidFill>
                <a:srgbClr val="ffffff"/>
              </a:solidFill>
              <a:latin typeface="Arial"/>
            </a:endParaRPr>
          </a:p>
          <a:p>
            <a:pPr defTabSz="914400">
              <a:lnSpc>
                <a:spcPct val="100000"/>
              </a:lnSpc>
              <a:tabLst>
                <a:tab algn="l" pos="0"/>
              </a:tabLst>
            </a:pPr>
            <a:endParaRPr b="0" lang="en-GB" sz="1600" spc="-1" strike="noStrike">
              <a:solidFill>
                <a:srgbClr val="ffffff"/>
              </a:solidFill>
              <a:latin typeface="Arial"/>
            </a:endParaRPr>
          </a:p>
          <a:p>
            <a:pPr defTabSz="914400">
              <a:lnSpc>
                <a:spcPct val="100000"/>
              </a:lnSpc>
              <a:tabLst>
                <a:tab algn="l" pos="0"/>
              </a:tabLst>
            </a:pPr>
            <a:r>
              <a:rPr b="1" lang="en-US" sz="1600" spc="-1" strike="noStrike">
                <a:solidFill>
                  <a:srgbClr val="ffffff"/>
                </a:solidFill>
                <a:latin typeface="Calibri"/>
                <a:ea typeface="Verdana"/>
              </a:rPr>
              <a:t>Holy, Holy, Holy Lord</a:t>
            </a:r>
            <a:endParaRPr b="0" lang="en-GB" sz="1600" spc="-1" strike="noStrike">
              <a:solidFill>
                <a:srgbClr val="ffffff"/>
              </a:solidFill>
              <a:latin typeface="Arial"/>
            </a:endParaRPr>
          </a:p>
          <a:p>
            <a:pPr defTabSz="914400">
              <a:lnSpc>
                <a:spcPct val="100000"/>
              </a:lnSpc>
              <a:tabLst>
                <a:tab algn="l" pos="0"/>
              </a:tabLst>
            </a:pPr>
            <a:r>
              <a:rPr b="1" lang="en-US" sz="1600" spc="-1" strike="noStrike">
                <a:solidFill>
                  <a:srgbClr val="ffffff"/>
                </a:solidFill>
                <a:latin typeface="Calibri"/>
                <a:ea typeface="Verdana"/>
              </a:rPr>
              <a:t>God of Power and Might.</a:t>
            </a:r>
            <a:endParaRPr b="0" lang="en-GB" sz="1600" spc="-1" strike="noStrike">
              <a:solidFill>
                <a:srgbClr val="ffffff"/>
              </a:solidFill>
              <a:latin typeface="Arial"/>
            </a:endParaRPr>
          </a:p>
          <a:p>
            <a:pPr defTabSz="914400">
              <a:lnSpc>
                <a:spcPct val="100000"/>
              </a:lnSpc>
              <a:tabLst>
                <a:tab algn="l" pos="0"/>
              </a:tabLst>
            </a:pPr>
            <a:r>
              <a:rPr b="1" lang="en-US" sz="1600" spc="-1" strike="noStrike">
                <a:solidFill>
                  <a:srgbClr val="ffffff"/>
                </a:solidFill>
                <a:latin typeface="Calibri"/>
                <a:ea typeface="Verdana"/>
              </a:rPr>
              <a:t>Heaven and Earth are full of your Glory</a:t>
            </a:r>
            <a:endParaRPr b="0" lang="en-GB" sz="1600" spc="-1" strike="noStrike">
              <a:solidFill>
                <a:srgbClr val="ffffff"/>
              </a:solidFill>
              <a:latin typeface="Arial"/>
            </a:endParaRPr>
          </a:p>
          <a:p>
            <a:pPr defTabSz="914400">
              <a:lnSpc>
                <a:spcPct val="100000"/>
              </a:lnSpc>
              <a:tabLst>
                <a:tab algn="l" pos="0"/>
              </a:tabLst>
            </a:pPr>
            <a:r>
              <a:rPr b="1" lang="en-US" sz="1600" spc="-1" strike="noStrike">
                <a:solidFill>
                  <a:srgbClr val="ffffff"/>
                </a:solidFill>
                <a:latin typeface="Calibri"/>
                <a:ea typeface="Verdana"/>
              </a:rPr>
              <a:t>Hosannah in the highest.</a:t>
            </a:r>
            <a:endParaRPr b="0" lang="en-GB" sz="1600" spc="-1" strike="noStrike">
              <a:solidFill>
                <a:srgbClr val="ffffff"/>
              </a:solidFill>
              <a:latin typeface="Arial"/>
            </a:endParaRPr>
          </a:p>
          <a:p>
            <a:pPr defTabSz="914400">
              <a:lnSpc>
                <a:spcPct val="100000"/>
              </a:lnSpc>
              <a:tabLst>
                <a:tab algn="l" pos="0"/>
              </a:tabLst>
            </a:pPr>
            <a:r>
              <a:rPr b="1" lang="en-US" sz="1600" spc="-1" strike="noStrike">
                <a:solidFill>
                  <a:srgbClr val="ffffff"/>
                </a:solidFill>
                <a:latin typeface="Calibri"/>
                <a:ea typeface="Verdana"/>
              </a:rPr>
              <a:t>Blessed is the one who comes in the name of the Lord.</a:t>
            </a:r>
            <a:endParaRPr b="0" lang="en-GB" sz="1600" spc="-1" strike="noStrike">
              <a:solidFill>
                <a:srgbClr val="ffffff"/>
              </a:solidFill>
              <a:latin typeface="Arial"/>
            </a:endParaRPr>
          </a:p>
        </p:txBody>
      </p:sp>
    </p:spTree>
  </p:cSld>
  <mc:AlternateContent>
    <mc:Choice Requires="p14">
      <p:transition spd="slow" p14:dur="2000"/>
    </mc:Choice>
    <mc:Fallback>
      <p:transition spd="slow"/>
    </mc:Fallback>
  </mc:AlternateContent>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2" name="PlaceHolder 1"/>
          <p:cNvSpPr>
            <a:spLocks noGrp="1"/>
          </p:cNvSpPr>
          <p:nvPr>
            <p:ph type="title"/>
          </p:nvPr>
        </p:nvSpPr>
        <p:spPr>
          <a:xfrm>
            <a:off x="326520" y="272880"/>
            <a:ext cx="8487720" cy="866520"/>
          </a:xfrm>
          <a:prstGeom prst="rect">
            <a:avLst/>
          </a:prstGeom>
          <a:noFill/>
          <a:ln w="0">
            <a:noFill/>
          </a:ln>
        </p:spPr>
        <p:txBody>
          <a:bodyPr lIns="91440" rIns="91440" tIns="45720" bIns="45720" anchor="ctr">
            <a:noAutofit/>
          </a:bodyPr>
          <a:p>
            <a:pPr indent="0" defTabSz="457200">
              <a:lnSpc>
                <a:spcPct val="100000"/>
              </a:lnSpc>
              <a:spcBef>
                <a:spcPts val="641"/>
              </a:spcBef>
              <a:buNone/>
              <a:tabLst>
                <a:tab algn="l" pos="0"/>
              </a:tabLst>
            </a:pPr>
            <a:r>
              <a:rPr b="0" lang="en-GB" sz="2400" spc="-1" strike="noStrike">
                <a:solidFill>
                  <a:srgbClr val="ffffff"/>
                </a:solidFill>
                <a:latin typeface="Calibri"/>
                <a:ea typeface="DejaVu Sans"/>
              </a:rPr>
              <a:t>Eucharist</a:t>
            </a:r>
            <a:endParaRPr b="0" lang="en-GB" sz="2400" spc="-1" strike="noStrike">
              <a:solidFill>
                <a:srgbClr val="ffffff"/>
              </a:solidFill>
              <a:latin typeface="Arial"/>
            </a:endParaRPr>
          </a:p>
        </p:txBody>
      </p:sp>
      <p:sp>
        <p:nvSpPr>
          <p:cNvPr id="93" name="PlaceHolder 2"/>
          <p:cNvSpPr>
            <a:spLocks noGrp="1"/>
          </p:cNvSpPr>
          <p:nvPr>
            <p:ph/>
          </p:nvPr>
        </p:nvSpPr>
        <p:spPr>
          <a:xfrm>
            <a:off x="417600" y="1779480"/>
            <a:ext cx="7890840" cy="4245480"/>
          </a:xfrm>
          <a:prstGeom prst="rect">
            <a:avLst/>
          </a:prstGeom>
          <a:noFill/>
          <a:ln w="0">
            <a:noFill/>
          </a:ln>
        </p:spPr>
        <p:txBody>
          <a:bodyPr lIns="91440" rIns="91440" tIns="45720" bIns="45720" anchor="t">
            <a:noAutofit/>
          </a:bodyPr>
          <a:p>
            <a:pPr indent="0" defTabSz="914400">
              <a:lnSpc>
                <a:spcPct val="100000"/>
              </a:lnSpc>
              <a:buNone/>
              <a:tabLst>
                <a:tab algn="l" pos="0"/>
              </a:tabLst>
            </a:pPr>
            <a:r>
              <a:rPr b="0" lang="en-US" sz="1600" spc="-1" strike="noStrike">
                <a:solidFill>
                  <a:srgbClr val="ffff00"/>
                </a:solidFill>
                <a:latin typeface="Calibri"/>
                <a:ea typeface="Verdana"/>
              </a:rPr>
              <a:t>Father, on the night before he died,</a:t>
            </a:r>
            <a:endParaRPr b="0" lang="en-GB" sz="1600" spc="-1" strike="noStrike">
              <a:solidFill>
                <a:srgbClr val="ffffff"/>
              </a:solidFill>
              <a:latin typeface="Arial"/>
            </a:endParaRPr>
          </a:p>
          <a:p>
            <a:pPr indent="0" defTabSz="914400">
              <a:lnSpc>
                <a:spcPct val="100000"/>
              </a:lnSpc>
              <a:buNone/>
              <a:tabLst>
                <a:tab algn="l" pos="0"/>
              </a:tabLst>
            </a:pPr>
            <a:r>
              <a:rPr b="0" lang="en-US" sz="1600" spc="-1" strike="noStrike">
                <a:solidFill>
                  <a:srgbClr val="ffff00"/>
                </a:solidFill>
                <a:latin typeface="Calibri"/>
                <a:ea typeface="Verdana"/>
              </a:rPr>
              <a:t>Jesus shared a meal with his friends.</a:t>
            </a:r>
            <a:endParaRPr b="0" lang="en-GB" sz="1600" spc="-1" strike="noStrike">
              <a:solidFill>
                <a:srgbClr val="ffffff"/>
              </a:solidFill>
              <a:latin typeface="Arial"/>
            </a:endParaRPr>
          </a:p>
          <a:p>
            <a:pPr indent="0" defTabSz="914400">
              <a:lnSpc>
                <a:spcPct val="100000"/>
              </a:lnSpc>
              <a:buNone/>
              <a:tabLst>
                <a:tab algn="l" pos="0"/>
              </a:tabLst>
            </a:pPr>
            <a:r>
              <a:rPr b="0" lang="en-US" sz="1600" spc="-1" strike="noStrike">
                <a:solidFill>
                  <a:srgbClr val="ffff00"/>
                </a:solidFill>
                <a:latin typeface="Calibri"/>
                <a:ea typeface="Verdana"/>
              </a:rPr>
              <a:t>He took the bread, and thanked you.</a:t>
            </a:r>
            <a:endParaRPr b="0" lang="en-GB" sz="1600" spc="-1" strike="noStrike">
              <a:solidFill>
                <a:srgbClr val="ffffff"/>
              </a:solidFill>
              <a:latin typeface="Arial"/>
            </a:endParaRPr>
          </a:p>
          <a:p>
            <a:pPr indent="0" defTabSz="914400">
              <a:lnSpc>
                <a:spcPct val="100000"/>
              </a:lnSpc>
              <a:buNone/>
              <a:tabLst>
                <a:tab algn="l" pos="0"/>
              </a:tabLst>
            </a:pPr>
            <a:r>
              <a:rPr b="0" lang="en-US" sz="1600" spc="-1" strike="noStrike">
                <a:solidFill>
                  <a:srgbClr val="ffff00"/>
                </a:solidFill>
                <a:latin typeface="Calibri"/>
                <a:ea typeface="Verdana"/>
              </a:rPr>
              <a:t>He broke it, and gave it to them, saying:</a:t>
            </a:r>
            <a:endParaRPr b="0" lang="en-GB" sz="1600" spc="-1" strike="noStrike">
              <a:solidFill>
                <a:srgbClr val="ffffff"/>
              </a:solidFill>
              <a:latin typeface="Arial"/>
            </a:endParaRPr>
          </a:p>
          <a:p>
            <a:pPr indent="0" defTabSz="914400">
              <a:lnSpc>
                <a:spcPct val="100000"/>
              </a:lnSpc>
              <a:buNone/>
              <a:tabLst>
                <a:tab algn="l" pos="0"/>
              </a:tabLst>
            </a:pPr>
            <a:r>
              <a:rPr b="0" lang="en-US" sz="1600" spc="-1" strike="noStrike">
                <a:solidFill>
                  <a:srgbClr val="ffff00"/>
                </a:solidFill>
                <a:latin typeface="Calibri"/>
                <a:ea typeface="Verdana"/>
              </a:rPr>
              <a:t>Take and eat; this is my body, given for you.</a:t>
            </a:r>
            <a:endParaRPr b="0" lang="en-GB" sz="1600" spc="-1" strike="noStrike">
              <a:solidFill>
                <a:srgbClr val="ffffff"/>
              </a:solidFill>
              <a:latin typeface="Arial"/>
            </a:endParaRPr>
          </a:p>
          <a:p>
            <a:pPr indent="0" defTabSz="914400">
              <a:lnSpc>
                <a:spcPct val="100000"/>
              </a:lnSpc>
              <a:buNone/>
              <a:tabLst>
                <a:tab algn="l" pos="0"/>
              </a:tabLst>
            </a:pPr>
            <a:r>
              <a:rPr b="0" lang="en-US" sz="1600" spc="-1" strike="noStrike">
                <a:solidFill>
                  <a:srgbClr val="ffff00"/>
                </a:solidFill>
                <a:latin typeface="Calibri"/>
                <a:ea typeface="Verdana"/>
              </a:rPr>
              <a:t>Do this to remember me.</a:t>
            </a:r>
            <a:endParaRPr b="0" lang="en-GB" sz="1600" spc="-1" strike="noStrike">
              <a:solidFill>
                <a:srgbClr val="ffffff"/>
              </a:solidFill>
              <a:latin typeface="Arial"/>
            </a:endParaRPr>
          </a:p>
          <a:p>
            <a:pPr indent="0" defTabSz="914400">
              <a:lnSpc>
                <a:spcPct val="100000"/>
              </a:lnSpc>
              <a:buNone/>
              <a:tabLst>
                <a:tab algn="l" pos="0"/>
              </a:tabLst>
            </a:pPr>
            <a:r>
              <a:rPr b="0" lang="en-US" sz="1600" spc="-1" strike="noStrike">
                <a:solidFill>
                  <a:srgbClr val="ffff00"/>
                </a:solidFill>
                <a:latin typeface="Calibri"/>
                <a:ea typeface="Verdana"/>
              </a:rPr>
              <a:t>After the meal, Jesus took the cup of wine.</a:t>
            </a:r>
            <a:endParaRPr b="0" lang="en-GB" sz="1600" spc="-1" strike="noStrike">
              <a:solidFill>
                <a:srgbClr val="ffffff"/>
              </a:solidFill>
              <a:latin typeface="Arial"/>
            </a:endParaRPr>
          </a:p>
          <a:p>
            <a:pPr indent="0" defTabSz="914400">
              <a:lnSpc>
                <a:spcPct val="100000"/>
              </a:lnSpc>
              <a:buNone/>
              <a:tabLst>
                <a:tab algn="l" pos="0"/>
              </a:tabLst>
            </a:pPr>
            <a:r>
              <a:rPr b="0" lang="en-US" sz="1600" spc="-1" strike="noStrike">
                <a:solidFill>
                  <a:srgbClr val="ffff00"/>
                </a:solidFill>
                <a:latin typeface="Calibri"/>
                <a:ea typeface="Verdana"/>
              </a:rPr>
              <a:t>He thanked you, and gave it to them, saying:</a:t>
            </a:r>
            <a:endParaRPr b="0" lang="en-GB" sz="1600" spc="-1" strike="noStrike">
              <a:solidFill>
                <a:srgbClr val="ffffff"/>
              </a:solidFill>
              <a:latin typeface="Arial"/>
            </a:endParaRPr>
          </a:p>
          <a:p>
            <a:pPr indent="0" defTabSz="914400">
              <a:lnSpc>
                <a:spcPct val="100000"/>
              </a:lnSpc>
              <a:buNone/>
              <a:tabLst>
                <a:tab algn="l" pos="0"/>
              </a:tabLst>
            </a:pPr>
            <a:r>
              <a:rPr b="0" lang="en-US" sz="1600" spc="-1" strike="noStrike">
                <a:solidFill>
                  <a:srgbClr val="ffff00"/>
                </a:solidFill>
                <a:latin typeface="Calibri"/>
                <a:ea typeface="Verdana"/>
              </a:rPr>
              <a:t>Drink this, all of you.</a:t>
            </a:r>
            <a:endParaRPr b="0" lang="en-GB" sz="1600" spc="-1" strike="noStrike">
              <a:solidFill>
                <a:srgbClr val="ffffff"/>
              </a:solidFill>
              <a:latin typeface="Arial"/>
            </a:endParaRPr>
          </a:p>
          <a:p>
            <a:pPr indent="0" defTabSz="914400">
              <a:lnSpc>
                <a:spcPct val="100000"/>
              </a:lnSpc>
              <a:buNone/>
              <a:tabLst>
                <a:tab algn="l" pos="0"/>
              </a:tabLst>
            </a:pPr>
            <a:r>
              <a:rPr b="0" lang="en-US" sz="1600" spc="-1" strike="noStrike">
                <a:solidFill>
                  <a:srgbClr val="ffff00"/>
                </a:solidFill>
                <a:latin typeface="Calibri"/>
                <a:ea typeface="Verdana"/>
              </a:rPr>
              <a:t>This is my blood,</a:t>
            </a:r>
            <a:endParaRPr b="0" lang="en-GB" sz="1600" spc="-1" strike="noStrike">
              <a:solidFill>
                <a:srgbClr val="ffffff"/>
              </a:solidFill>
              <a:latin typeface="Arial"/>
            </a:endParaRPr>
          </a:p>
          <a:p>
            <a:pPr indent="0" defTabSz="914400">
              <a:lnSpc>
                <a:spcPct val="100000"/>
              </a:lnSpc>
              <a:buNone/>
              <a:tabLst>
                <a:tab algn="l" pos="0"/>
              </a:tabLst>
            </a:pPr>
            <a:r>
              <a:rPr b="0" lang="en-US" sz="1600" spc="-1" strike="noStrike">
                <a:solidFill>
                  <a:srgbClr val="ffff00"/>
                </a:solidFill>
                <a:latin typeface="Calibri"/>
                <a:ea typeface="Verdana"/>
              </a:rPr>
              <a:t>the new promise of God’s unfailing love.</a:t>
            </a:r>
            <a:endParaRPr b="0" lang="en-GB" sz="1600" spc="-1" strike="noStrike">
              <a:solidFill>
                <a:srgbClr val="ffffff"/>
              </a:solidFill>
              <a:latin typeface="Arial"/>
            </a:endParaRPr>
          </a:p>
          <a:p>
            <a:pPr indent="0" defTabSz="914400">
              <a:lnSpc>
                <a:spcPct val="100000"/>
              </a:lnSpc>
              <a:buNone/>
              <a:tabLst>
                <a:tab algn="l" pos="0"/>
              </a:tabLst>
            </a:pPr>
            <a:r>
              <a:rPr b="0" lang="en-US" sz="1600" spc="-1" strike="noStrike">
                <a:solidFill>
                  <a:srgbClr val="ffff00"/>
                </a:solidFill>
                <a:latin typeface="Calibri"/>
                <a:ea typeface="Verdana"/>
              </a:rPr>
              <a:t>Do this to remember me.</a:t>
            </a:r>
            <a:endParaRPr b="0" lang="en-GB" sz="1600" spc="-1" strike="noStrike">
              <a:solidFill>
                <a:srgbClr val="ffffff"/>
              </a:solidFill>
              <a:latin typeface="Arial"/>
            </a:endParaRPr>
          </a:p>
          <a:p>
            <a:pPr indent="0" defTabSz="914400">
              <a:lnSpc>
                <a:spcPct val="100000"/>
              </a:lnSpc>
              <a:buNone/>
              <a:tabLst>
                <a:tab algn="l" pos="0"/>
              </a:tabLst>
            </a:pPr>
            <a:endParaRPr b="0" lang="en-GB" sz="1600" spc="-1" strike="noStrike">
              <a:solidFill>
                <a:srgbClr val="ffffff"/>
              </a:solidFill>
              <a:latin typeface="Arial"/>
            </a:endParaRPr>
          </a:p>
          <a:p>
            <a:pPr indent="0" defTabSz="914400">
              <a:lnSpc>
                <a:spcPct val="100000"/>
              </a:lnSpc>
              <a:buNone/>
              <a:tabLst>
                <a:tab algn="l" pos="0"/>
              </a:tabLst>
            </a:pPr>
            <a:r>
              <a:rPr b="0" lang="en-US" sz="1600" spc="-1" strike="noStrike">
                <a:solidFill>
                  <a:srgbClr val="ffff00"/>
                </a:solidFill>
                <a:latin typeface="Calibri"/>
                <a:ea typeface="Verdana"/>
              </a:rPr>
              <a:t>Great is the mystery of faith:</a:t>
            </a:r>
            <a:endParaRPr b="0" lang="en-GB" sz="1600" spc="-1" strike="noStrike">
              <a:solidFill>
                <a:srgbClr val="ffffff"/>
              </a:solidFill>
              <a:latin typeface="Arial"/>
            </a:endParaRPr>
          </a:p>
          <a:p>
            <a:pPr indent="0" defTabSz="914400">
              <a:lnSpc>
                <a:spcPct val="100000"/>
              </a:lnSpc>
              <a:buNone/>
              <a:tabLst>
                <a:tab algn="l" pos="0"/>
              </a:tabLst>
            </a:pPr>
            <a:r>
              <a:rPr b="1" lang="en-US" sz="1600" spc="-1" strike="noStrike">
                <a:solidFill>
                  <a:srgbClr val="ffffff"/>
                </a:solidFill>
                <a:latin typeface="Calibri"/>
                <a:ea typeface="Verdana"/>
              </a:rPr>
              <a:t>Christ has died.</a:t>
            </a:r>
            <a:endParaRPr b="0" lang="en-GB" sz="1600" spc="-1" strike="noStrike">
              <a:solidFill>
                <a:srgbClr val="ffffff"/>
              </a:solidFill>
              <a:latin typeface="Arial"/>
            </a:endParaRPr>
          </a:p>
          <a:p>
            <a:pPr indent="0" defTabSz="914400">
              <a:lnSpc>
                <a:spcPct val="100000"/>
              </a:lnSpc>
              <a:buNone/>
              <a:tabLst>
                <a:tab algn="l" pos="0"/>
              </a:tabLst>
            </a:pPr>
            <a:r>
              <a:rPr b="1" lang="en-US" sz="1600" spc="-1" strike="noStrike">
                <a:solidFill>
                  <a:srgbClr val="ffffff"/>
                </a:solidFill>
                <a:latin typeface="Calibri"/>
                <a:ea typeface="Verdana"/>
              </a:rPr>
              <a:t>Christ is risen.</a:t>
            </a:r>
            <a:endParaRPr b="0" lang="en-GB" sz="1600" spc="-1" strike="noStrike">
              <a:solidFill>
                <a:srgbClr val="ffffff"/>
              </a:solidFill>
              <a:latin typeface="Arial"/>
            </a:endParaRPr>
          </a:p>
          <a:p>
            <a:pPr indent="0" defTabSz="914400">
              <a:lnSpc>
                <a:spcPct val="100000"/>
              </a:lnSpc>
              <a:buNone/>
              <a:tabLst>
                <a:tab algn="l" pos="0"/>
              </a:tabLst>
            </a:pPr>
            <a:r>
              <a:rPr b="1" lang="en-US" sz="1600" spc="-1" strike="noStrike">
                <a:solidFill>
                  <a:srgbClr val="ffffff"/>
                </a:solidFill>
                <a:latin typeface="Calibri"/>
                <a:ea typeface="Verdana"/>
              </a:rPr>
              <a:t>Christ will come again.</a:t>
            </a:r>
            <a:endParaRPr b="0" lang="en-GB" sz="1600" spc="-1" strike="noStrike">
              <a:solidFill>
                <a:srgbClr val="ffffff"/>
              </a:solidFill>
              <a:latin typeface="Arial"/>
            </a:endParaRPr>
          </a:p>
        </p:txBody>
      </p:sp>
      <p:sp>
        <p:nvSpPr>
          <p:cNvPr id="94" name="PlaceHolder 39"/>
          <p:cNvSpPr/>
          <p:nvPr/>
        </p:nvSpPr>
        <p:spPr>
          <a:xfrm>
            <a:off x="4320000" y="1770480"/>
            <a:ext cx="4822560" cy="2279160"/>
          </a:xfrm>
          <a:prstGeom prst="rect">
            <a:avLst/>
          </a:prstGeom>
          <a:noFill/>
          <a:ln w="0">
            <a:noFill/>
          </a:ln>
        </p:spPr>
        <p:style>
          <a:lnRef idx="0"/>
          <a:fillRef idx="0"/>
          <a:effectRef idx="0"/>
          <a:fontRef idx="minor"/>
        </p:style>
        <p:txBody>
          <a:bodyPr lIns="90000" rIns="90000" tIns="45000" bIns="45000" anchor="t">
            <a:noAutofit/>
          </a:bodyPr>
          <a:p>
            <a:pPr defTabSz="914400">
              <a:lnSpc>
                <a:spcPct val="100000"/>
              </a:lnSpc>
              <a:tabLst>
                <a:tab algn="l" pos="0"/>
              </a:tabLst>
            </a:pPr>
            <a:r>
              <a:rPr b="0" lang="en-US" sz="1600" spc="-1" strike="noStrike">
                <a:solidFill>
                  <a:srgbClr val="ffff00"/>
                </a:solidFill>
                <a:latin typeface="Calibri"/>
                <a:ea typeface="Verdana"/>
              </a:rPr>
              <a:t>Father, as we bring this bread and wine,</a:t>
            </a:r>
            <a:endParaRPr b="0" lang="en-GB" sz="1600" spc="-1" strike="noStrike">
              <a:solidFill>
                <a:srgbClr val="ffffff"/>
              </a:solidFill>
              <a:latin typeface="Arial"/>
            </a:endParaRPr>
          </a:p>
          <a:p>
            <a:pPr defTabSz="914400">
              <a:lnSpc>
                <a:spcPct val="100000"/>
              </a:lnSpc>
              <a:tabLst>
                <a:tab algn="l" pos="0"/>
              </a:tabLst>
            </a:pPr>
            <a:r>
              <a:rPr b="0" lang="en-US" sz="1600" spc="-1" strike="noStrike">
                <a:solidFill>
                  <a:srgbClr val="ffff00"/>
                </a:solidFill>
                <a:latin typeface="Calibri"/>
                <a:ea typeface="Verdana"/>
              </a:rPr>
              <a:t>and remember his death and resurrection,</a:t>
            </a:r>
            <a:endParaRPr b="0" lang="en-GB" sz="1600" spc="-1" strike="noStrike">
              <a:solidFill>
                <a:srgbClr val="ffffff"/>
              </a:solidFill>
              <a:latin typeface="Arial"/>
            </a:endParaRPr>
          </a:p>
          <a:p>
            <a:pPr defTabSz="914400">
              <a:lnSpc>
                <a:spcPct val="100000"/>
              </a:lnSpc>
              <a:tabLst>
                <a:tab algn="l" pos="0"/>
              </a:tabLst>
            </a:pPr>
            <a:r>
              <a:rPr b="0" lang="en-US" sz="1600" spc="-1" strike="noStrike">
                <a:solidFill>
                  <a:srgbClr val="ffff00"/>
                </a:solidFill>
                <a:latin typeface="Calibri"/>
                <a:ea typeface="Verdana"/>
              </a:rPr>
              <a:t>send your Holy Spirit,</a:t>
            </a:r>
            <a:endParaRPr b="0" lang="en-GB" sz="1600" spc="-1" strike="noStrike">
              <a:solidFill>
                <a:srgbClr val="ffffff"/>
              </a:solidFill>
              <a:latin typeface="Arial"/>
            </a:endParaRPr>
          </a:p>
          <a:p>
            <a:pPr defTabSz="914400">
              <a:lnSpc>
                <a:spcPct val="100000"/>
              </a:lnSpc>
              <a:tabLst>
                <a:tab algn="l" pos="0"/>
              </a:tabLst>
            </a:pPr>
            <a:r>
              <a:rPr b="0" lang="en-US" sz="1600" spc="-1" strike="noStrike">
                <a:solidFill>
                  <a:srgbClr val="ffff00"/>
                </a:solidFill>
                <a:latin typeface="Calibri"/>
                <a:ea typeface="Verdana"/>
              </a:rPr>
              <a:t>that we who share these gifts</a:t>
            </a:r>
            <a:endParaRPr b="0" lang="en-GB" sz="1600" spc="-1" strike="noStrike">
              <a:solidFill>
                <a:srgbClr val="ffffff"/>
              </a:solidFill>
              <a:latin typeface="Arial"/>
            </a:endParaRPr>
          </a:p>
          <a:p>
            <a:pPr defTabSz="914400">
              <a:lnSpc>
                <a:spcPct val="100000"/>
              </a:lnSpc>
              <a:tabLst>
                <a:tab algn="l" pos="0"/>
              </a:tabLst>
            </a:pPr>
            <a:r>
              <a:rPr b="0" lang="en-US" sz="1600" spc="-1" strike="noStrike">
                <a:solidFill>
                  <a:srgbClr val="ffff00"/>
                </a:solidFill>
                <a:latin typeface="Calibri"/>
                <a:ea typeface="Verdana"/>
              </a:rPr>
              <a:t>may be fed by Christ’s body and his blood.</a:t>
            </a:r>
            <a:endParaRPr b="0" lang="en-GB" sz="1600" spc="-1" strike="noStrike">
              <a:solidFill>
                <a:srgbClr val="ffffff"/>
              </a:solidFill>
              <a:latin typeface="Arial"/>
            </a:endParaRPr>
          </a:p>
          <a:p>
            <a:pPr defTabSz="914400">
              <a:lnSpc>
                <a:spcPct val="100000"/>
              </a:lnSpc>
              <a:tabLst>
                <a:tab algn="l" pos="0"/>
              </a:tabLst>
            </a:pPr>
            <a:r>
              <a:rPr b="0" lang="en-US" sz="1600" spc="-1" strike="noStrike">
                <a:solidFill>
                  <a:srgbClr val="ffff00"/>
                </a:solidFill>
                <a:latin typeface="Calibri"/>
                <a:ea typeface="Verdana"/>
              </a:rPr>
              <a:t>Pour your Spirit on us</a:t>
            </a:r>
            <a:endParaRPr b="0" lang="en-GB" sz="1600" spc="-1" strike="noStrike">
              <a:solidFill>
                <a:srgbClr val="ffffff"/>
              </a:solidFill>
              <a:latin typeface="Arial"/>
            </a:endParaRPr>
          </a:p>
          <a:p>
            <a:pPr defTabSz="914400">
              <a:lnSpc>
                <a:spcPct val="100000"/>
              </a:lnSpc>
              <a:tabLst>
                <a:tab algn="l" pos="0"/>
              </a:tabLst>
            </a:pPr>
            <a:r>
              <a:rPr b="0" lang="en-US" sz="1600" spc="-1" strike="noStrike">
                <a:solidFill>
                  <a:srgbClr val="ffff00"/>
                </a:solidFill>
                <a:latin typeface="Calibri"/>
                <a:ea typeface="Verdana"/>
              </a:rPr>
              <a:t>that we may love one another,</a:t>
            </a:r>
            <a:endParaRPr b="0" lang="en-GB" sz="1600" spc="-1" strike="noStrike">
              <a:solidFill>
                <a:srgbClr val="ffffff"/>
              </a:solidFill>
              <a:latin typeface="Arial"/>
            </a:endParaRPr>
          </a:p>
          <a:p>
            <a:pPr defTabSz="914400">
              <a:lnSpc>
                <a:spcPct val="100000"/>
              </a:lnSpc>
              <a:tabLst>
                <a:tab algn="l" pos="0"/>
              </a:tabLst>
            </a:pPr>
            <a:r>
              <a:rPr b="0" lang="en-US" sz="1600" spc="-1" strike="noStrike">
                <a:solidFill>
                  <a:srgbClr val="ffff00"/>
                </a:solidFill>
                <a:latin typeface="Calibri"/>
                <a:ea typeface="Verdana"/>
              </a:rPr>
              <a:t>work for the healing of the earth,</a:t>
            </a:r>
            <a:endParaRPr b="0" lang="en-GB" sz="1600" spc="-1" strike="noStrike">
              <a:solidFill>
                <a:srgbClr val="ffffff"/>
              </a:solidFill>
              <a:latin typeface="Arial"/>
            </a:endParaRPr>
          </a:p>
          <a:p>
            <a:pPr defTabSz="914400">
              <a:lnSpc>
                <a:spcPct val="100000"/>
              </a:lnSpc>
              <a:tabLst>
                <a:tab algn="l" pos="0"/>
              </a:tabLst>
            </a:pPr>
            <a:r>
              <a:rPr b="0" lang="en-US" sz="1600" spc="-1" strike="noStrike">
                <a:solidFill>
                  <a:srgbClr val="ffff00"/>
                </a:solidFill>
                <a:latin typeface="Calibri"/>
                <a:ea typeface="Verdana"/>
              </a:rPr>
              <a:t>and share the good news of Jesus,</a:t>
            </a:r>
            <a:endParaRPr b="0" lang="en-GB" sz="1600" spc="-1" strike="noStrike">
              <a:solidFill>
                <a:srgbClr val="ffffff"/>
              </a:solidFill>
              <a:latin typeface="Arial"/>
            </a:endParaRPr>
          </a:p>
          <a:p>
            <a:pPr defTabSz="914400">
              <a:lnSpc>
                <a:spcPct val="100000"/>
              </a:lnSpc>
              <a:tabLst>
                <a:tab algn="l" pos="0"/>
              </a:tabLst>
            </a:pPr>
            <a:r>
              <a:rPr b="0" lang="en-US" sz="1600" spc="-1" strike="noStrike">
                <a:solidFill>
                  <a:srgbClr val="ffff00"/>
                </a:solidFill>
                <a:latin typeface="Calibri"/>
                <a:ea typeface="Verdana"/>
              </a:rPr>
              <a:t>as we wait for his coming in glory.</a:t>
            </a:r>
            <a:endParaRPr b="0" lang="en-GB" sz="1600" spc="-1" strike="noStrike">
              <a:solidFill>
                <a:srgbClr val="ffffff"/>
              </a:solidFill>
              <a:latin typeface="Arial"/>
            </a:endParaRPr>
          </a:p>
          <a:p>
            <a:pPr defTabSz="914400">
              <a:lnSpc>
                <a:spcPct val="100000"/>
              </a:lnSpc>
              <a:tabLst>
                <a:tab algn="l" pos="0"/>
              </a:tabLst>
            </a:pPr>
            <a:r>
              <a:rPr b="0" lang="en-US" sz="1600" spc="-1" strike="noStrike">
                <a:solidFill>
                  <a:srgbClr val="ffff00"/>
                </a:solidFill>
                <a:latin typeface="Calibri"/>
                <a:ea typeface="Verdana"/>
              </a:rPr>
              <a:t>For honour and praise belong to you, Father,</a:t>
            </a:r>
            <a:endParaRPr b="0" lang="en-GB" sz="1600" spc="-1" strike="noStrike">
              <a:solidFill>
                <a:srgbClr val="ffffff"/>
              </a:solidFill>
              <a:latin typeface="Arial"/>
            </a:endParaRPr>
          </a:p>
          <a:p>
            <a:pPr defTabSz="914400">
              <a:lnSpc>
                <a:spcPct val="100000"/>
              </a:lnSpc>
              <a:tabLst>
                <a:tab algn="l" pos="0"/>
              </a:tabLst>
            </a:pPr>
            <a:r>
              <a:rPr b="0" lang="en-US" sz="1600" spc="-1" strike="noStrike">
                <a:solidFill>
                  <a:srgbClr val="ffff00"/>
                </a:solidFill>
                <a:latin typeface="Calibri"/>
                <a:ea typeface="Verdana"/>
              </a:rPr>
              <a:t>with Jesus your Son, and the Holy Spirit:</a:t>
            </a:r>
            <a:endParaRPr b="0" lang="en-GB" sz="1600" spc="-1" strike="noStrike">
              <a:solidFill>
                <a:srgbClr val="ffffff"/>
              </a:solidFill>
              <a:latin typeface="Arial"/>
            </a:endParaRPr>
          </a:p>
          <a:p>
            <a:pPr defTabSz="914400">
              <a:lnSpc>
                <a:spcPct val="100000"/>
              </a:lnSpc>
              <a:tabLst>
                <a:tab algn="l" pos="0"/>
              </a:tabLst>
            </a:pPr>
            <a:r>
              <a:rPr b="0" lang="en-US" sz="1600" spc="-1" strike="noStrike">
                <a:solidFill>
                  <a:srgbClr val="ffff00"/>
                </a:solidFill>
                <a:latin typeface="Calibri"/>
                <a:ea typeface="Verdana"/>
              </a:rPr>
              <a:t>one God, for ever and ever.</a:t>
            </a:r>
            <a:endParaRPr b="0" lang="en-GB" sz="1600" spc="-1" strike="noStrike">
              <a:solidFill>
                <a:srgbClr val="ffffff"/>
              </a:solidFill>
              <a:latin typeface="Arial"/>
            </a:endParaRPr>
          </a:p>
          <a:p>
            <a:pPr defTabSz="914400">
              <a:lnSpc>
                <a:spcPct val="100000"/>
              </a:lnSpc>
              <a:tabLst>
                <a:tab algn="l" pos="0"/>
              </a:tabLst>
            </a:pPr>
            <a:r>
              <a:rPr b="1" lang="en-US" sz="1600" spc="-1" strike="noStrike">
                <a:solidFill>
                  <a:srgbClr val="ffffff"/>
                </a:solidFill>
                <a:latin typeface="Calibri"/>
                <a:ea typeface="Verdana"/>
              </a:rPr>
              <a:t>Amen</a:t>
            </a:r>
            <a:endParaRPr b="0" lang="en-GB" sz="1600" spc="-1" strike="noStrike">
              <a:solidFill>
                <a:srgbClr val="ffffff"/>
              </a:solidFill>
              <a:latin typeface="Arial"/>
            </a:endParaRPr>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PlaceHolder 1"/>
          <p:cNvSpPr>
            <a:spLocks noGrp="1"/>
          </p:cNvSpPr>
          <p:nvPr>
            <p:ph type="title"/>
          </p:nvPr>
        </p:nvSpPr>
        <p:spPr>
          <a:xfrm>
            <a:off x="326520" y="272880"/>
            <a:ext cx="8487720" cy="866520"/>
          </a:xfrm>
          <a:prstGeom prst="rect">
            <a:avLst/>
          </a:prstGeom>
          <a:noFill/>
          <a:ln w="0">
            <a:noFill/>
          </a:ln>
        </p:spPr>
        <p:txBody>
          <a:bodyPr lIns="91440" rIns="91440" tIns="45720" bIns="45720" anchor="ctr">
            <a:noAutofit/>
          </a:bodyPr>
          <a:p>
            <a:pPr indent="0" defTabSz="457200">
              <a:lnSpc>
                <a:spcPct val="100000"/>
              </a:lnSpc>
              <a:spcBef>
                <a:spcPts val="641"/>
              </a:spcBef>
              <a:buNone/>
              <a:tabLst>
                <a:tab algn="l" pos="0"/>
              </a:tabLst>
            </a:pPr>
            <a:r>
              <a:rPr b="0" lang="en-GB" sz="2400" spc="-1" strike="noStrike">
                <a:solidFill>
                  <a:srgbClr val="ffffff"/>
                </a:solidFill>
                <a:latin typeface="Calibri"/>
                <a:ea typeface="DejaVu Sans"/>
              </a:rPr>
              <a:t>Eucharist</a:t>
            </a:r>
            <a:endParaRPr b="0" lang="en-GB" sz="2400" spc="-1" strike="noStrike">
              <a:solidFill>
                <a:srgbClr val="ffffff"/>
              </a:solidFill>
              <a:latin typeface="Arial"/>
            </a:endParaRPr>
          </a:p>
        </p:txBody>
      </p:sp>
      <p:sp>
        <p:nvSpPr>
          <p:cNvPr id="96" name="PlaceHolder 2"/>
          <p:cNvSpPr>
            <a:spLocks noGrp="1"/>
          </p:cNvSpPr>
          <p:nvPr>
            <p:ph/>
          </p:nvPr>
        </p:nvSpPr>
        <p:spPr>
          <a:xfrm>
            <a:off x="417600" y="1779480"/>
            <a:ext cx="7890840" cy="4245480"/>
          </a:xfrm>
          <a:prstGeom prst="rect">
            <a:avLst/>
          </a:prstGeom>
          <a:noFill/>
          <a:ln w="0">
            <a:noFill/>
          </a:ln>
        </p:spPr>
        <p:txBody>
          <a:bodyPr lIns="91440" rIns="91440" tIns="45720" bIns="45720" anchor="t">
            <a:noAutofit/>
          </a:bodyPr>
          <a:p>
            <a:pPr indent="0" defTabSz="914400">
              <a:lnSpc>
                <a:spcPct val="100000"/>
              </a:lnSpc>
              <a:buNone/>
              <a:tabLst>
                <a:tab algn="l" pos="0"/>
              </a:tabLst>
            </a:pPr>
            <a:r>
              <a:rPr b="1" lang="en-GB" sz="1600" spc="-1" strike="noStrike">
                <a:solidFill>
                  <a:srgbClr val="ffffff"/>
                </a:solidFill>
                <a:latin typeface="Calibri"/>
                <a:ea typeface="Verdana"/>
              </a:rPr>
              <a:t>Our Father,</a:t>
            </a:r>
            <a:endParaRPr b="0" lang="en-GB" sz="1600" spc="-1" strike="noStrike">
              <a:solidFill>
                <a:srgbClr val="ffffff"/>
              </a:solidFill>
              <a:latin typeface="Arial"/>
            </a:endParaRPr>
          </a:p>
          <a:p>
            <a:pPr indent="0" defTabSz="914400">
              <a:lnSpc>
                <a:spcPct val="100000"/>
              </a:lnSpc>
              <a:buNone/>
              <a:tabLst>
                <a:tab algn="l" pos="0"/>
              </a:tabLst>
            </a:pPr>
            <a:r>
              <a:rPr b="1" lang="en-GB" sz="1600" spc="-1" strike="noStrike">
                <a:solidFill>
                  <a:srgbClr val="ffffff"/>
                </a:solidFill>
                <a:latin typeface="Calibri"/>
                <a:ea typeface="Verdana"/>
              </a:rPr>
              <a:t>who art in heaven, </a:t>
            </a:r>
            <a:endParaRPr b="0" lang="en-GB" sz="1600" spc="-1" strike="noStrike">
              <a:solidFill>
                <a:srgbClr val="ffffff"/>
              </a:solidFill>
              <a:latin typeface="Arial"/>
            </a:endParaRPr>
          </a:p>
          <a:p>
            <a:pPr indent="0" defTabSz="914400">
              <a:lnSpc>
                <a:spcPct val="100000"/>
              </a:lnSpc>
              <a:buNone/>
              <a:tabLst>
                <a:tab algn="l" pos="0"/>
              </a:tabLst>
            </a:pPr>
            <a:r>
              <a:rPr b="1" lang="en-GB" sz="1600" spc="-1" strike="noStrike">
                <a:solidFill>
                  <a:srgbClr val="ffffff"/>
                </a:solidFill>
                <a:latin typeface="Calibri"/>
                <a:ea typeface="Verdana"/>
              </a:rPr>
              <a:t>hallowed be thy name; </a:t>
            </a:r>
            <a:endParaRPr b="0" lang="en-GB" sz="1600" spc="-1" strike="noStrike">
              <a:solidFill>
                <a:srgbClr val="ffffff"/>
              </a:solidFill>
              <a:latin typeface="Arial"/>
            </a:endParaRPr>
          </a:p>
          <a:p>
            <a:pPr indent="0" defTabSz="914400">
              <a:lnSpc>
                <a:spcPct val="100000"/>
              </a:lnSpc>
              <a:buNone/>
              <a:tabLst>
                <a:tab algn="l" pos="0"/>
              </a:tabLst>
            </a:pPr>
            <a:r>
              <a:rPr b="1" lang="en-GB" sz="1600" spc="-1" strike="noStrike">
                <a:solidFill>
                  <a:srgbClr val="ffffff"/>
                </a:solidFill>
                <a:latin typeface="Calibri"/>
                <a:ea typeface="Verdana"/>
              </a:rPr>
              <a:t>thy kingdom come; </a:t>
            </a:r>
            <a:endParaRPr b="0" lang="en-GB" sz="1600" spc="-1" strike="noStrike">
              <a:solidFill>
                <a:srgbClr val="ffffff"/>
              </a:solidFill>
              <a:latin typeface="Arial"/>
            </a:endParaRPr>
          </a:p>
          <a:p>
            <a:pPr indent="0" defTabSz="914400">
              <a:lnSpc>
                <a:spcPct val="100000"/>
              </a:lnSpc>
              <a:buNone/>
              <a:tabLst>
                <a:tab algn="l" pos="0"/>
              </a:tabLst>
            </a:pPr>
            <a:r>
              <a:rPr b="1" lang="en-GB" sz="1600" spc="-1" strike="noStrike">
                <a:solidFill>
                  <a:srgbClr val="ffffff"/>
                </a:solidFill>
                <a:latin typeface="Calibri"/>
                <a:ea typeface="Verdana"/>
              </a:rPr>
              <a:t>thy will be done; </a:t>
            </a:r>
            <a:endParaRPr b="0" lang="en-GB" sz="1600" spc="-1" strike="noStrike">
              <a:solidFill>
                <a:srgbClr val="ffffff"/>
              </a:solidFill>
              <a:latin typeface="Arial"/>
            </a:endParaRPr>
          </a:p>
          <a:p>
            <a:pPr indent="0" defTabSz="914400">
              <a:lnSpc>
                <a:spcPct val="100000"/>
              </a:lnSpc>
              <a:buNone/>
              <a:tabLst>
                <a:tab algn="l" pos="0"/>
              </a:tabLst>
            </a:pPr>
            <a:r>
              <a:rPr b="1" lang="en-GB" sz="1600" spc="-1" strike="noStrike">
                <a:solidFill>
                  <a:srgbClr val="ffffff"/>
                </a:solidFill>
                <a:latin typeface="Calibri"/>
                <a:ea typeface="Verdana"/>
              </a:rPr>
              <a:t>on earth as it is in heaven. </a:t>
            </a:r>
            <a:endParaRPr b="0" lang="en-GB" sz="1600" spc="-1" strike="noStrike">
              <a:solidFill>
                <a:srgbClr val="ffffff"/>
              </a:solidFill>
              <a:latin typeface="Arial"/>
            </a:endParaRPr>
          </a:p>
          <a:p>
            <a:pPr indent="0" defTabSz="914400">
              <a:lnSpc>
                <a:spcPct val="100000"/>
              </a:lnSpc>
              <a:buNone/>
              <a:tabLst>
                <a:tab algn="l" pos="0"/>
              </a:tabLst>
            </a:pPr>
            <a:r>
              <a:rPr b="1" lang="en-GB" sz="1600" spc="-1" strike="noStrike">
                <a:solidFill>
                  <a:srgbClr val="ffffff"/>
                </a:solidFill>
                <a:latin typeface="Calibri"/>
                <a:ea typeface="Verdana"/>
              </a:rPr>
              <a:t>Give us this day our daily bread. </a:t>
            </a:r>
            <a:endParaRPr b="0" lang="en-GB" sz="1600" spc="-1" strike="noStrike">
              <a:solidFill>
                <a:srgbClr val="ffffff"/>
              </a:solidFill>
              <a:latin typeface="Arial"/>
            </a:endParaRPr>
          </a:p>
          <a:p>
            <a:pPr indent="0" defTabSz="914400">
              <a:lnSpc>
                <a:spcPct val="100000"/>
              </a:lnSpc>
              <a:buNone/>
              <a:tabLst>
                <a:tab algn="l" pos="0"/>
              </a:tabLst>
            </a:pPr>
            <a:r>
              <a:rPr b="1" lang="en-GB" sz="1600" spc="-1" strike="noStrike">
                <a:solidFill>
                  <a:srgbClr val="ffffff"/>
                </a:solidFill>
                <a:latin typeface="Calibri"/>
                <a:ea typeface="Verdana"/>
              </a:rPr>
              <a:t>And forgive us our trespasses, </a:t>
            </a:r>
            <a:endParaRPr b="0" lang="en-GB" sz="1600" spc="-1" strike="noStrike">
              <a:solidFill>
                <a:srgbClr val="ffffff"/>
              </a:solidFill>
              <a:latin typeface="Arial"/>
            </a:endParaRPr>
          </a:p>
          <a:p>
            <a:pPr indent="0" defTabSz="914400">
              <a:lnSpc>
                <a:spcPct val="100000"/>
              </a:lnSpc>
              <a:buNone/>
              <a:tabLst>
                <a:tab algn="l" pos="0"/>
              </a:tabLst>
            </a:pPr>
            <a:r>
              <a:rPr b="1" lang="en-GB" sz="1600" spc="-1" strike="noStrike">
                <a:solidFill>
                  <a:srgbClr val="ffffff"/>
                </a:solidFill>
                <a:latin typeface="Calibri"/>
                <a:ea typeface="Verdana"/>
              </a:rPr>
              <a:t>as we forgive those who trespass against us. </a:t>
            </a:r>
            <a:endParaRPr b="0" lang="en-GB" sz="1600" spc="-1" strike="noStrike">
              <a:solidFill>
                <a:srgbClr val="ffffff"/>
              </a:solidFill>
              <a:latin typeface="Arial"/>
            </a:endParaRPr>
          </a:p>
          <a:p>
            <a:pPr indent="0" defTabSz="914400">
              <a:lnSpc>
                <a:spcPct val="100000"/>
              </a:lnSpc>
              <a:buNone/>
              <a:tabLst>
                <a:tab algn="l" pos="0"/>
              </a:tabLst>
            </a:pPr>
            <a:r>
              <a:rPr b="1" lang="en-GB" sz="1600" spc="-1" strike="noStrike">
                <a:solidFill>
                  <a:srgbClr val="ffffff"/>
                </a:solidFill>
                <a:latin typeface="Calibri"/>
                <a:ea typeface="Verdana"/>
              </a:rPr>
              <a:t>And lead us not into temptation; </a:t>
            </a:r>
            <a:endParaRPr b="0" lang="en-GB" sz="1600" spc="-1" strike="noStrike">
              <a:solidFill>
                <a:srgbClr val="ffffff"/>
              </a:solidFill>
              <a:latin typeface="Arial"/>
            </a:endParaRPr>
          </a:p>
          <a:p>
            <a:pPr indent="0" defTabSz="914400">
              <a:lnSpc>
                <a:spcPct val="100000"/>
              </a:lnSpc>
              <a:buNone/>
              <a:tabLst>
                <a:tab algn="l" pos="0"/>
              </a:tabLst>
            </a:pPr>
            <a:r>
              <a:rPr b="1" lang="en-GB" sz="1600" spc="-1" strike="noStrike">
                <a:solidFill>
                  <a:srgbClr val="ffffff"/>
                </a:solidFill>
                <a:latin typeface="Calibri"/>
                <a:ea typeface="Verdana"/>
              </a:rPr>
              <a:t>but deliver us from evil. </a:t>
            </a:r>
            <a:endParaRPr b="0" lang="en-GB" sz="1600" spc="-1" strike="noStrike">
              <a:solidFill>
                <a:srgbClr val="ffffff"/>
              </a:solidFill>
              <a:latin typeface="Arial"/>
            </a:endParaRPr>
          </a:p>
          <a:p>
            <a:pPr indent="0" defTabSz="914400">
              <a:lnSpc>
                <a:spcPct val="100000"/>
              </a:lnSpc>
              <a:buNone/>
              <a:tabLst>
                <a:tab algn="l" pos="0"/>
              </a:tabLst>
            </a:pPr>
            <a:r>
              <a:rPr b="1" lang="en-GB" sz="1600" spc="-1" strike="noStrike">
                <a:solidFill>
                  <a:srgbClr val="ffffff"/>
                </a:solidFill>
                <a:latin typeface="Calibri"/>
                <a:ea typeface="Verdana"/>
              </a:rPr>
              <a:t>For thine is the kingdom, </a:t>
            </a:r>
            <a:endParaRPr b="0" lang="en-GB" sz="1600" spc="-1" strike="noStrike">
              <a:solidFill>
                <a:srgbClr val="ffffff"/>
              </a:solidFill>
              <a:latin typeface="Arial"/>
            </a:endParaRPr>
          </a:p>
          <a:p>
            <a:pPr indent="0" defTabSz="914400">
              <a:lnSpc>
                <a:spcPct val="100000"/>
              </a:lnSpc>
              <a:buNone/>
              <a:tabLst>
                <a:tab algn="l" pos="0"/>
              </a:tabLst>
            </a:pPr>
            <a:r>
              <a:rPr b="1" lang="en-GB" sz="1600" spc="-1" strike="noStrike">
                <a:solidFill>
                  <a:srgbClr val="ffffff"/>
                </a:solidFill>
                <a:latin typeface="Calibri"/>
                <a:ea typeface="Verdana"/>
              </a:rPr>
              <a:t>the power, and the glory, </a:t>
            </a:r>
            <a:endParaRPr b="0" lang="en-GB" sz="1600" spc="-1" strike="noStrike">
              <a:solidFill>
                <a:srgbClr val="ffffff"/>
              </a:solidFill>
              <a:latin typeface="Arial"/>
            </a:endParaRPr>
          </a:p>
          <a:p>
            <a:pPr indent="0" defTabSz="914400">
              <a:lnSpc>
                <a:spcPct val="100000"/>
              </a:lnSpc>
              <a:buNone/>
              <a:tabLst>
                <a:tab algn="l" pos="0"/>
              </a:tabLst>
            </a:pPr>
            <a:r>
              <a:rPr b="1" lang="en-GB" sz="1600" spc="-1" strike="noStrike">
                <a:solidFill>
                  <a:srgbClr val="ffffff"/>
                </a:solidFill>
                <a:latin typeface="Calibri"/>
                <a:ea typeface="Verdana"/>
              </a:rPr>
              <a:t>for ever and ever. Amen.</a:t>
            </a:r>
            <a:endParaRPr b="0" lang="en-GB" sz="1600" spc="-1" strike="noStrike">
              <a:solidFill>
                <a:srgbClr val="ffffff"/>
              </a:solidFill>
              <a:latin typeface="Arial"/>
            </a:endParaRPr>
          </a:p>
          <a:p>
            <a:pPr indent="0" defTabSz="914400">
              <a:lnSpc>
                <a:spcPct val="100000"/>
              </a:lnSpc>
              <a:buNone/>
              <a:tabLst>
                <a:tab algn="l" pos="0"/>
              </a:tabLst>
            </a:pPr>
            <a:endParaRPr b="0" lang="en-GB" sz="1600" spc="-1" strike="noStrike">
              <a:solidFill>
                <a:srgbClr val="ffffff"/>
              </a:solidFill>
              <a:latin typeface="Arial"/>
            </a:endParaRPr>
          </a:p>
          <a:p>
            <a:pPr indent="0" defTabSz="914400">
              <a:lnSpc>
                <a:spcPct val="100000"/>
              </a:lnSpc>
              <a:buNone/>
              <a:tabLst>
                <a:tab algn="l" pos="0"/>
              </a:tabLst>
            </a:pPr>
            <a:r>
              <a:rPr b="0" lang="en-GB" sz="1600" spc="-1" strike="noStrike">
                <a:solidFill>
                  <a:srgbClr val="ffff00"/>
                </a:solidFill>
                <a:latin typeface="Calibri"/>
                <a:ea typeface="Verdana"/>
              </a:rPr>
              <a:t>Draw near with faith</a:t>
            </a:r>
            <a:endParaRPr b="0" lang="en-GB" sz="1600" spc="-1" strike="noStrike">
              <a:solidFill>
                <a:srgbClr val="ffffff"/>
              </a:solidFill>
              <a:latin typeface="Arial"/>
            </a:endParaRPr>
          </a:p>
          <a:p>
            <a:pPr indent="0" defTabSz="914400">
              <a:lnSpc>
                <a:spcPct val="100000"/>
              </a:lnSpc>
              <a:buNone/>
              <a:tabLst>
                <a:tab algn="l" pos="0"/>
              </a:tabLst>
            </a:pPr>
            <a:r>
              <a:rPr b="0" lang="en-GB" sz="1600" spc="-1" strike="noStrike">
                <a:solidFill>
                  <a:srgbClr val="ffff00"/>
                </a:solidFill>
                <a:latin typeface="Calibri"/>
                <a:ea typeface="Verdana"/>
              </a:rPr>
              <a:t>Eat and drink of the body and blood</a:t>
            </a:r>
            <a:endParaRPr b="0" lang="en-GB" sz="1600" spc="-1" strike="noStrike">
              <a:solidFill>
                <a:srgbClr val="ffffff"/>
              </a:solidFill>
              <a:latin typeface="Arial"/>
            </a:endParaRPr>
          </a:p>
          <a:p>
            <a:pPr indent="0" defTabSz="914400">
              <a:lnSpc>
                <a:spcPct val="100000"/>
              </a:lnSpc>
              <a:buNone/>
              <a:tabLst>
                <a:tab algn="l" pos="0"/>
              </a:tabLst>
            </a:pPr>
            <a:r>
              <a:rPr b="0" lang="en-GB" sz="1600" spc="-1" strike="noStrike">
                <a:solidFill>
                  <a:srgbClr val="ffff00"/>
                </a:solidFill>
                <a:latin typeface="Calibri"/>
                <a:ea typeface="Verdana"/>
              </a:rPr>
              <a:t>Of our Lord Jesus Christ</a:t>
            </a:r>
            <a:endParaRPr b="0" lang="en-GB" sz="1600" spc="-1" strike="noStrike">
              <a:solidFill>
                <a:srgbClr val="ffffff"/>
              </a:solidFill>
              <a:latin typeface="Arial"/>
            </a:endParaRPr>
          </a:p>
          <a:p>
            <a:pPr indent="0" defTabSz="914400">
              <a:lnSpc>
                <a:spcPct val="100000"/>
              </a:lnSpc>
              <a:buNone/>
              <a:tabLst>
                <a:tab algn="l" pos="0"/>
              </a:tabLst>
            </a:pPr>
            <a:r>
              <a:rPr b="0" lang="en-GB" sz="1600" spc="-1" strike="noStrike">
                <a:solidFill>
                  <a:srgbClr val="ffff00"/>
                </a:solidFill>
                <a:latin typeface="Calibri"/>
                <a:ea typeface="Verdana"/>
              </a:rPr>
              <a:t>And feed upon him by Faith with thanksgiving</a:t>
            </a:r>
            <a:endParaRPr b="0" lang="en-GB" sz="1600" spc="-1" strike="noStrike">
              <a:solidFill>
                <a:srgbClr val="ffffff"/>
              </a:solidFill>
              <a:latin typeface="Arial"/>
            </a:endParaRPr>
          </a:p>
          <a:p>
            <a:pPr indent="0" defTabSz="914400">
              <a:lnSpc>
                <a:spcPct val="100000"/>
              </a:lnSpc>
              <a:buNone/>
              <a:tabLst>
                <a:tab algn="l" pos="0"/>
              </a:tabLst>
            </a:pPr>
            <a:endParaRPr b="0" lang="en-GB" sz="1600" spc="-1" strike="noStrike">
              <a:solidFill>
                <a:srgbClr val="ffffff"/>
              </a:solidFill>
              <a:latin typeface="Arial"/>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97" name="Picture 316" descr=""/>
          <p:cNvPicPr/>
          <p:nvPr/>
        </p:nvPicPr>
        <p:blipFill>
          <a:blip r:embed="rId1"/>
          <a:stretch/>
        </p:blipFill>
        <p:spPr>
          <a:xfrm>
            <a:off x="7488360" y="5040000"/>
            <a:ext cx="1652400" cy="1652400"/>
          </a:xfrm>
          <a:prstGeom prst="rect">
            <a:avLst/>
          </a:prstGeom>
          <a:ln w="0">
            <a:noFill/>
          </a:ln>
        </p:spPr>
      </p:pic>
      <p:sp>
        <p:nvSpPr>
          <p:cNvPr id="98" name="PlaceHolder 1"/>
          <p:cNvSpPr>
            <a:spLocks noGrp="1"/>
          </p:cNvSpPr>
          <p:nvPr>
            <p:ph type="subTitle"/>
          </p:nvPr>
        </p:nvSpPr>
        <p:spPr>
          <a:xfrm>
            <a:off x="1339560" y="5040000"/>
            <a:ext cx="6397200" cy="1748880"/>
          </a:xfrm>
          <a:prstGeom prst="rect">
            <a:avLst/>
          </a:prstGeom>
          <a:noFill/>
          <a:ln w="0">
            <a:noFill/>
          </a:ln>
        </p:spPr>
        <p:txBody>
          <a:bodyPr lIns="91440" rIns="91440" tIns="45720" bIns="45720" anchor="t">
            <a:noAutofit/>
          </a:bodyPr>
          <a:p>
            <a:pPr marL="228600" algn="ctr" defTabSz="457200">
              <a:lnSpc>
                <a:spcPct val="100000"/>
              </a:lnSpc>
              <a:spcBef>
                <a:spcPts val="641"/>
              </a:spcBef>
              <a:tabLst>
                <a:tab algn="l" pos="0"/>
              </a:tabLst>
            </a:pPr>
            <a:endParaRPr b="0" lang="en-GB" sz="3200" spc="-1" strike="noStrike">
              <a:solidFill>
                <a:srgbClr val="000000"/>
              </a:solidFill>
              <a:latin typeface="Arial"/>
            </a:endParaRPr>
          </a:p>
          <a:p>
            <a:pPr marL="228600" algn="ctr" defTabSz="457200">
              <a:lnSpc>
                <a:spcPct val="100000"/>
              </a:lnSpc>
              <a:spcBef>
                <a:spcPts val="641"/>
              </a:spcBef>
              <a:tabLst>
                <a:tab algn="l" pos="0"/>
              </a:tabLst>
            </a:pPr>
            <a:r>
              <a:rPr b="0" lang="en-GB" sz="3200" spc="-1" strike="noStrike">
                <a:solidFill>
                  <a:schemeClr val="dk1">
                    <a:tint val="75000"/>
                  </a:schemeClr>
                </a:solidFill>
                <a:latin typeface="Calibri"/>
                <a:ea typeface="DejaVu Sans"/>
              </a:rPr>
              <a:t>The Diocese of Cyprus and the Gulf</a:t>
            </a:r>
            <a:endParaRPr b="0" lang="en-GB" sz="3200" spc="-1" strike="noStrike">
              <a:solidFill>
                <a:srgbClr val="000000"/>
              </a:solidFill>
              <a:latin typeface="Arial"/>
            </a:endParaRPr>
          </a:p>
        </p:txBody>
      </p:sp>
      <p:sp>
        <p:nvSpPr>
          <p:cNvPr id="99" name="Rectangle 317"/>
          <p:cNvSpPr/>
          <p:nvPr/>
        </p:nvSpPr>
        <p:spPr>
          <a:xfrm>
            <a:off x="263160" y="0"/>
            <a:ext cx="8277120" cy="1212120"/>
          </a:xfrm>
          <a:prstGeom prst="rect">
            <a:avLst/>
          </a:prstGeom>
          <a:noFill/>
          <a:ln w="0">
            <a:noFill/>
          </a:ln>
        </p:spPr>
        <p:style>
          <a:lnRef idx="0"/>
          <a:fillRef idx="0"/>
          <a:effectRef idx="0"/>
          <a:fontRef idx="minor"/>
        </p:style>
        <p:txBody>
          <a:bodyPr lIns="90000" rIns="90000" tIns="45000" bIns="45000" anchor="ctr">
            <a:noAutofit/>
          </a:bodyPr>
          <a:p>
            <a:pPr defTabSz="914400">
              <a:lnSpc>
                <a:spcPct val="100000"/>
              </a:lnSpc>
            </a:pPr>
            <a:r>
              <a:rPr b="1" i="1" lang="en-GB" sz="4000" spc="-1" strike="noStrike">
                <a:solidFill>
                  <a:srgbClr val="2a6099"/>
                </a:solidFill>
                <a:latin typeface="Times New Roman"/>
                <a:ea typeface="DejaVu Sans"/>
              </a:rPr>
              <a:t>Great is Thy Faithfulness</a:t>
            </a:r>
            <a:endParaRPr b="0" lang="en-GB" sz="4000" spc="-1" strike="noStrike">
              <a:solidFill>
                <a:srgbClr val="000000"/>
              </a:solidFill>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56" name="Picture 316" descr=""/>
          <p:cNvPicPr/>
          <p:nvPr/>
        </p:nvPicPr>
        <p:blipFill>
          <a:blip r:embed="rId1"/>
          <a:stretch/>
        </p:blipFill>
        <p:spPr>
          <a:xfrm>
            <a:off x="7488360" y="5040000"/>
            <a:ext cx="1652400" cy="1652400"/>
          </a:xfrm>
          <a:prstGeom prst="rect">
            <a:avLst/>
          </a:prstGeom>
          <a:ln w="0">
            <a:noFill/>
          </a:ln>
        </p:spPr>
      </p:pic>
      <p:sp>
        <p:nvSpPr>
          <p:cNvPr id="57" name="PlaceHolder 1"/>
          <p:cNvSpPr>
            <a:spLocks noGrp="1"/>
          </p:cNvSpPr>
          <p:nvPr>
            <p:ph type="subTitle"/>
          </p:nvPr>
        </p:nvSpPr>
        <p:spPr>
          <a:xfrm>
            <a:off x="1339560" y="5040000"/>
            <a:ext cx="6397200" cy="1748880"/>
          </a:xfrm>
          <a:prstGeom prst="rect">
            <a:avLst/>
          </a:prstGeom>
          <a:noFill/>
          <a:ln w="0">
            <a:noFill/>
          </a:ln>
        </p:spPr>
        <p:txBody>
          <a:bodyPr lIns="91440" rIns="91440" tIns="45720" bIns="45720" anchor="t">
            <a:noAutofit/>
          </a:bodyPr>
          <a:p>
            <a:pPr marL="228600" algn="ctr" defTabSz="457200">
              <a:lnSpc>
                <a:spcPct val="100000"/>
              </a:lnSpc>
              <a:spcBef>
                <a:spcPts val="641"/>
              </a:spcBef>
              <a:tabLst>
                <a:tab algn="l" pos="0"/>
              </a:tabLst>
            </a:pPr>
            <a:endParaRPr b="0" lang="en-GB" sz="3200" spc="-1" strike="noStrike">
              <a:solidFill>
                <a:srgbClr val="000000"/>
              </a:solidFill>
              <a:latin typeface="Arial"/>
            </a:endParaRPr>
          </a:p>
          <a:p>
            <a:pPr marL="228600" algn="ctr" defTabSz="457200">
              <a:lnSpc>
                <a:spcPct val="100000"/>
              </a:lnSpc>
              <a:spcBef>
                <a:spcPts val="641"/>
              </a:spcBef>
              <a:tabLst>
                <a:tab algn="l" pos="0"/>
              </a:tabLst>
            </a:pPr>
            <a:r>
              <a:rPr b="0" lang="en-GB" sz="3200" spc="-1" strike="noStrike">
                <a:solidFill>
                  <a:schemeClr val="dk1">
                    <a:tint val="75000"/>
                  </a:schemeClr>
                </a:solidFill>
                <a:latin typeface="Calibri"/>
                <a:ea typeface="DejaVu Sans"/>
              </a:rPr>
              <a:t>The Diocese of Cyprus and the Gulf</a:t>
            </a:r>
            <a:endParaRPr b="0" lang="en-GB" sz="3200" spc="-1" strike="noStrike">
              <a:solidFill>
                <a:srgbClr val="000000"/>
              </a:solidFill>
              <a:latin typeface="Arial"/>
            </a:endParaRPr>
          </a:p>
        </p:txBody>
      </p:sp>
      <p:sp>
        <p:nvSpPr>
          <p:cNvPr id="58" name="Rectangle 317"/>
          <p:cNvSpPr/>
          <p:nvPr/>
        </p:nvSpPr>
        <p:spPr>
          <a:xfrm>
            <a:off x="263160" y="0"/>
            <a:ext cx="8277120" cy="1212120"/>
          </a:xfrm>
          <a:prstGeom prst="rect">
            <a:avLst/>
          </a:prstGeom>
          <a:noFill/>
          <a:ln w="0">
            <a:noFill/>
          </a:ln>
        </p:spPr>
        <p:style>
          <a:lnRef idx="0"/>
          <a:fillRef idx="0"/>
          <a:effectRef idx="0"/>
          <a:fontRef idx="minor"/>
        </p:style>
        <p:txBody>
          <a:bodyPr lIns="90000" rIns="90000" tIns="45000" bIns="45000" anchor="ctr">
            <a:noAutofit/>
          </a:bodyPr>
          <a:p>
            <a:pPr defTabSz="914400">
              <a:lnSpc>
                <a:spcPct val="100000"/>
              </a:lnSpc>
            </a:pPr>
            <a:r>
              <a:rPr b="1" i="1" lang="en-GB" sz="4000" spc="-1" strike="noStrike">
                <a:solidFill>
                  <a:srgbClr val="2a6099"/>
                </a:solidFill>
                <a:latin typeface="Times New Roman"/>
                <a:ea typeface="DejaVu Sans"/>
              </a:rPr>
              <a:t>My Song if Love Unknown</a:t>
            </a:r>
            <a:endParaRPr b="0" lang="en-GB" sz="4000" spc="-1" strike="noStrike">
              <a:solidFill>
                <a:srgbClr val="000000"/>
              </a:solidFill>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326520" y="272880"/>
            <a:ext cx="8487720" cy="866520"/>
          </a:xfrm>
          <a:prstGeom prst="rect">
            <a:avLst/>
          </a:prstGeom>
          <a:noFill/>
          <a:ln w="0">
            <a:noFill/>
          </a:ln>
        </p:spPr>
        <p:txBody>
          <a:bodyPr lIns="91440" rIns="91440" tIns="45720" bIns="45720" anchor="ctr">
            <a:noAutofit/>
          </a:bodyPr>
          <a:p>
            <a:pPr indent="0" defTabSz="457200">
              <a:lnSpc>
                <a:spcPct val="100000"/>
              </a:lnSpc>
              <a:spcBef>
                <a:spcPts val="641"/>
              </a:spcBef>
              <a:buNone/>
              <a:tabLst>
                <a:tab algn="l" pos="0"/>
              </a:tabLst>
            </a:pPr>
            <a:r>
              <a:rPr b="0" lang="en-GB" sz="2400" spc="-1" strike="noStrike">
                <a:solidFill>
                  <a:srgbClr val="ffffff"/>
                </a:solidFill>
                <a:latin typeface="Calibri"/>
                <a:ea typeface="DejaVu Sans"/>
              </a:rPr>
              <a:t>Prayer</a:t>
            </a:r>
            <a:endParaRPr b="0" lang="en-GB" sz="2400" spc="-1" strike="noStrike">
              <a:solidFill>
                <a:srgbClr val="ffffff"/>
              </a:solidFill>
              <a:latin typeface="Arial"/>
            </a:endParaRPr>
          </a:p>
        </p:txBody>
      </p:sp>
      <p:sp>
        <p:nvSpPr>
          <p:cNvPr id="101" name="PlaceHolder 2"/>
          <p:cNvSpPr>
            <a:spLocks noGrp="1"/>
          </p:cNvSpPr>
          <p:nvPr>
            <p:ph/>
          </p:nvPr>
        </p:nvSpPr>
        <p:spPr>
          <a:xfrm>
            <a:off x="417600" y="1779480"/>
            <a:ext cx="7890840" cy="3217680"/>
          </a:xfrm>
          <a:prstGeom prst="rect">
            <a:avLst/>
          </a:prstGeom>
          <a:noFill/>
          <a:ln w="0">
            <a:noFill/>
          </a:ln>
        </p:spPr>
        <p:txBody>
          <a:bodyPr lIns="91440" rIns="91440" tIns="45720" bIns="45720" anchor="b">
            <a:noAutofit/>
          </a:bodyPr>
          <a:p>
            <a:pPr indent="0" defTabSz="914400">
              <a:lnSpc>
                <a:spcPct val="100000"/>
              </a:lnSpc>
              <a:buNone/>
              <a:tabLst>
                <a:tab algn="l" pos="0"/>
              </a:tabLst>
            </a:pPr>
            <a:r>
              <a:rPr b="0" lang="en-GB" sz="1600" spc="-1" strike="noStrike">
                <a:solidFill>
                  <a:srgbClr val="e0c2cd"/>
                </a:solidFill>
                <a:latin typeface="Calibri"/>
                <a:ea typeface="DejaVu Sans"/>
              </a:rPr>
              <a:t>Prayer:</a:t>
            </a:r>
            <a:br>
              <a:rPr sz="1600"/>
            </a:br>
            <a:r>
              <a:rPr b="1" lang="en-GB" sz="1600" spc="-1" strike="noStrike">
                <a:solidFill>
                  <a:srgbClr val="ffffff"/>
                </a:solidFill>
                <a:latin typeface="Calibri"/>
                <a:ea typeface="DejaVu Sans"/>
              </a:rPr>
              <a:t>Lord and heavenly Father,</a:t>
            </a:r>
            <a:endParaRPr b="0" lang="en-GB" sz="1600" spc="-1" strike="noStrike">
              <a:solidFill>
                <a:srgbClr val="ffffff"/>
              </a:solidFill>
              <a:latin typeface="Arial"/>
            </a:endParaRPr>
          </a:p>
          <a:p>
            <a:pPr indent="0" defTabSz="914400">
              <a:lnSpc>
                <a:spcPct val="100000"/>
              </a:lnSpc>
              <a:buNone/>
              <a:tabLst>
                <a:tab algn="l" pos="0"/>
              </a:tabLst>
            </a:pPr>
            <a:r>
              <a:rPr b="1" lang="en-GB" sz="1600" spc="-1" strike="noStrike">
                <a:solidFill>
                  <a:srgbClr val="ffffff"/>
                </a:solidFill>
                <a:latin typeface="Calibri"/>
                <a:ea typeface="DejaVu Sans"/>
              </a:rPr>
              <a:t>we offer you through your dear Son Jesus Christ </a:t>
            </a:r>
            <a:endParaRPr b="0" lang="en-GB" sz="1600" spc="-1" strike="noStrike">
              <a:solidFill>
                <a:srgbClr val="ffffff"/>
              </a:solidFill>
              <a:latin typeface="Arial"/>
            </a:endParaRPr>
          </a:p>
          <a:p>
            <a:pPr indent="0" defTabSz="914400">
              <a:lnSpc>
                <a:spcPct val="100000"/>
              </a:lnSpc>
              <a:buNone/>
              <a:tabLst>
                <a:tab algn="l" pos="0"/>
              </a:tabLst>
            </a:pPr>
            <a:r>
              <a:rPr b="1" lang="en-GB" sz="1600" spc="-1" strike="noStrike">
                <a:solidFill>
                  <a:srgbClr val="ffffff"/>
                </a:solidFill>
                <a:latin typeface="Calibri"/>
                <a:ea typeface="DejaVu Sans"/>
              </a:rPr>
              <a:t>this our sacrifice of praise and thanksgiving.</a:t>
            </a:r>
            <a:endParaRPr b="0" lang="en-GB" sz="1600" spc="-1" strike="noStrike">
              <a:solidFill>
                <a:srgbClr val="ffffff"/>
              </a:solidFill>
              <a:latin typeface="Arial"/>
            </a:endParaRPr>
          </a:p>
          <a:p>
            <a:pPr indent="0" defTabSz="914400">
              <a:lnSpc>
                <a:spcPct val="100000"/>
              </a:lnSpc>
              <a:buNone/>
              <a:tabLst>
                <a:tab algn="l" pos="0"/>
              </a:tabLst>
            </a:pPr>
            <a:r>
              <a:rPr b="1" lang="en-GB" sz="1600" spc="-1" strike="noStrike">
                <a:solidFill>
                  <a:srgbClr val="ffffff"/>
                </a:solidFill>
                <a:latin typeface="Calibri"/>
                <a:ea typeface="DejaVu Sans"/>
              </a:rPr>
              <a:t>Grant that by his merits and death, </a:t>
            </a:r>
            <a:endParaRPr b="0" lang="en-GB" sz="1600" spc="-1" strike="noStrike">
              <a:solidFill>
                <a:srgbClr val="ffffff"/>
              </a:solidFill>
              <a:latin typeface="Arial"/>
            </a:endParaRPr>
          </a:p>
          <a:p>
            <a:pPr indent="0" defTabSz="914400">
              <a:lnSpc>
                <a:spcPct val="100000"/>
              </a:lnSpc>
              <a:buNone/>
              <a:tabLst>
                <a:tab algn="l" pos="0"/>
              </a:tabLst>
            </a:pPr>
            <a:r>
              <a:rPr b="1" lang="en-GB" sz="1600" spc="-1" strike="noStrike">
                <a:solidFill>
                  <a:srgbClr val="ffffff"/>
                </a:solidFill>
                <a:latin typeface="Calibri"/>
                <a:ea typeface="DejaVu Sans"/>
              </a:rPr>
              <a:t>and through faith in his blood, </a:t>
            </a:r>
            <a:endParaRPr b="0" lang="en-GB" sz="1600" spc="-1" strike="noStrike">
              <a:solidFill>
                <a:srgbClr val="ffffff"/>
              </a:solidFill>
              <a:latin typeface="Arial"/>
            </a:endParaRPr>
          </a:p>
          <a:p>
            <a:pPr indent="0" defTabSz="914400">
              <a:lnSpc>
                <a:spcPct val="100000"/>
              </a:lnSpc>
              <a:buNone/>
              <a:tabLst>
                <a:tab algn="l" pos="0"/>
              </a:tabLst>
            </a:pPr>
            <a:r>
              <a:rPr b="1" lang="en-GB" sz="1600" spc="-1" strike="noStrike">
                <a:solidFill>
                  <a:srgbClr val="ffffff"/>
                </a:solidFill>
                <a:latin typeface="Calibri"/>
                <a:ea typeface="DejaVu Sans"/>
              </a:rPr>
              <a:t>we and all your Church may receive forgiveness of our sins </a:t>
            </a:r>
            <a:endParaRPr b="0" lang="en-GB" sz="1600" spc="-1" strike="noStrike">
              <a:solidFill>
                <a:srgbClr val="ffffff"/>
              </a:solidFill>
              <a:latin typeface="Arial"/>
            </a:endParaRPr>
          </a:p>
          <a:p>
            <a:pPr indent="0" defTabSz="914400">
              <a:lnSpc>
                <a:spcPct val="100000"/>
              </a:lnSpc>
              <a:buNone/>
              <a:tabLst>
                <a:tab algn="l" pos="0"/>
              </a:tabLst>
            </a:pPr>
            <a:r>
              <a:rPr b="1" lang="en-GB" sz="1600" spc="-1" strike="noStrike">
                <a:solidFill>
                  <a:srgbClr val="ffffff"/>
                </a:solidFill>
                <a:latin typeface="Calibri"/>
                <a:ea typeface="DejaVu Sans"/>
              </a:rPr>
              <a:t>and all other benefits of his passion. </a:t>
            </a:r>
            <a:endParaRPr b="0" lang="en-GB" sz="1600" spc="-1" strike="noStrike">
              <a:solidFill>
                <a:srgbClr val="ffffff"/>
              </a:solidFill>
              <a:latin typeface="Arial"/>
            </a:endParaRPr>
          </a:p>
          <a:p>
            <a:pPr indent="0" defTabSz="914400">
              <a:lnSpc>
                <a:spcPct val="100000"/>
              </a:lnSpc>
              <a:buNone/>
              <a:tabLst>
                <a:tab algn="l" pos="0"/>
              </a:tabLst>
            </a:pPr>
            <a:r>
              <a:rPr b="1" lang="en-GB" sz="1600" spc="-1" strike="noStrike">
                <a:solidFill>
                  <a:srgbClr val="ffffff"/>
                </a:solidFill>
                <a:latin typeface="Calibri"/>
                <a:ea typeface="DejaVu Sans"/>
              </a:rPr>
              <a:t>And here we offer and present to you, </a:t>
            </a:r>
            <a:endParaRPr b="0" lang="en-GB" sz="1600" spc="-1" strike="noStrike">
              <a:solidFill>
                <a:srgbClr val="ffffff"/>
              </a:solidFill>
              <a:latin typeface="Arial"/>
            </a:endParaRPr>
          </a:p>
          <a:p>
            <a:pPr indent="0" defTabSz="914400">
              <a:lnSpc>
                <a:spcPct val="100000"/>
              </a:lnSpc>
              <a:buNone/>
              <a:tabLst>
                <a:tab algn="l" pos="0"/>
              </a:tabLst>
            </a:pPr>
            <a:r>
              <a:rPr b="1" lang="en-GB" sz="1600" spc="-1" strike="noStrike">
                <a:solidFill>
                  <a:srgbClr val="ffffff"/>
                </a:solidFill>
                <a:latin typeface="Calibri"/>
                <a:ea typeface="DejaVu Sans"/>
              </a:rPr>
              <a:t>O Lord, ourselves, our souls and our bodies, </a:t>
            </a:r>
            <a:endParaRPr b="0" lang="en-GB" sz="1600" spc="-1" strike="noStrike">
              <a:solidFill>
                <a:srgbClr val="ffffff"/>
              </a:solidFill>
              <a:latin typeface="Arial"/>
            </a:endParaRPr>
          </a:p>
          <a:p>
            <a:pPr indent="0" defTabSz="914400">
              <a:lnSpc>
                <a:spcPct val="100000"/>
              </a:lnSpc>
              <a:buNone/>
              <a:tabLst>
                <a:tab algn="l" pos="0"/>
              </a:tabLst>
            </a:pPr>
            <a:r>
              <a:rPr b="1" lang="en-GB" sz="1600" spc="-1" strike="noStrike">
                <a:solidFill>
                  <a:srgbClr val="ffffff"/>
                </a:solidFill>
                <a:latin typeface="Calibri"/>
                <a:ea typeface="DejaVu Sans"/>
              </a:rPr>
              <a:t>to be a reasonable, holy and living sacrifice; </a:t>
            </a:r>
            <a:endParaRPr b="0" lang="en-GB" sz="1600" spc="-1" strike="noStrike">
              <a:solidFill>
                <a:srgbClr val="ffffff"/>
              </a:solidFill>
              <a:latin typeface="Arial"/>
            </a:endParaRPr>
          </a:p>
          <a:p>
            <a:pPr indent="0" defTabSz="914400">
              <a:lnSpc>
                <a:spcPct val="100000"/>
              </a:lnSpc>
              <a:buNone/>
              <a:tabLst>
                <a:tab algn="l" pos="0"/>
              </a:tabLst>
            </a:pPr>
            <a:r>
              <a:rPr b="1" lang="en-GB" sz="1600" spc="-1" strike="noStrike">
                <a:solidFill>
                  <a:srgbClr val="ffffff"/>
                </a:solidFill>
                <a:latin typeface="Calibri"/>
                <a:ea typeface="DejaVu Sans"/>
              </a:rPr>
              <a:t>fill us all who share in this holy communion </a:t>
            </a:r>
            <a:endParaRPr b="0" lang="en-GB" sz="1600" spc="-1" strike="noStrike">
              <a:solidFill>
                <a:srgbClr val="ffffff"/>
              </a:solidFill>
              <a:latin typeface="Arial"/>
            </a:endParaRPr>
          </a:p>
          <a:p>
            <a:pPr indent="0" defTabSz="914400">
              <a:lnSpc>
                <a:spcPct val="100000"/>
              </a:lnSpc>
              <a:buNone/>
              <a:tabLst>
                <a:tab algn="l" pos="0"/>
              </a:tabLst>
            </a:pPr>
            <a:r>
              <a:rPr b="1" lang="en-GB" sz="1600" spc="-1" strike="noStrike">
                <a:solidFill>
                  <a:srgbClr val="ffffff"/>
                </a:solidFill>
                <a:latin typeface="Calibri"/>
                <a:ea typeface="DejaVu Sans"/>
              </a:rPr>
              <a:t>with your grace and heavenly blessing. Amen.</a:t>
            </a:r>
            <a:endParaRPr b="0" lang="en-GB" sz="1600" spc="-1" strike="noStrike">
              <a:solidFill>
                <a:srgbClr val="ffffff"/>
              </a:solidFill>
              <a:latin typeface="Arial"/>
            </a:endParaRPr>
          </a:p>
        </p:txBody>
      </p:sp>
    </p:spTree>
  </p:cSld>
  <mc:AlternateContent>
    <mc:Choice Requires="p14">
      <p:transition spd="slow" p14:dur="2000"/>
    </mc:Choice>
    <mc:Fallback>
      <p:transition spd="slow"/>
    </mc:Fallback>
  </mc:AlternateContent>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2" name="PlaceHolder 1"/>
          <p:cNvSpPr>
            <a:spLocks noGrp="1"/>
          </p:cNvSpPr>
          <p:nvPr>
            <p:ph type="title"/>
          </p:nvPr>
        </p:nvSpPr>
        <p:spPr>
          <a:xfrm>
            <a:off x="326520" y="272880"/>
            <a:ext cx="8487720" cy="866520"/>
          </a:xfrm>
          <a:prstGeom prst="rect">
            <a:avLst/>
          </a:prstGeom>
          <a:noFill/>
          <a:ln w="0">
            <a:noFill/>
          </a:ln>
        </p:spPr>
        <p:txBody>
          <a:bodyPr lIns="91440" rIns="91440" tIns="45720" bIns="45720" anchor="ctr">
            <a:noAutofit/>
          </a:bodyPr>
          <a:p>
            <a:pPr indent="0" defTabSz="457200">
              <a:lnSpc>
                <a:spcPct val="100000"/>
              </a:lnSpc>
              <a:spcBef>
                <a:spcPts val="641"/>
              </a:spcBef>
              <a:buNone/>
              <a:tabLst>
                <a:tab algn="l" pos="0"/>
              </a:tabLst>
            </a:pPr>
            <a:r>
              <a:rPr b="0" lang="en-GB" sz="2400" spc="-1" strike="noStrike">
                <a:solidFill>
                  <a:srgbClr val="ffffff"/>
                </a:solidFill>
                <a:latin typeface="Calibri"/>
                <a:ea typeface="DejaVu Sans"/>
              </a:rPr>
              <a:t>Blessing</a:t>
            </a:r>
            <a:endParaRPr b="0" lang="en-GB" sz="2400" spc="-1" strike="noStrike">
              <a:solidFill>
                <a:srgbClr val="ffffff"/>
              </a:solidFill>
              <a:latin typeface="Arial"/>
            </a:endParaRPr>
          </a:p>
        </p:txBody>
      </p:sp>
      <p:sp>
        <p:nvSpPr>
          <p:cNvPr id="103" name="PlaceHolder 2"/>
          <p:cNvSpPr>
            <a:spLocks noGrp="1"/>
          </p:cNvSpPr>
          <p:nvPr>
            <p:ph/>
          </p:nvPr>
        </p:nvSpPr>
        <p:spPr>
          <a:xfrm>
            <a:off x="417600" y="1767240"/>
            <a:ext cx="7890840" cy="3267720"/>
          </a:xfrm>
          <a:prstGeom prst="rect">
            <a:avLst/>
          </a:prstGeom>
          <a:noFill/>
          <a:ln w="0">
            <a:noFill/>
          </a:ln>
        </p:spPr>
        <p:txBody>
          <a:bodyPr lIns="91440" rIns="91440" tIns="45720" bIns="45720" anchor="b">
            <a:noAutofit/>
          </a:bodyPr>
          <a:p>
            <a:pPr indent="0" defTabSz="914400">
              <a:lnSpc>
                <a:spcPct val="100000"/>
              </a:lnSpc>
              <a:buNone/>
              <a:tabLst>
                <a:tab algn="l" pos="0"/>
              </a:tabLst>
            </a:pPr>
            <a:r>
              <a:rPr b="0" lang="en-GB" sz="1600" spc="-1" strike="noStrike">
                <a:solidFill>
                  <a:srgbClr val="e0c2cd"/>
                </a:solidFill>
                <a:latin typeface="Calibri"/>
                <a:ea typeface="DejaVu Sans"/>
              </a:rPr>
              <a:t>Blessing:</a:t>
            </a:r>
            <a:br>
              <a:rPr sz="1600"/>
            </a:br>
            <a:r>
              <a:rPr b="0" lang="en-GB" sz="1600" spc="-1" strike="noStrike">
                <a:solidFill>
                  <a:srgbClr val="ffff00"/>
                </a:solidFill>
                <a:latin typeface="Calibri"/>
                <a:ea typeface="DejaVu Sans"/>
              </a:rPr>
              <a:t>May the God of peace sanctify you wholly; </a:t>
            </a:r>
            <a:endParaRPr b="0" lang="en-GB" sz="1600" spc="-1" strike="noStrike">
              <a:solidFill>
                <a:srgbClr val="ffffff"/>
              </a:solidFill>
              <a:latin typeface="Arial"/>
            </a:endParaRPr>
          </a:p>
          <a:p>
            <a:pPr indent="0" defTabSz="914400">
              <a:lnSpc>
                <a:spcPct val="100000"/>
              </a:lnSpc>
              <a:buNone/>
              <a:tabLst>
                <a:tab algn="l" pos="0"/>
              </a:tabLst>
            </a:pPr>
            <a:r>
              <a:rPr b="0" lang="en-GB" sz="1600" spc="-1" strike="noStrike">
                <a:solidFill>
                  <a:srgbClr val="ffff00"/>
                </a:solidFill>
                <a:latin typeface="Calibri"/>
                <a:ea typeface="DejaVu Sans"/>
              </a:rPr>
              <a:t>that your spirit and soul and body be kept sound and blameless </a:t>
            </a:r>
            <a:endParaRPr b="0" lang="en-GB" sz="1600" spc="-1" strike="noStrike">
              <a:solidFill>
                <a:srgbClr val="ffffff"/>
              </a:solidFill>
              <a:latin typeface="Arial"/>
            </a:endParaRPr>
          </a:p>
          <a:p>
            <a:pPr indent="0" defTabSz="914400">
              <a:lnSpc>
                <a:spcPct val="100000"/>
              </a:lnSpc>
              <a:buNone/>
              <a:tabLst>
                <a:tab algn="l" pos="0"/>
              </a:tabLst>
            </a:pPr>
            <a:r>
              <a:rPr b="0" lang="en-GB" sz="1600" spc="-1" strike="noStrike">
                <a:solidFill>
                  <a:srgbClr val="ffff00"/>
                </a:solidFill>
                <a:latin typeface="Calibri"/>
                <a:ea typeface="DejaVu Sans"/>
              </a:rPr>
              <a:t>at the coming of our Lord Jesus Christ;</a:t>
            </a:r>
            <a:endParaRPr b="0" lang="en-GB" sz="1600" spc="-1" strike="noStrike">
              <a:solidFill>
                <a:srgbClr val="ffffff"/>
              </a:solidFill>
              <a:latin typeface="Arial"/>
            </a:endParaRPr>
          </a:p>
          <a:p>
            <a:pPr indent="0" defTabSz="914400">
              <a:lnSpc>
                <a:spcPct val="100000"/>
              </a:lnSpc>
              <a:buNone/>
              <a:tabLst>
                <a:tab algn="l" pos="0"/>
              </a:tabLst>
            </a:pPr>
            <a:r>
              <a:rPr b="0" lang="en-GB" sz="1600" spc="-1" strike="noStrike">
                <a:solidFill>
                  <a:srgbClr val="ffff00"/>
                </a:solidFill>
                <a:latin typeface="Calibri"/>
                <a:ea typeface="DejaVu Sans"/>
              </a:rPr>
              <a:t>and the blessing of God Almighty, the Father, the Son and the Holy Spirit</a:t>
            </a:r>
            <a:endParaRPr b="0" lang="en-GB" sz="1600" spc="-1" strike="noStrike">
              <a:solidFill>
                <a:srgbClr val="ffffff"/>
              </a:solidFill>
              <a:latin typeface="Arial"/>
            </a:endParaRPr>
          </a:p>
          <a:p>
            <a:pPr indent="0" defTabSz="914400">
              <a:lnSpc>
                <a:spcPct val="100000"/>
              </a:lnSpc>
              <a:buNone/>
              <a:tabLst>
                <a:tab algn="l" pos="0"/>
              </a:tabLst>
            </a:pPr>
            <a:r>
              <a:rPr b="0" lang="en-GB" sz="1600" spc="-1" strike="noStrike">
                <a:solidFill>
                  <a:srgbClr val="ffff00"/>
                </a:solidFill>
                <a:latin typeface="Calibri"/>
                <a:ea typeface="DejaVu Sans"/>
              </a:rPr>
              <a:t>Rest upon you and keep you and all whom you love, safe and well, for evermore, </a:t>
            </a:r>
            <a:r>
              <a:rPr b="1" lang="en-GB" sz="1600" spc="-1" strike="noStrike">
                <a:solidFill>
                  <a:srgbClr val="ffffff"/>
                </a:solidFill>
                <a:latin typeface="Calibri"/>
                <a:ea typeface="DejaVu Sans"/>
              </a:rPr>
              <a:t>Amen.</a:t>
            </a:r>
            <a:endParaRPr b="0" lang="en-GB" sz="1600" spc="-1" strike="noStrike">
              <a:solidFill>
                <a:srgbClr val="ffffff"/>
              </a:solidFill>
              <a:latin typeface="Arial"/>
            </a:endParaRPr>
          </a:p>
          <a:p>
            <a:pPr indent="0" defTabSz="914400">
              <a:lnSpc>
                <a:spcPct val="100000"/>
              </a:lnSpc>
              <a:buNone/>
              <a:tabLst>
                <a:tab algn="l" pos="0"/>
              </a:tabLst>
            </a:pPr>
            <a:endParaRPr b="0" lang="en-GB" sz="1600" spc="-1" strike="noStrike">
              <a:solidFill>
                <a:srgbClr val="ffffff"/>
              </a:solidFill>
              <a:latin typeface="Arial"/>
            </a:endParaRPr>
          </a:p>
          <a:p>
            <a:pPr indent="0" defTabSz="914400">
              <a:lnSpc>
                <a:spcPct val="100000"/>
              </a:lnSpc>
              <a:buNone/>
              <a:tabLst>
                <a:tab algn="l" pos="0"/>
              </a:tabLst>
            </a:pPr>
            <a:r>
              <a:rPr b="0" lang="en-GB" sz="1600" spc="-1" strike="noStrike">
                <a:solidFill>
                  <a:srgbClr val="e0c2cd"/>
                </a:solidFill>
                <a:latin typeface="Calibri"/>
                <a:ea typeface="DejaVu Sans"/>
              </a:rPr>
              <a:t>Closing Prayer:</a:t>
            </a:r>
            <a:endParaRPr b="0" lang="en-GB" sz="1600" spc="-1" strike="noStrike">
              <a:solidFill>
                <a:srgbClr val="ffffff"/>
              </a:solidFill>
              <a:latin typeface="Arial"/>
            </a:endParaRPr>
          </a:p>
          <a:p>
            <a:pPr indent="0" defTabSz="914400">
              <a:lnSpc>
                <a:spcPct val="100000"/>
              </a:lnSpc>
              <a:buNone/>
              <a:tabLst>
                <a:tab algn="l" pos="0"/>
              </a:tabLst>
            </a:pPr>
            <a:r>
              <a:rPr b="0" lang="en-GB" sz="1600" spc="-1" strike="noStrike">
                <a:solidFill>
                  <a:srgbClr val="ffff00"/>
                </a:solidFill>
                <a:latin typeface="Calibri"/>
                <a:ea typeface="DejaVu Sans"/>
              </a:rPr>
              <a:t>God our Redeemer show us compassion and love.  Lead us, guide us, fill us with your Spirit.  Show us the way from darkness to light that we may be the light of the world;  so go in the light of Jesus.</a:t>
            </a:r>
            <a:endParaRPr b="0" lang="en-GB" sz="1600" spc="-1" strike="noStrike">
              <a:solidFill>
                <a:srgbClr val="ffffff"/>
              </a:solidFill>
              <a:latin typeface="Arial"/>
            </a:endParaRPr>
          </a:p>
          <a:p>
            <a:pPr indent="0" defTabSz="914400">
              <a:lnSpc>
                <a:spcPct val="100000"/>
              </a:lnSpc>
              <a:buNone/>
              <a:tabLst>
                <a:tab algn="l" pos="0"/>
              </a:tabLst>
            </a:pPr>
            <a:r>
              <a:rPr b="1" lang="en-GB" sz="1600" spc="-1" strike="noStrike">
                <a:solidFill>
                  <a:srgbClr val="ffffff"/>
                </a:solidFill>
                <a:latin typeface="Calibri"/>
                <a:ea typeface="DejaVu Sans"/>
              </a:rPr>
              <a:t>In the name of Christ, Amen.</a:t>
            </a:r>
            <a:endParaRPr b="0" lang="en-GB" sz="1600" spc="-1" strike="noStrike">
              <a:solidFill>
                <a:srgbClr val="ffffff"/>
              </a:solidFill>
              <a:latin typeface="Arial"/>
            </a:endParaRPr>
          </a:p>
          <a:p>
            <a:pPr indent="0" defTabSz="914400">
              <a:lnSpc>
                <a:spcPct val="100000"/>
              </a:lnSpc>
              <a:spcAft>
                <a:spcPts val="1276"/>
              </a:spcAft>
              <a:buNone/>
              <a:tabLst>
                <a:tab algn="l" pos="0"/>
              </a:tabLst>
            </a:pPr>
            <a:endParaRPr b="0" lang="en-GB" sz="1600" spc="-1" strike="noStrike">
              <a:solidFill>
                <a:srgbClr val="ffffff"/>
              </a:solidFill>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 name="PlaceHolder 1"/>
          <p:cNvSpPr>
            <a:spLocks noGrp="1"/>
          </p:cNvSpPr>
          <p:nvPr>
            <p:ph type="subTitle"/>
          </p:nvPr>
        </p:nvSpPr>
        <p:spPr>
          <a:xfrm>
            <a:off x="1339560" y="5040000"/>
            <a:ext cx="6397200" cy="1748880"/>
          </a:xfrm>
          <a:prstGeom prst="rect">
            <a:avLst/>
          </a:prstGeom>
          <a:noFill/>
          <a:ln w="0">
            <a:noFill/>
          </a:ln>
        </p:spPr>
        <p:txBody>
          <a:bodyPr lIns="91440" rIns="91440" tIns="45720" bIns="45720" anchor="t">
            <a:noAutofit/>
          </a:bodyPr>
          <a:p>
            <a:pPr marL="228600" algn="ctr" defTabSz="457200">
              <a:lnSpc>
                <a:spcPct val="100000"/>
              </a:lnSpc>
              <a:spcBef>
                <a:spcPts val="641"/>
              </a:spcBef>
              <a:tabLst>
                <a:tab algn="l" pos="0"/>
              </a:tabLst>
            </a:pPr>
            <a:endParaRPr b="0" lang="en-GB" sz="3200" spc="-1" strike="noStrike">
              <a:solidFill>
                <a:srgbClr val="000000"/>
              </a:solidFill>
              <a:latin typeface="Arial"/>
            </a:endParaRPr>
          </a:p>
          <a:p>
            <a:pPr marL="228600" algn="ctr" defTabSz="457200">
              <a:lnSpc>
                <a:spcPct val="100000"/>
              </a:lnSpc>
              <a:spcBef>
                <a:spcPts val="641"/>
              </a:spcBef>
              <a:tabLst>
                <a:tab algn="l" pos="0"/>
              </a:tabLst>
            </a:pPr>
            <a:r>
              <a:rPr b="0" lang="en-GB" sz="3200" spc="-1" strike="noStrike">
                <a:solidFill>
                  <a:schemeClr val="dk1">
                    <a:tint val="75000"/>
                  </a:schemeClr>
                </a:solidFill>
                <a:latin typeface="Calibri"/>
                <a:ea typeface="DejaVu Sans"/>
              </a:rPr>
              <a:t>The Diocese of Cyprus and the Gulf</a:t>
            </a:r>
            <a:endParaRPr b="0" lang="en-GB" sz="3200" spc="-1" strike="noStrike">
              <a:solidFill>
                <a:srgbClr val="000000"/>
              </a:solidFill>
              <a:latin typeface="Arial"/>
            </a:endParaRPr>
          </a:p>
        </p:txBody>
      </p:sp>
      <p:sp>
        <p:nvSpPr>
          <p:cNvPr id="105" name="PlaceHolder 2"/>
          <p:cNvSpPr>
            <a:spLocks noGrp="1"/>
          </p:cNvSpPr>
          <p:nvPr>
            <p:ph type="title"/>
          </p:nvPr>
        </p:nvSpPr>
        <p:spPr>
          <a:xfrm>
            <a:off x="687960" y="1980000"/>
            <a:ext cx="7768800" cy="1466280"/>
          </a:xfrm>
          <a:prstGeom prst="rect">
            <a:avLst/>
          </a:prstGeom>
          <a:noFill/>
          <a:ln w="0">
            <a:noFill/>
          </a:ln>
        </p:spPr>
        <p:txBody>
          <a:bodyPr lIns="91440" rIns="91440" tIns="45720" bIns="45720" anchor="ctr">
            <a:noAutofit/>
          </a:bodyPr>
          <a:p>
            <a:pPr indent="0" algn="ctr" defTabSz="457200">
              <a:lnSpc>
                <a:spcPct val="100000"/>
              </a:lnSpc>
              <a:buNone/>
              <a:tabLst>
                <a:tab algn="l" pos="0"/>
              </a:tabLst>
            </a:pPr>
            <a:r>
              <a:rPr b="0" lang="en-GB" sz="4400" spc="-1" strike="noStrike">
                <a:solidFill>
                  <a:srgbClr val="2a6099"/>
                </a:solidFill>
                <a:latin typeface="Calibri"/>
                <a:ea typeface="DejaVu Sans"/>
              </a:rPr>
              <a:t>Holy Communion</a:t>
            </a:r>
            <a:br>
              <a:rPr sz="4400"/>
            </a:br>
            <a:r>
              <a:rPr b="0" lang="en-GB" sz="4400" spc="-1" strike="noStrike">
                <a:solidFill>
                  <a:srgbClr val="2a6099"/>
                </a:solidFill>
                <a:latin typeface="Calibri"/>
                <a:ea typeface="DejaVu Sans"/>
              </a:rPr>
              <a:t> 4</a:t>
            </a:r>
            <a:r>
              <a:rPr b="0" lang="en-GB" sz="4400" spc="-1" strike="noStrike" baseline="33000">
                <a:solidFill>
                  <a:srgbClr val="2a6099"/>
                </a:solidFill>
                <a:latin typeface="Calibri"/>
                <a:ea typeface="DejaVu Sans"/>
              </a:rPr>
              <a:t>th</a:t>
            </a:r>
            <a:r>
              <a:rPr b="0" lang="en-GB" sz="4400" spc="-1" strike="noStrike">
                <a:solidFill>
                  <a:srgbClr val="2a6099"/>
                </a:solidFill>
                <a:latin typeface="Calibri"/>
                <a:ea typeface="DejaVu Sans"/>
              </a:rPr>
              <a:t> April</a:t>
            </a:r>
            <a:r>
              <a:rPr b="0" lang="en-GB" sz="4400" spc="-1" strike="noStrike">
                <a:solidFill>
                  <a:srgbClr val="2a6099"/>
                </a:solidFill>
                <a:latin typeface="Calibri"/>
                <a:ea typeface="DejaVu Sans"/>
              </a:rPr>
              <a:t> March 2026</a:t>
            </a:r>
            <a:br>
              <a:rPr sz="4400"/>
            </a:br>
            <a:r>
              <a:rPr b="1" lang="en-GB" sz="4000" spc="-1" strike="noStrike">
                <a:solidFill>
                  <a:srgbClr val="2a6099"/>
                </a:solidFill>
                <a:latin typeface="Calibri"/>
                <a:ea typeface="DejaVu Sans"/>
              </a:rPr>
              <a:t>St Christopher’s Cathedral </a:t>
            </a:r>
            <a:br>
              <a:rPr sz="4000"/>
            </a:br>
            <a:r>
              <a:rPr b="1" lang="en-GB" sz="4000" spc="-1" strike="noStrike">
                <a:solidFill>
                  <a:srgbClr val="2a6099"/>
                </a:solidFill>
                <a:latin typeface="Calibri"/>
                <a:ea typeface="DejaVu Sans"/>
              </a:rPr>
              <a:t>and Awali Church, Bahrain</a:t>
            </a:r>
            <a:endParaRPr b="0" lang="en-GB" sz="4000" spc="-1" strike="noStrike">
              <a:solidFill>
                <a:srgbClr val="000000"/>
              </a:solidFill>
              <a:latin typeface="Arial"/>
            </a:endParaRPr>
          </a:p>
        </p:txBody>
      </p:sp>
      <p:pic>
        <p:nvPicPr>
          <p:cNvPr id="106" name="Picture 313" descr=""/>
          <p:cNvPicPr/>
          <p:nvPr/>
        </p:nvPicPr>
        <p:blipFill>
          <a:blip r:embed="rId1"/>
          <a:stretch/>
        </p:blipFill>
        <p:spPr>
          <a:xfrm>
            <a:off x="7488360" y="5040000"/>
            <a:ext cx="1652400" cy="1652400"/>
          </a:xfrm>
          <a:prstGeom prst="rect">
            <a:avLst/>
          </a:prstGeom>
          <a:ln w="0">
            <a:noFill/>
          </a:ln>
        </p:spPr>
      </p:pic>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 name="PlaceHolder 1"/>
          <p:cNvSpPr>
            <a:spLocks noGrp="1"/>
          </p:cNvSpPr>
          <p:nvPr>
            <p:ph type="title"/>
          </p:nvPr>
        </p:nvSpPr>
        <p:spPr>
          <a:xfrm>
            <a:off x="326520" y="272880"/>
            <a:ext cx="8487720" cy="866520"/>
          </a:xfrm>
          <a:prstGeom prst="rect">
            <a:avLst/>
          </a:prstGeom>
          <a:noFill/>
          <a:ln w="0">
            <a:noFill/>
          </a:ln>
        </p:spPr>
        <p:txBody>
          <a:bodyPr lIns="91440" rIns="91440" tIns="45720" bIns="45720" anchor="ctr">
            <a:noAutofit/>
          </a:bodyPr>
          <a:p>
            <a:pPr indent="0" defTabSz="457200">
              <a:lnSpc>
                <a:spcPct val="100000"/>
              </a:lnSpc>
              <a:spcBef>
                <a:spcPts val="641"/>
              </a:spcBef>
              <a:buNone/>
              <a:tabLst>
                <a:tab algn="l" pos="0"/>
              </a:tabLst>
            </a:pPr>
            <a:r>
              <a:rPr b="0" lang="en-GB" sz="2400" spc="-1" strike="noStrike">
                <a:solidFill>
                  <a:srgbClr val="ffffff"/>
                </a:solidFill>
                <a:latin typeface="Calibri"/>
                <a:ea typeface="DejaVu Sans"/>
              </a:rPr>
              <a:t>Welcome</a:t>
            </a:r>
            <a:endParaRPr b="0" lang="en-GB" sz="2400" spc="-1" strike="noStrike">
              <a:solidFill>
                <a:srgbClr val="ffffff"/>
              </a:solidFill>
              <a:latin typeface="Arial"/>
            </a:endParaRPr>
          </a:p>
        </p:txBody>
      </p:sp>
      <p:sp>
        <p:nvSpPr>
          <p:cNvPr id="60" name="PlaceHolder 2"/>
          <p:cNvSpPr>
            <a:spLocks noGrp="1"/>
          </p:cNvSpPr>
          <p:nvPr>
            <p:ph/>
          </p:nvPr>
        </p:nvSpPr>
        <p:spPr>
          <a:xfrm>
            <a:off x="417600" y="1779480"/>
            <a:ext cx="7890840" cy="4245480"/>
          </a:xfrm>
          <a:prstGeom prst="rect">
            <a:avLst/>
          </a:prstGeom>
          <a:noFill/>
          <a:ln w="0">
            <a:noFill/>
          </a:ln>
        </p:spPr>
        <p:txBody>
          <a:bodyPr lIns="91440" rIns="91440" tIns="45720" bIns="45720" anchor="t">
            <a:noAutofit/>
          </a:bodyPr>
          <a:p>
            <a:pPr indent="0" defTabSz="914400">
              <a:lnSpc>
                <a:spcPct val="100000"/>
              </a:lnSpc>
              <a:spcAft>
                <a:spcPts val="1276"/>
              </a:spcAft>
              <a:buNone/>
              <a:tabLst>
                <a:tab algn="l" pos="0"/>
              </a:tabLst>
            </a:pPr>
            <a:r>
              <a:rPr b="0" lang="en-GB" sz="1600" spc="-1" strike="noStrike">
                <a:solidFill>
                  <a:srgbClr val="e0c2cd"/>
                </a:solidFill>
                <a:latin typeface="Calibri"/>
                <a:ea typeface="DejaVu Sans"/>
              </a:rPr>
              <a:t>Opening Acclamation:</a:t>
            </a:r>
            <a:br>
              <a:rPr sz="1600"/>
            </a:br>
            <a:r>
              <a:rPr b="0" lang="en-GB" sz="1600" spc="-1" strike="noStrike">
                <a:solidFill>
                  <a:srgbClr val="ffff00"/>
                </a:solidFill>
                <a:latin typeface="Calibri"/>
                <a:ea typeface="DejaVu Sans"/>
              </a:rPr>
              <a:t>Grace, mercy and peace from God our Father and the Lord Jesus Christ be with you.</a:t>
            </a:r>
            <a:br>
              <a:rPr sz="1600"/>
            </a:br>
            <a:r>
              <a:rPr b="1" lang="en-GB" sz="1600" spc="-1" strike="noStrike">
                <a:solidFill>
                  <a:srgbClr val="ffffff"/>
                </a:solidFill>
                <a:latin typeface="Calibri"/>
                <a:ea typeface="DejaVu Sans"/>
              </a:rPr>
              <a:t>And also with you.</a:t>
            </a:r>
            <a:endParaRPr b="0" lang="en-GB" sz="1600" spc="-1" strike="noStrike">
              <a:solidFill>
                <a:srgbClr val="ffffff"/>
              </a:solidFill>
              <a:latin typeface="Arial"/>
            </a:endParaRPr>
          </a:p>
          <a:p>
            <a:pPr indent="0" defTabSz="914400">
              <a:lnSpc>
                <a:spcPct val="100000"/>
              </a:lnSpc>
              <a:buNone/>
              <a:tabLst>
                <a:tab algn="l" pos="0"/>
              </a:tabLst>
            </a:pPr>
            <a:r>
              <a:rPr b="0" lang="en-US" sz="1600" spc="-1" strike="noStrike">
                <a:solidFill>
                  <a:srgbClr val="fff200"/>
                </a:solidFill>
                <a:latin typeface="Calibri"/>
                <a:ea typeface="Verdana"/>
              </a:rPr>
              <a:t>We give thanks for this penitential journey to the cross.</a:t>
            </a:r>
            <a:endParaRPr b="0" lang="en-GB" sz="1600" spc="-1" strike="noStrike">
              <a:solidFill>
                <a:srgbClr val="ffffff"/>
              </a:solidFill>
              <a:latin typeface="Arial"/>
            </a:endParaRPr>
          </a:p>
          <a:p>
            <a:pPr indent="0" defTabSz="914400">
              <a:lnSpc>
                <a:spcPct val="100000"/>
              </a:lnSpc>
              <a:buNone/>
              <a:tabLst>
                <a:tab algn="l" pos="0"/>
              </a:tabLst>
            </a:pPr>
            <a:r>
              <a:rPr b="1" lang="en-US" sz="1600" spc="-1" strike="noStrike">
                <a:solidFill>
                  <a:srgbClr val="ffffff"/>
                </a:solidFill>
                <a:latin typeface="Calibri"/>
                <a:ea typeface="Verdana"/>
              </a:rPr>
              <a:t>Lord bless us and save us. </a:t>
            </a:r>
            <a:endParaRPr b="0" lang="en-GB" sz="1600" spc="-1" strike="noStrike">
              <a:solidFill>
                <a:srgbClr val="ffffff"/>
              </a:solidFill>
              <a:latin typeface="Arial"/>
            </a:endParaRPr>
          </a:p>
          <a:p>
            <a:pPr indent="0" defTabSz="914400">
              <a:lnSpc>
                <a:spcPct val="100000"/>
              </a:lnSpc>
              <a:spcAft>
                <a:spcPts val="1276"/>
              </a:spcAft>
              <a:buNone/>
              <a:tabLst>
                <a:tab algn="l" pos="0"/>
              </a:tabLst>
            </a:pPr>
            <a:r>
              <a:rPr b="1" lang="en-US" sz="1600" spc="-1" strike="noStrike">
                <a:solidFill>
                  <a:srgbClr val="ffffff"/>
                </a:solidFill>
                <a:latin typeface="Calibri"/>
                <a:ea typeface="Verdana"/>
              </a:rPr>
              <a:t>Amen</a:t>
            </a:r>
            <a:endParaRPr b="0" lang="en-GB" sz="1600" spc="-1" strike="noStrike">
              <a:solidFill>
                <a:srgbClr val="ffffff"/>
              </a:solidFill>
              <a:latin typeface="Arial"/>
            </a:endParaRPr>
          </a:p>
          <a:p>
            <a:pPr indent="0" defTabSz="914400">
              <a:lnSpc>
                <a:spcPct val="100000"/>
              </a:lnSpc>
              <a:buNone/>
              <a:tabLst>
                <a:tab algn="l" pos="0"/>
              </a:tabLst>
            </a:pPr>
            <a:r>
              <a:rPr b="1" lang="en-US" sz="1600" spc="-1" strike="noStrike">
                <a:solidFill>
                  <a:srgbClr val="ffffff"/>
                </a:solidFill>
                <a:latin typeface="Calibri"/>
                <a:ea typeface="DejaVu Sans"/>
              </a:rPr>
              <a:t>Almighty God,</a:t>
            </a:r>
            <a:r>
              <a:rPr b="0" lang="en-US" sz="1600" spc="-1" strike="noStrike">
                <a:solidFill>
                  <a:srgbClr val="ffffff"/>
                </a:solidFill>
                <a:latin typeface="Calibri"/>
                <a:ea typeface="DejaVu Sans"/>
              </a:rPr>
              <a:t>  </a:t>
            </a:r>
            <a:endParaRPr b="0" lang="en-GB" sz="1600" spc="-1" strike="noStrike">
              <a:solidFill>
                <a:srgbClr val="ffffff"/>
              </a:solidFill>
              <a:latin typeface="Arial"/>
            </a:endParaRPr>
          </a:p>
          <a:p>
            <a:pPr indent="0" defTabSz="914400">
              <a:lnSpc>
                <a:spcPct val="100000"/>
              </a:lnSpc>
              <a:buNone/>
              <a:tabLst>
                <a:tab algn="l" pos="0"/>
              </a:tabLst>
            </a:pPr>
            <a:r>
              <a:rPr b="1" lang="en-US" sz="1600" spc="-1" strike="noStrike">
                <a:solidFill>
                  <a:srgbClr val="ffffff"/>
                </a:solidFill>
                <a:latin typeface="Calibri"/>
                <a:ea typeface="DejaVu Sans"/>
              </a:rPr>
              <a:t>to whom all hearts are open,</a:t>
            </a:r>
            <a:r>
              <a:rPr b="0" lang="en-US" sz="1600" spc="-1" strike="noStrike">
                <a:solidFill>
                  <a:srgbClr val="ffffff"/>
                </a:solidFill>
                <a:latin typeface="Calibri"/>
                <a:ea typeface="DejaVu Sans"/>
              </a:rPr>
              <a:t>  </a:t>
            </a:r>
            <a:endParaRPr b="0" lang="en-GB" sz="1600" spc="-1" strike="noStrike">
              <a:solidFill>
                <a:srgbClr val="ffffff"/>
              </a:solidFill>
              <a:latin typeface="Arial"/>
            </a:endParaRPr>
          </a:p>
          <a:p>
            <a:pPr indent="0" defTabSz="914400">
              <a:lnSpc>
                <a:spcPct val="100000"/>
              </a:lnSpc>
              <a:buNone/>
              <a:tabLst>
                <a:tab algn="l" pos="0"/>
              </a:tabLst>
            </a:pPr>
            <a:r>
              <a:rPr b="1" lang="en-US" sz="1600" spc="-1" strike="noStrike">
                <a:solidFill>
                  <a:srgbClr val="ffffff"/>
                </a:solidFill>
                <a:latin typeface="Calibri"/>
                <a:ea typeface="DejaVu Sans"/>
              </a:rPr>
              <a:t>all desires known,</a:t>
            </a:r>
            <a:r>
              <a:rPr b="0" lang="en-US" sz="1600" spc="-1" strike="noStrike">
                <a:solidFill>
                  <a:srgbClr val="ffffff"/>
                </a:solidFill>
                <a:latin typeface="Calibri"/>
                <a:ea typeface="DejaVu Sans"/>
              </a:rPr>
              <a:t>  </a:t>
            </a:r>
            <a:endParaRPr b="0" lang="en-GB" sz="1600" spc="-1" strike="noStrike">
              <a:solidFill>
                <a:srgbClr val="ffffff"/>
              </a:solidFill>
              <a:latin typeface="Arial"/>
            </a:endParaRPr>
          </a:p>
          <a:p>
            <a:pPr indent="0" defTabSz="914400">
              <a:lnSpc>
                <a:spcPct val="100000"/>
              </a:lnSpc>
              <a:buNone/>
              <a:tabLst>
                <a:tab algn="l" pos="0"/>
              </a:tabLst>
            </a:pPr>
            <a:r>
              <a:rPr b="1" lang="en-US" sz="1600" spc="-1" strike="noStrike">
                <a:solidFill>
                  <a:srgbClr val="ffffff"/>
                </a:solidFill>
                <a:latin typeface="Calibri"/>
                <a:ea typeface="DejaVu Sans"/>
              </a:rPr>
              <a:t>and from whom no secrets are hidden:</a:t>
            </a:r>
            <a:r>
              <a:rPr b="0" lang="en-US" sz="1600" spc="-1" strike="noStrike">
                <a:solidFill>
                  <a:srgbClr val="ffffff"/>
                </a:solidFill>
                <a:latin typeface="Calibri"/>
                <a:ea typeface="DejaVu Sans"/>
              </a:rPr>
              <a:t>  </a:t>
            </a:r>
            <a:endParaRPr b="0" lang="en-GB" sz="1600" spc="-1" strike="noStrike">
              <a:solidFill>
                <a:srgbClr val="ffffff"/>
              </a:solidFill>
              <a:latin typeface="Arial"/>
            </a:endParaRPr>
          </a:p>
          <a:p>
            <a:pPr indent="0" defTabSz="914400">
              <a:lnSpc>
                <a:spcPct val="100000"/>
              </a:lnSpc>
              <a:buNone/>
              <a:tabLst>
                <a:tab algn="l" pos="0"/>
              </a:tabLst>
            </a:pPr>
            <a:r>
              <a:rPr b="1" lang="en-US" sz="1600" spc="-1" strike="noStrike">
                <a:solidFill>
                  <a:srgbClr val="ffffff"/>
                </a:solidFill>
                <a:latin typeface="Calibri"/>
                <a:ea typeface="DejaVu Sans"/>
              </a:rPr>
              <a:t>cleanse the thoughts of our hearts</a:t>
            </a:r>
            <a:r>
              <a:rPr b="0" lang="en-US" sz="1600" spc="-1" strike="noStrike">
                <a:solidFill>
                  <a:srgbClr val="ffffff"/>
                </a:solidFill>
                <a:latin typeface="Calibri"/>
                <a:ea typeface="DejaVu Sans"/>
              </a:rPr>
              <a:t>  </a:t>
            </a:r>
            <a:endParaRPr b="0" lang="en-GB" sz="1600" spc="-1" strike="noStrike">
              <a:solidFill>
                <a:srgbClr val="ffffff"/>
              </a:solidFill>
              <a:latin typeface="Arial"/>
            </a:endParaRPr>
          </a:p>
          <a:p>
            <a:pPr indent="0" defTabSz="914400">
              <a:lnSpc>
                <a:spcPct val="100000"/>
              </a:lnSpc>
              <a:buNone/>
              <a:tabLst>
                <a:tab algn="l" pos="0"/>
              </a:tabLst>
            </a:pPr>
            <a:r>
              <a:rPr b="1" lang="en-US" sz="1600" spc="-1" strike="noStrike">
                <a:solidFill>
                  <a:srgbClr val="ffffff"/>
                </a:solidFill>
                <a:latin typeface="Calibri"/>
                <a:ea typeface="DejaVu Sans"/>
              </a:rPr>
              <a:t>by the inspiration of your Holy Spirit,</a:t>
            </a:r>
            <a:r>
              <a:rPr b="0" lang="en-US" sz="1600" spc="-1" strike="noStrike">
                <a:solidFill>
                  <a:srgbClr val="ffffff"/>
                </a:solidFill>
                <a:latin typeface="Calibri"/>
                <a:ea typeface="DejaVu Sans"/>
              </a:rPr>
              <a:t>  </a:t>
            </a:r>
            <a:endParaRPr b="0" lang="en-GB" sz="1600" spc="-1" strike="noStrike">
              <a:solidFill>
                <a:srgbClr val="ffffff"/>
              </a:solidFill>
              <a:latin typeface="Arial"/>
            </a:endParaRPr>
          </a:p>
          <a:p>
            <a:pPr indent="0" defTabSz="914400">
              <a:lnSpc>
                <a:spcPct val="100000"/>
              </a:lnSpc>
              <a:buNone/>
              <a:tabLst>
                <a:tab algn="l" pos="0"/>
              </a:tabLst>
            </a:pPr>
            <a:r>
              <a:rPr b="1" lang="en-US" sz="1600" spc="-1" strike="noStrike">
                <a:solidFill>
                  <a:srgbClr val="ffffff"/>
                </a:solidFill>
                <a:latin typeface="Calibri"/>
                <a:ea typeface="DejaVu Sans"/>
              </a:rPr>
              <a:t>that we may perfectly love you,</a:t>
            </a:r>
            <a:r>
              <a:rPr b="0" lang="en-US" sz="1600" spc="-1" strike="noStrike">
                <a:solidFill>
                  <a:srgbClr val="ffffff"/>
                </a:solidFill>
                <a:latin typeface="Calibri"/>
                <a:ea typeface="DejaVu Sans"/>
              </a:rPr>
              <a:t>  </a:t>
            </a:r>
            <a:endParaRPr b="0" lang="en-GB" sz="1600" spc="-1" strike="noStrike">
              <a:solidFill>
                <a:srgbClr val="ffffff"/>
              </a:solidFill>
              <a:latin typeface="Arial"/>
            </a:endParaRPr>
          </a:p>
          <a:p>
            <a:pPr indent="0" defTabSz="914400">
              <a:lnSpc>
                <a:spcPct val="100000"/>
              </a:lnSpc>
              <a:buNone/>
              <a:tabLst>
                <a:tab algn="l" pos="0"/>
              </a:tabLst>
            </a:pPr>
            <a:r>
              <a:rPr b="1" lang="en-US" sz="1600" spc="-1" strike="noStrike">
                <a:solidFill>
                  <a:srgbClr val="ffffff"/>
                </a:solidFill>
                <a:latin typeface="Calibri"/>
                <a:ea typeface="DejaVu Sans"/>
              </a:rPr>
              <a:t>and worthily magnify your holy name;</a:t>
            </a:r>
            <a:r>
              <a:rPr b="0" lang="en-US" sz="1600" spc="-1" strike="noStrike">
                <a:solidFill>
                  <a:srgbClr val="ffffff"/>
                </a:solidFill>
                <a:latin typeface="Calibri"/>
                <a:ea typeface="DejaVu Sans"/>
              </a:rPr>
              <a:t>  </a:t>
            </a:r>
            <a:endParaRPr b="0" lang="en-GB" sz="1600" spc="-1" strike="noStrike">
              <a:solidFill>
                <a:srgbClr val="ffffff"/>
              </a:solidFill>
              <a:latin typeface="Arial"/>
            </a:endParaRPr>
          </a:p>
          <a:p>
            <a:pPr indent="0" defTabSz="914400">
              <a:lnSpc>
                <a:spcPct val="100000"/>
              </a:lnSpc>
              <a:buNone/>
              <a:tabLst>
                <a:tab algn="l" pos="0"/>
              </a:tabLst>
            </a:pPr>
            <a:r>
              <a:rPr b="1" lang="en-US" sz="1600" spc="-1" strike="noStrike">
                <a:solidFill>
                  <a:srgbClr val="ffffff"/>
                </a:solidFill>
                <a:latin typeface="Calibri"/>
                <a:ea typeface="DejaVu Sans"/>
              </a:rPr>
              <a:t>through Christ our Lord.</a:t>
            </a:r>
            <a:r>
              <a:rPr b="0" lang="en-US" sz="1600" spc="-1" strike="noStrike">
                <a:solidFill>
                  <a:srgbClr val="ffffff"/>
                </a:solidFill>
                <a:latin typeface="Calibri"/>
                <a:ea typeface="DejaVu Sans"/>
              </a:rPr>
              <a:t>  </a:t>
            </a:r>
            <a:endParaRPr b="0" lang="en-GB" sz="1600" spc="-1" strike="noStrike">
              <a:solidFill>
                <a:srgbClr val="ffffff"/>
              </a:solidFill>
              <a:latin typeface="Arial"/>
            </a:endParaRPr>
          </a:p>
          <a:p>
            <a:pPr indent="0" defTabSz="914400">
              <a:lnSpc>
                <a:spcPct val="100000"/>
              </a:lnSpc>
              <a:spcAft>
                <a:spcPts val="1276"/>
              </a:spcAft>
              <a:buNone/>
              <a:tabLst>
                <a:tab algn="l" pos="0"/>
              </a:tabLst>
            </a:pPr>
            <a:r>
              <a:rPr b="1" lang="en-US" sz="1600" spc="-1" strike="noStrike">
                <a:solidFill>
                  <a:srgbClr val="ffffff"/>
                </a:solidFill>
                <a:latin typeface="Calibri"/>
                <a:ea typeface="DejaVu Sans"/>
              </a:rPr>
              <a:t>Amen.</a:t>
            </a:r>
            <a:endParaRPr b="0" lang="en-GB" sz="1600" spc="-1" strike="noStrike">
              <a:solidFill>
                <a:srgbClr val="ffffff"/>
              </a:solidFill>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1" name="PlaceHolder 4"/>
          <p:cNvSpPr/>
          <p:nvPr/>
        </p:nvSpPr>
        <p:spPr>
          <a:xfrm>
            <a:off x="369360" y="117720"/>
            <a:ext cx="8226000" cy="1139400"/>
          </a:xfrm>
          <a:prstGeom prst="rect">
            <a:avLst/>
          </a:prstGeom>
          <a:noFill/>
          <a:ln w="0">
            <a:noFill/>
          </a:ln>
        </p:spPr>
        <p:style>
          <a:lnRef idx="0"/>
          <a:fillRef idx="0"/>
          <a:effectRef idx="0"/>
          <a:fontRef idx="minor"/>
        </p:style>
        <p:txBody>
          <a:bodyPr lIns="90000" rIns="90000" tIns="45000" bIns="45000" anchor="ctr">
            <a:noAutofit/>
          </a:bodyPr>
          <a:p>
            <a:pPr defTabSz="457200">
              <a:lnSpc>
                <a:spcPct val="100000"/>
              </a:lnSpc>
              <a:spcBef>
                <a:spcPts val="641"/>
              </a:spcBef>
              <a:tabLst>
                <a:tab algn="l" pos="0"/>
              </a:tabLst>
            </a:pPr>
            <a:r>
              <a:rPr b="0" lang="en-GB" sz="2400" spc="-1" strike="noStrike">
                <a:solidFill>
                  <a:srgbClr val="ffffff"/>
                </a:solidFill>
                <a:latin typeface="Calibri"/>
                <a:ea typeface="DejaVu Sans"/>
              </a:rPr>
              <a:t>Prayer</a:t>
            </a:r>
            <a:endParaRPr b="0" lang="en-GB" sz="2400" spc="-1" strike="noStrike">
              <a:solidFill>
                <a:srgbClr val="ffffff"/>
              </a:solidFill>
              <a:latin typeface="Arial"/>
            </a:endParaRPr>
          </a:p>
        </p:txBody>
      </p:sp>
      <p:sp>
        <p:nvSpPr>
          <p:cNvPr id="62" name="PlaceHolder 1"/>
          <p:cNvSpPr>
            <a:spLocks noGrp="1"/>
          </p:cNvSpPr>
          <p:nvPr>
            <p:ph/>
          </p:nvPr>
        </p:nvSpPr>
        <p:spPr>
          <a:xfrm>
            <a:off x="417600" y="1779480"/>
            <a:ext cx="7890840" cy="4245480"/>
          </a:xfrm>
          <a:prstGeom prst="rect">
            <a:avLst/>
          </a:prstGeom>
          <a:noFill/>
          <a:ln w="0">
            <a:noFill/>
          </a:ln>
        </p:spPr>
        <p:txBody>
          <a:bodyPr lIns="91440" rIns="91440" tIns="45720" bIns="45720" anchor="t">
            <a:noAutofit/>
          </a:bodyPr>
          <a:p>
            <a:pPr indent="0" defTabSz="914400">
              <a:lnSpc>
                <a:spcPct val="100000"/>
              </a:lnSpc>
              <a:buNone/>
              <a:tabLst>
                <a:tab algn="l" pos="0"/>
              </a:tabLst>
            </a:pPr>
            <a:r>
              <a:rPr b="0" lang="en-GB" sz="1600" spc="-1" strike="noStrike">
                <a:solidFill>
                  <a:srgbClr val="e0c2cd"/>
                </a:solidFill>
                <a:latin typeface="Calibri"/>
                <a:ea typeface="Noto Sans CJK SC"/>
              </a:rPr>
              <a:t>Confession:</a:t>
            </a:r>
            <a:br>
              <a:rPr sz="1600"/>
            </a:br>
            <a:r>
              <a:rPr b="0" lang="en-US" sz="1600" spc="-1" strike="noStrike">
                <a:solidFill>
                  <a:srgbClr val="ffff00"/>
                </a:solidFill>
                <a:latin typeface="Calibri"/>
                <a:ea typeface="Verdana"/>
              </a:rPr>
              <a:t>Let us confess our sins to Almighty God:</a:t>
            </a:r>
            <a:endParaRPr b="0" lang="en-GB" sz="1600" spc="-1" strike="noStrike">
              <a:solidFill>
                <a:srgbClr val="ffffff"/>
              </a:solidFill>
              <a:latin typeface="Arial"/>
            </a:endParaRPr>
          </a:p>
          <a:p>
            <a:pPr indent="0" defTabSz="914400">
              <a:lnSpc>
                <a:spcPct val="100000"/>
              </a:lnSpc>
              <a:buNone/>
              <a:tabLst>
                <a:tab algn="l" pos="0"/>
              </a:tabLst>
            </a:pPr>
            <a:endParaRPr b="0" lang="en-GB" sz="1600" spc="-1" strike="noStrike">
              <a:solidFill>
                <a:srgbClr val="ffffff"/>
              </a:solidFill>
              <a:latin typeface="Arial"/>
            </a:endParaRPr>
          </a:p>
          <a:p>
            <a:pPr indent="0" defTabSz="914400">
              <a:lnSpc>
                <a:spcPct val="100000"/>
              </a:lnSpc>
              <a:spcAft>
                <a:spcPts val="1276"/>
              </a:spcAft>
              <a:buNone/>
              <a:tabLst>
                <a:tab algn="l" pos="0"/>
              </a:tabLst>
            </a:pPr>
            <a:r>
              <a:rPr b="1" lang="en-GB" sz="1600" spc="-1" strike="noStrike">
                <a:solidFill>
                  <a:srgbClr val="ffffff"/>
                </a:solidFill>
                <a:latin typeface="Calibri"/>
                <a:ea typeface="Verdana"/>
              </a:rPr>
              <a:t>Most merciful God, we confess that we have sinned against you in thought, word and deed, by what we have done and by what we have left undone. We have not loved you with our whole heart. We have not loved our neighbours as ourselves. In your mercy forgive what we have been, help us to amend what we are, and direct what we shall be; through Jesus Christ our Lord.</a:t>
            </a:r>
            <a:r>
              <a:rPr b="0" lang="en-GB" sz="1600" spc="-1" strike="noStrike">
                <a:solidFill>
                  <a:srgbClr val="ffffff"/>
                </a:solidFill>
                <a:latin typeface="Calibri"/>
                <a:ea typeface="Verdana"/>
              </a:rPr>
              <a:t> </a:t>
            </a:r>
            <a:r>
              <a:rPr b="1" lang="en-GB" sz="1600" spc="-1" strike="noStrike">
                <a:solidFill>
                  <a:srgbClr val="ffffff"/>
                </a:solidFill>
                <a:latin typeface="Calibri"/>
                <a:ea typeface="Verdana"/>
              </a:rPr>
              <a:t>Amen.</a:t>
            </a:r>
            <a:endParaRPr b="0" lang="en-GB" sz="1600" spc="-1" strike="noStrike">
              <a:solidFill>
                <a:srgbClr val="ffffff"/>
              </a:solidFill>
              <a:latin typeface="Arial"/>
            </a:endParaRPr>
          </a:p>
          <a:p>
            <a:pPr indent="0" defTabSz="914400">
              <a:lnSpc>
                <a:spcPct val="100000"/>
              </a:lnSpc>
              <a:buNone/>
              <a:tabLst>
                <a:tab algn="l" pos="0"/>
              </a:tabLst>
            </a:pPr>
            <a:r>
              <a:rPr b="0" lang="en-US" sz="1600" spc="-1" strike="noStrike">
                <a:solidFill>
                  <a:srgbClr val="ffff00"/>
                </a:solidFill>
                <a:latin typeface="Calibri"/>
                <a:ea typeface="Verdana"/>
              </a:rPr>
              <a:t>Almighty God have mercy upon you, </a:t>
            </a:r>
            <a:endParaRPr b="0" lang="en-GB" sz="1600" spc="-1" strike="noStrike">
              <a:solidFill>
                <a:srgbClr val="ffffff"/>
              </a:solidFill>
              <a:latin typeface="Arial"/>
            </a:endParaRPr>
          </a:p>
          <a:p>
            <a:pPr indent="0" defTabSz="914400">
              <a:lnSpc>
                <a:spcPct val="100000"/>
              </a:lnSpc>
              <a:buNone/>
              <a:tabLst>
                <a:tab algn="l" pos="0"/>
              </a:tabLst>
            </a:pPr>
            <a:r>
              <a:rPr b="0" lang="en-US" sz="1600" spc="-1" strike="noStrike">
                <a:solidFill>
                  <a:srgbClr val="ffff00"/>
                </a:solidFill>
                <a:latin typeface="Calibri"/>
                <a:ea typeface="Verdana"/>
              </a:rPr>
              <a:t>forgive you all your sins </a:t>
            </a:r>
            <a:endParaRPr b="0" lang="en-GB" sz="1600" spc="-1" strike="noStrike">
              <a:solidFill>
                <a:srgbClr val="ffffff"/>
              </a:solidFill>
              <a:latin typeface="Arial"/>
            </a:endParaRPr>
          </a:p>
          <a:p>
            <a:pPr indent="0" defTabSz="914400">
              <a:lnSpc>
                <a:spcPct val="100000"/>
              </a:lnSpc>
              <a:buNone/>
              <a:tabLst>
                <a:tab algn="l" pos="0"/>
              </a:tabLst>
            </a:pPr>
            <a:r>
              <a:rPr b="0" lang="en-US" sz="1600" spc="-1" strike="noStrike">
                <a:solidFill>
                  <a:srgbClr val="ffff00"/>
                </a:solidFill>
                <a:latin typeface="Calibri"/>
                <a:ea typeface="Verdana"/>
              </a:rPr>
              <a:t>through our Lord Jesus Christ, </a:t>
            </a:r>
            <a:endParaRPr b="0" lang="en-GB" sz="1600" spc="-1" strike="noStrike">
              <a:solidFill>
                <a:srgbClr val="ffffff"/>
              </a:solidFill>
              <a:latin typeface="Arial"/>
            </a:endParaRPr>
          </a:p>
          <a:p>
            <a:pPr marL="342720" indent="-342000" defTabSz="914400">
              <a:lnSpc>
                <a:spcPct val="100000"/>
              </a:lnSpc>
              <a:buNone/>
              <a:tabLst>
                <a:tab algn="l" pos="0"/>
              </a:tabLst>
            </a:pPr>
            <a:r>
              <a:rPr b="0" lang="en-US" sz="1600" spc="-1" strike="noStrike">
                <a:solidFill>
                  <a:srgbClr val="ffff00"/>
                </a:solidFill>
                <a:latin typeface="Calibri"/>
                <a:ea typeface="Verdana"/>
              </a:rPr>
              <a:t>strengthen you in all goodness,</a:t>
            </a:r>
            <a:endParaRPr b="0" lang="en-GB" sz="1600" spc="-1" strike="noStrike">
              <a:solidFill>
                <a:srgbClr val="ffffff"/>
              </a:solidFill>
              <a:latin typeface="Arial"/>
            </a:endParaRPr>
          </a:p>
          <a:p>
            <a:pPr marL="342720" indent="-342000" defTabSz="914400">
              <a:lnSpc>
                <a:spcPct val="100000"/>
              </a:lnSpc>
              <a:buNone/>
              <a:tabLst>
                <a:tab algn="l" pos="0"/>
              </a:tabLst>
            </a:pPr>
            <a:r>
              <a:rPr b="0" lang="en-US" sz="1600" spc="-1" strike="noStrike">
                <a:solidFill>
                  <a:srgbClr val="ffff00"/>
                </a:solidFill>
                <a:latin typeface="Calibri"/>
                <a:ea typeface="Verdana"/>
              </a:rPr>
              <a:t>and by the power of the Holy Spirit </a:t>
            </a:r>
            <a:endParaRPr b="0" lang="en-GB" sz="1600" spc="-1" strike="noStrike">
              <a:solidFill>
                <a:srgbClr val="ffffff"/>
              </a:solidFill>
              <a:latin typeface="Arial"/>
            </a:endParaRPr>
          </a:p>
          <a:p>
            <a:pPr marL="342720" indent="-342000" defTabSz="914400">
              <a:lnSpc>
                <a:spcPct val="100000"/>
              </a:lnSpc>
              <a:buNone/>
              <a:tabLst>
                <a:tab algn="l" pos="0"/>
              </a:tabLst>
            </a:pPr>
            <a:r>
              <a:rPr b="0" lang="en-US" sz="1600" spc="-1" strike="noStrike">
                <a:solidFill>
                  <a:srgbClr val="ffff00"/>
                </a:solidFill>
                <a:latin typeface="Calibri"/>
                <a:ea typeface="Verdana"/>
              </a:rPr>
              <a:t>Keep you in eternal life. </a:t>
            </a:r>
            <a:r>
              <a:rPr b="1" lang="en-US" sz="1600" spc="-1" strike="noStrike">
                <a:solidFill>
                  <a:srgbClr val="ffffff"/>
                </a:solidFill>
                <a:latin typeface="Calibri"/>
                <a:ea typeface="Verdana"/>
              </a:rPr>
              <a:t>Amen.</a:t>
            </a:r>
            <a:endParaRPr b="0" lang="en-GB" sz="1600" spc="-1" strike="noStrike">
              <a:solidFill>
                <a:srgbClr val="ffffff"/>
              </a:solidFill>
              <a:latin typeface="Arial"/>
            </a:endParaRPr>
          </a:p>
          <a:p>
            <a:pPr marL="342720" indent="0" defTabSz="914400">
              <a:lnSpc>
                <a:spcPct val="100000"/>
              </a:lnSpc>
              <a:spcAft>
                <a:spcPts val="1276"/>
              </a:spcAft>
              <a:buNone/>
              <a:tabLst>
                <a:tab algn="l" pos="0"/>
              </a:tabLst>
            </a:pPr>
            <a:endParaRPr b="0" lang="en-GB" sz="1600" spc="-1" strike="noStrike">
              <a:solidFill>
                <a:srgbClr val="ffffff"/>
              </a:solidFill>
              <a:latin typeface="Arial"/>
            </a:endParaRPr>
          </a:p>
          <a:p>
            <a:pPr marL="342720" indent="0" defTabSz="914400">
              <a:lnSpc>
                <a:spcPct val="100000"/>
              </a:lnSpc>
              <a:spcAft>
                <a:spcPts val="1276"/>
              </a:spcAft>
              <a:buNone/>
              <a:tabLst>
                <a:tab algn="l" pos="0"/>
              </a:tabLst>
            </a:pPr>
            <a:endParaRPr b="0" lang="en-GB" sz="1600" spc="-1" strike="noStrike">
              <a:solidFill>
                <a:srgbClr val="ffffff"/>
              </a:solidFill>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3" name="PlaceHolder 1"/>
          <p:cNvSpPr>
            <a:spLocks noGrp="1"/>
          </p:cNvSpPr>
          <p:nvPr>
            <p:ph type="title"/>
          </p:nvPr>
        </p:nvSpPr>
        <p:spPr>
          <a:xfrm>
            <a:off x="326520" y="272880"/>
            <a:ext cx="8487720" cy="866520"/>
          </a:xfrm>
          <a:prstGeom prst="rect">
            <a:avLst/>
          </a:prstGeom>
          <a:noFill/>
          <a:ln w="0">
            <a:noFill/>
          </a:ln>
        </p:spPr>
        <p:txBody>
          <a:bodyPr lIns="91440" rIns="91440" tIns="45720" bIns="45720" anchor="ctr">
            <a:noAutofit/>
          </a:bodyPr>
          <a:p>
            <a:pPr indent="0" defTabSz="457200">
              <a:lnSpc>
                <a:spcPct val="100000"/>
              </a:lnSpc>
              <a:spcBef>
                <a:spcPts val="641"/>
              </a:spcBef>
              <a:buNone/>
              <a:tabLst>
                <a:tab algn="l" pos="0"/>
              </a:tabLst>
            </a:pPr>
            <a:r>
              <a:rPr b="0" lang="en-GB" sz="2400" spc="-1" strike="noStrike">
                <a:solidFill>
                  <a:srgbClr val="ffffff"/>
                </a:solidFill>
                <a:latin typeface="Calibri"/>
                <a:ea typeface="DejaVu Sans"/>
              </a:rPr>
              <a:t>Prayer</a:t>
            </a:r>
            <a:endParaRPr b="0" lang="en-GB" sz="2400" spc="-1" strike="noStrike">
              <a:solidFill>
                <a:srgbClr val="ffffff"/>
              </a:solidFill>
              <a:latin typeface="Arial"/>
            </a:endParaRPr>
          </a:p>
        </p:txBody>
      </p:sp>
      <p:sp>
        <p:nvSpPr>
          <p:cNvPr id="64" name="PlaceHolder 2"/>
          <p:cNvSpPr>
            <a:spLocks noGrp="1"/>
          </p:cNvSpPr>
          <p:nvPr>
            <p:ph/>
          </p:nvPr>
        </p:nvSpPr>
        <p:spPr>
          <a:xfrm>
            <a:off x="417600" y="1779480"/>
            <a:ext cx="7890840" cy="4245480"/>
          </a:xfrm>
          <a:prstGeom prst="rect">
            <a:avLst/>
          </a:prstGeom>
          <a:noFill/>
          <a:ln w="0">
            <a:noFill/>
          </a:ln>
        </p:spPr>
        <p:txBody>
          <a:bodyPr lIns="91440" rIns="91440" tIns="45720" bIns="45720" anchor="t">
            <a:noAutofit/>
          </a:bodyPr>
          <a:p>
            <a:pPr indent="0" defTabSz="914400">
              <a:lnSpc>
                <a:spcPct val="100000"/>
              </a:lnSpc>
              <a:buNone/>
              <a:tabLst>
                <a:tab algn="l" pos="0"/>
              </a:tabLst>
            </a:pPr>
            <a:r>
              <a:rPr b="0" lang="en-GB" sz="1600" spc="-1" strike="noStrike">
                <a:solidFill>
                  <a:srgbClr val="e0c2cd"/>
                </a:solidFill>
                <a:latin typeface="Calibri"/>
                <a:ea typeface="DejaVu Sans"/>
              </a:rPr>
              <a:t>Collect for the Holy Week</a:t>
            </a:r>
            <a:r>
              <a:rPr b="0" lang="en-GB" sz="1600" spc="-1" strike="noStrike">
                <a:solidFill>
                  <a:srgbClr val="e0c2cd"/>
                </a:solidFill>
                <a:latin typeface="Calibri"/>
                <a:ea typeface="DejaVu Sans"/>
              </a:rPr>
              <a:t>:</a:t>
            </a:r>
            <a:br>
              <a:rPr sz="1600"/>
            </a:br>
            <a:r>
              <a:rPr b="0" lang="en-GB" sz="1600" spc="-1" strike="noStrike">
                <a:solidFill>
                  <a:srgbClr val="ffff00"/>
                </a:solidFill>
                <a:latin typeface="Calibri"/>
                <a:ea typeface="DejaVu Sans"/>
              </a:rPr>
              <a:t>Most merciful God,</a:t>
            </a:r>
            <a:endParaRPr b="0" lang="en-GB" sz="1600" spc="-1" strike="noStrike">
              <a:solidFill>
                <a:srgbClr val="ffffff"/>
              </a:solidFill>
              <a:latin typeface="Arial"/>
            </a:endParaRPr>
          </a:p>
          <a:p>
            <a:pPr indent="0" defTabSz="914400">
              <a:lnSpc>
                <a:spcPct val="100000"/>
              </a:lnSpc>
              <a:buNone/>
              <a:tabLst>
                <a:tab algn="l" pos="0"/>
              </a:tabLst>
            </a:pPr>
            <a:r>
              <a:rPr b="0" lang="en-GB" sz="1600" spc="-1" strike="noStrike">
                <a:solidFill>
                  <a:srgbClr val="ffff00"/>
                </a:solidFill>
                <a:latin typeface="Calibri"/>
                <a:ea typeface="DejaVu Sans"/>
              </a:rPr>
              <a:t>who by the death and resurrection of your Son Jesus Christ</a:t>
            </a:r>
            <a:endParaRPr b="0" lang="en-GB" sz="1600" spc="-1" strike="noStrike">
              <a:solidFill>
                <a:srgbClr val="ffffff"/>
              </a:solidFill>
              <a:latin typeface="Arial"/>
            </a:endParaRPr>
          </a:p>
          <a:p>
            <a:pPr indent="0" defTabSz="914400">
              <a:lnSpc>
                <a:spcPct val="100000"/>
              </a:lnSpc>
              <a:buNone/>
              <a:tabLst>
                <a:tab algn="l" pos="0"/>
              </a:tabLst>
            </a:pPr>
            <a:r>
              <a:rPr b="0" lang="en-GB" sz="1600" spc="-1" strike="noStrike">
                <a:solidFill>
                  <a:srgbClr val="ffff00"/>
                </a:solidFill>
                <a:latin typeface="Calibri"/>
                <a:ea typeface="DejaVu Sans"/>
              </a:rPr>
              <a:t>delivered and saved the world:</a:t>
            </a:r>
            <a:endParaRPr b="0" lang="en-GB" sz="1600" spc="-1" strike="noStrike">
              <a:solidFill>
                <a:srgbClr val="ffffff"/>
              </a:solidFill>
              <a:latin typeface="Arial"/>
            </a:endParaRPr>
          </a:p>
          <a:p>
            <a:pPr indent="0" defTabSz="914400">
              <a:lnSpc>
                <a:spcPct val="100000"/>
              </a:lnSpc>
              <a:buNone/>
              <a:tabLst>
                <a:tab algn="l" pos="0"/>
              </a:tabLst>
            </a:pPr>
            <a:r>
              <a:rPr b="0" lang="en-GB" sz="1600" spc="-1" strike="noStrike">
                <a:solidFill>
                  <a:srgbClr val="ffff00"/>
                </a:solidFill>
                <a:latin typeface="Calibri"/>
                <a:ea typeface="DejaVu Sans"/>
              </a:rPr>
              <a:t>grant that by faith in him who suffered on the cross</a:t>
            </a:r>
            <a:endParaRPr b="0" lang="en-GB" sz="1600" spc="-1" strike="noStrike">
              <a:solidFill>
                <a:srgbClr val="ffffff"/>
              </a:solidFill>
              <a:latin typeface="Arial"/>
            </a:endParaRPr>
          </a:p>
          <a:p>
            <a:pPr indent="0" defTabSz="914400">
              <a:lnSpc>
                <a:spcPct val="100000"/>
              </a:lnSpc>
              <a:buNone/>
              <a:tabLst>
                <a:tab algn="l" pos="0"/>
              </a:tabLst>
            </a:pPr>
            <a:r>
              <a:rPr b="0" lang="en-GB" sz="1600" spc="-1" strike="noStrike">
                <a:solidFill>
                  <a:srgbClr val="ffff00"/>
                </a:solidFill>
                <a:latin typeface="Calibri"/>
                <a:ea typeface="DejaVu Sans"/>
              </a:rPr>
              <a:t>we may triumph in the power of his victory;</a:t>
            </a:r>
            <a:endParaRPr b="0" lang="en-GB" sz="1600" spc="-1" strike="noStrike">
              <a:solidFill>
                <a:srgbClr val="ffffff"/>
              </a:solidFill>
              <a:latin typeface="Arial"/>
            </a:endParaRPr>
          </a:p>
          <a:p>
            <a:pPr indent="0" defTabSz="914400">
              <a:lnSpc>
                <a:spcPct val="100000"/>
              </a:lnSpc>
              <a:buNone/>
              <a:tabLst>
                <a:tab algn="l" pos="0"/>
              </a:tabLst>
            </a:pPr>
            <a:r>
              <a:rPr b="0" lang="en-GB" sz="1600" spc="-1" strike="noStrike">
                <a:solidFill>
                  <a:srgbClr val="ffff00"/>
                </a:solidFill>
                <a:latin typeface="Calibri"/>
                <a:ea typeface="DejaVu Sans"/>
              </a:rPr>
              <a:t>through Jesus Christ your Son our Lord,</a:t>
            </a:r>
            <a:endParaRPr b="0" lang="en-GB" sz="1600" spc="-1" strike="noStrike">
              <a:solidFill>
                <a:srgbClr val="ffffff"/>
              </a:solidFill>
              <a:latin typeface="Arial"/>
            </a:endParaRPr>
          </a:p>
          <a:p>
            <a:pPr indent="0" defTabSz="914400">
              <a:lnSpc>
                <a:spcPct val="100000"/>
              </a:lnSpc>
              <a:buNone/>
              <a:tabLst>
                <a:tab algn="l" pos="0"/>
              </a:tabLst>
            </a:pPr>
            <a:r>
              <a:rPr b="0" lang="en-GB" sz="1600" spc="-1" strike="noStrike">
                <a:solidFill>
                  <a:srgbClr val="ffff00"/>
                </a:solidFill>
                <a:latin typeface="Calibri"/>
                <a:ea typeface="DejaVu Sans"/>
              </a:rPr>
              <a:t>who is alive and reigns with you,</a:t>
            </a:r>
            <a:endParaRPr b="0" lang="en-GB" sz="1600" spc="-1" strike="noStrike">
              <a:solidFill>
                <a:srgbClr val="ffffff"/>
              </a:solidFill>
              <a:latin typeface="Arial"/>
            </a:endParaRPr>
          </a:p>
          <a:p>
            <a:pPr indent="0" defTabSz="914400">
              <a:lnSpc>
                <a:spcPct val="100000"/>
              </a:lnSpc>
              <a:buNone/>
              <a:tabLst>
                <a:tab algn="l" pos="0"/>
              </a:tabLst>
            </a:pPr>
            <a:r>
              <a:rPr b="0" lang="en-GB" sz="1600" spc="-1" strike="noStrike">
                <a:solidFill>
                  <a:srgbClr val="ffff00"/>
                </a:solidFill>
                <a:latin typeface="Calibri"/>
                <a:ea typeface="DejaVu Sans"/>
              </a:rPr>
              <a:t>in the unity of the Holy Spirit,</a:t>
            </a:r>
            <a:endParaRPr b="0" lang="en-GB" sz="1600" spc="-1" strike="noStrike">
              <a:solidFill>
                <a:srgbClr val="ffffff"/>
              </a:solidFill>
              <a:latin typeface="Arial"/>
            </a:endParaRPr>
          </a:p>
          <a:p>
            <a:pPr indent="0" defTabSz="914400">
              <a:lnSpc>
                <a:spcPct val="100000"/>
              </a:lnSpc>
              <a:buNone/>
              <a:tabLst>
                <a:tab algn="l" pos="0"/>
              </a:tabLst>
            </a:pPr>
            <a:r>
              <a:rPr b="0" lang="en-GB" sz="1600" spc="-1" strike="noStrike">
                <a:solidFill>
                  <a:srgbClr val="ffff00"/>
                </a:solidFill>
                <a:latin typeface="Calibri"/>
                <a:ea typeface="DejaVu Sans"/>
              </a:rPr>
              <a:t>one God, now and for ever.</a:t>
            </a:r>
            <a:endParaRPr b="0" lang="en-GB" sz="1600" spc="-1" strike="noStrike">
              <a:solidFill>
                <a:srgbClr val="ffffff"/>
              </a:solidFill>
              <a:latin typeface="Arial"/>
            </a:endParaRPr>
          </a:p>
          <a:p>
            <a:pPr indent="0" defTabSz="914400">
              <a:lnSpc>
                <a:spcPct val="100000"/>
              </a:lnSpc>
              <a:buNone/>
              <a:tabLst>
                <a:tab algn="l" pos="0"/>
              </a:tabLst>
            </a:pPr>
            <a:r>
              <a:rPr b="1" lang="en-GB" sz="1600" spc="-1" strike="noStrike">
                <a:solidFill>
                  <a:srgbClr val="ffffff"/>
                </a:solidFill>
                <a:latin typeface="Calibri"/>
                <a:ea typeface="DejaVu Sans"/>
              </a:rPr>
              <a:t>Amen.</a:t>
            </a:r>
            <a:br>
              <a:rPr sz="1600"/>
            </a:br>
            <a:endParaRPr b="0" lang="en-GB" sz="1600" spc="-1" strike="noStrike">
              <a:solidFill>
                <a:srgbClr val="ffffff"/>
              </a:solidFill>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326520" y="272880"/>
            <a:ext cx="8487720" cy="866520"/>
          </a:xfrm>
          <a:prstGeom prst="rect">
            <a:avLst/>
          </a:prstGeom>
          <a:noFill/>
          <a:ln w="0">
            <a:noFill/>
          </a:ln>
        </p:spPr>
        <p:txBody>
          <a:bodyPr lIns="91440" rIns="91440" tIns="45720" bIns="45720" anchor="ctr">
            <a:noAutofit/>
          </a:bodyPr>
          <a:p>
            <a:pPr indent="0" defTabSz="457200">
              <a:lnSpc>
                <a:spcPct val="100000"/>
              </a:lnSpc>
              <a:spcBef>
                <a:spcPts val="641"/>
              </a:spcBef>
              <a:buNone/>
              <a:tabLst>
                <a:tab algn="l" pos="0"/>
              </a:tabLst>
            </a:pPr>
            <a:r>
              <a:rPr b="0" lang="en-GB" sz="2400" spc="-1" strike="noStrike">
                <a:solidFill>
                  <a:srgbClr val="ffffff"/>
                </a:solidFill>
                <a:latin typeface="Calibri"/>
                <a:ea typeface="DejaVu Sans"/>
              </a:rPr>
              <a:t>Apostles Creed</a:t>
            </a:r>
            <a:endParaRPr b="0" lang="en-GB" sz="2400" spc="-1" strike="noStrike">
              <a:solidFill>
                <a:srgbClr val="ffffff"/>
              </a:solidFill>
              <a:latin typeface="Arial"/>
            </a:endParaRPr>
          </a:p>
        </p:txBody>
      </p:sp>
      <p:sp>
        <p:nvSpPr>
          <p:cNvPr id="66" name="PlaceHolder 2"/>
          <p:cNvSpPr>
            <a:spLocks noGrp="1"/>
          </p:cNvSpPr>
          <p:nvPr>
            <p:ph/>
          </p:nvPr>
        </p:nvSpPr>
        <p:spPr>
          <a:xfrm>
            <a:off x="417600" y="1666080"/>
            <a:ext cx="7890840" cy="4359240"/>
          </a:xfrm>
          <a:prstGeom prst="rect">
            <a:avLst/>
          </a:prstGeom>
          <a:noFill/>
          <a:ln w="0">
            <a:noFill/>
          </a:ln>
        </p:spPr>
        <p:txBody>
          <a:bodyPr lIns="91440" rIns="91440" tIns="45720" bIns="45720" anchor="t">
            <a:noAutofit/>
          </a:bodyPr>
          <a:p>
            <a:pPr indent="0" defTabSz="914400">
              <a:lnSpc>
                <a:spcPct val="100000"/>
              </a:lnSpc>
              <a:buNone/>
              <a:tabLst>
                <a:tab algn="l" pos="0"/>
              </a:tabLst>
            </a:pPr>
            <a:r>
              <a:rPr b="1" lang="en-GB" sz="1600" spc="-1" strike="noStrike">
                <a:solidFill>
                  <a:srgbClr val="ffffff"/>
                </a:solidFill>
                <a:latin typeface="Calibri"/>
                <a:ea typeface="DejaVu Sans"/>
              </a:rPr>
              <a:t>I believe in God, the Father almighty,</a:t>
            </a:r>
            <a:endParaRPr b="0" lang="en-GB" sz="1600" spc="-1" strike="noStrike">
              <a:solidFill>
                <a:srgbClr val="ffffff"/>
              </a:solidFill>
              <a:latin typeface="Arial"/>
            </a:endParaRPr>
          </a:p>
          <a:p>
            <a:pPr indent="0" defTabSz="914400">
              <a:lnSpc>
                <a:spcPct val="100000"/>
              </a:lnSpc>
              <a:buNone/>
              <a:tabLst>
                <a:tab algn="l" pos="0"/>
              </a:tabLst>
            </a:pPr>
            <a:r>
              <a:rPr b="1" lang="en-GB" sz="1600" spc="-1" strike="noStrike">
                <a:solidFill>
                  <a:srgbClr val="ffffff"/>
                </a:solidFill>
                <a:latin typeface="Calibri"/>
                <a:ea typeface="DejaVu Sans"/>
              </a:rPr>
              <a:t>creator of heaven and earth.</a:t>
            </a:r>
            <a:endParaRPr b="0" lang="en-GB" sz="1600" spc="-1" strike="noStrike">
              <a:solidFill>
                <a:srgbClr val="ffffff"/>
              </a:solidFill>
              <a:latin typeface="Arial"/>
            </a:endParaRPr>
          </a:p>
          <a:p>
            <a:pPr indent="0" defTabSz="914400">
              <a:lnSpc>
                <a:spcPct val="100000"/>
              </a:lnSpc>
              <a:buNone/>
              <a:tabLst>
                <a:tab algn="l" pos="0"/>
              </a:tabLst>
            </a:pPr>
            <a:r>
              <a:rPr b="1" lang="en-GB" sz="1600" spc="-1" strike="noStrike">
                <a:solidFill>
                  <a:srgbClr val="ffffff"/>
                </a:solidFill>
                <a:latin typeface="Calibri"/>
                <a:ea typeface="DejaVu Sans"/>
              </a:rPr>
              <a:t>I believe in Jesus Christ, his only Son, our Lord,</a:t>
            </a:r>
            <a:endParaRPr b="0" lang="en-GB" sz="1600" spc="-1" strike="noStrike">
              <a:solidFill>
                <a:srgbClr val="ffffff"/>
              </a:solidFill>
              <a:latin typeface="Arial"/>
            </a:endParaRPr>
          </a:p>
          <a:p>
            <a:pPr indent="0" defTabSz="914400">
              <a:lnSpc>
                <a:spcPct val="100000"/>
              </a:lnSpc>
              <a:buNone/>
              <a:tabLst>
                <a:tab algn="l" pos="0"/>
              </a:tabLst>
            </a:pPr>
            <a:r>
              <a:rPr b="1" lang="en-GB" sz="1600" spc="-1" strike="noStrike">
                <a:solidFill>
                  <a:srgbClr val="ffffff"/>
                </a:solidFill>
                <a:latin typeface="Calibri"/>
                <a:ea typeface="DejaVu Sans"/>
              </a:rPr>
              <a:t>who was conceived by the Holy Spirit,</a:t>
            </a:r>
            <a:endParaRPr b="0" lang="en-GB" sz="1600" spc="-1" strike="noStrike">
              <a:solidFill>
                <a:srgbClr val="ffffff"/>
              </a:solidFill>
              <a:latin typeface="Arial"/>
            </a:endParaRPr>
          </a:p>
          <a:p>
            <a:pPr indent="0" defTabSz="914400">
              <a:lnSpc>
                <a:spcPct val="100000"/>
              </a:lnSpc>
              <a:buNone/>
              <a:tabLst>
                <a:tab algn="l" pos="0"/>
              </a:tabLst>
            </a:pPr>
            <a:r>
              <a:rPr b="1" lang="en-GB" sz="1600" spc="-1" strike="noStrike">
                <a:solidFill>
                  <a:srgbClr val="ffffff"/>
                </a:solidFill>
                <a:latin typeface="Calibri"/>
                <a:ea typeface="DejaVu Sans"/>
              </a:rPr>
              <a:t>born of the Virgin Mary,</a:t>
            </a:r>
            <a:endParaRPr b="0" lang="en-GB" sz="1600" spc="-1" strike="noStrike">
              <a:solidFill>
                <a:srgbClr val="ffffff"/>
              </a:solidFill>
              <a:latin typeface="Arial"/>
            </a:endParaRPr>
          </a:p>
          <a:p>
            <a:pPr indent="0" defTabSz="914400">
              <a:lnSpc>
                <a:spcPct val="100000"/>
              </a:lnSpc>
              <a:buNone/>
              <a:tabLst>
                <a:tab algn="l" pos="0"/>
              </a:tabLst>
            </a:pPr>
            <a:r>
              <a:rPr b="1" lang="en-GB" sz="1600" spc="-1" strike="noStrike">
                <a:solidFill>
                  <a:srgbClr val="ffffff"/>
                </a:solidFill>
                <a:latin typeface="Calibri"/>
                <a:ea typeface="DejaVu Sans"/>
              </a:rPr>
              <a:t>suffered under Pontius Pilate,</a:t>
            </a:r>
            <a:endParaRPr b="0" lang="en-GB" sz="1600" spc="-1" strike="noStrike">
              <a:solidFill>
                <a:srgbClr val="ffffff"/>
              </a:solidFill>
              <a:latin typeface="Arial"/>
            </a:endParaRPr>
          </a:p>
          <a:p>
            <a:pPr indent="0" defTabSz="914400">
              <a:lnSpc>
                <a:spcPct val="100000"/>
              </a:lnSpc>
              <a:buNone/>
              <a:tabLst>
                <a:tab algn="l" pos="0"/>
              </a:tabLst>
            </a:pPr>
            <a:r>
              <a:rPr b="1" lang="en-GB" sz="1600" spc="-1" strike="noStrike">
                <a:solidFill>
                  <a:srgbClr val="ffffff"/>
                </a:solidFill>
                <a:latin typeface="Calibri"/>
                <a:ea typeface="DejaVu Sans"/>
              </a:rPr>
              <a:t>was crucified, died, and was buried;</a:t>
            </a:r>
            <a:endParaRPr b="0" lang="en-GB" sz="1600" spc="-1" strike="noStrike">
              <a:solidFill>
                <a:srgbClr val="ffffff"/>
              </a:solidFill>
              <a:latin typeface="Arial"/>
            </a:endParaRPr>
          </a:p>
          <a:p>
            <a:pPr indent="0" defTabSz="914400">
              <a:lnSpc>
                <a:spcPct val="100000"/>
              </a:lnSpc>
              <a:buNone/>
              <a:tabLst>
                <a:tab algn="l" pos="0"/>
              </a:tabLst>
            </a:pPr>
            <a:r>
              <a:rPr b="1" lang="en-GB" sz="1600" spc="-1" strike="noStrike">
                <a:solidFill>
                  <a:srgbClr val="ffffff"/>
                </a:solidFill>
                <a:latin typeface="Calibri"/>
                <a:ea typeface="DejaVu Sans"/>
              </a:rPr>
              <a:t>he descended to the dead.</a:t>
            </a:r>
            <a:endParaRPr b="0" lang="en-GB" sz="1600" spc="-1" strike="noStrike">
              <a:solidFill>
                <a:srgbClr val="ffffff"/>
              </a:solidFill>
              <a:latin typeface="Arial"/>
            </a:endParaRPr>
          </a:p>
          <a:p>
            <a:pPr indent="0" defTabSz="914400">
              <a:lnSpc>
                <a:spcPct val="100000"/>
              </a:lnSpc>
              <a:buNone/>
              <a:tabLst>
                <a:tab algn="l" pos="0"/>
              </a:tabLst>
            </a:pPr>
            <a:r>
              <a:rPr b="1" lang="en-GB" sz="1600" spc="-1" strike="noStrike">
                <a:solidFill>
                  <a:srgbClr val="ffffff"/>
                </a:solidFill>
                <a:latin typeface="Calibri"/>
                <a:ea typeface="DejaVu Sans"/>
              </a:rPr>
              <a:t>On the third day he rose again;</a:t>
            </a:r>
            <a:endParaRPr b="0" lang="en-GB" sz="1600" spc="-1" strike="noStrike">
              <a:solidFill>
                <a:srgbClr val="ffffff"/>
              </a:solidFill>
              <a:latin typeface="Arial"/>
            </a:endParaRPr>
          </a:p>
          <a:p>
            <a:pPr indent="0" defTabSz="914400">
              <a:lnSpc>
                <a:spcPct val="100000"/>
              </a:lnSpc>
              <a:buNone/>
              <a:tabLst>
                <a:tab algn="l" pos="0"/>
              </a:tabLst>
            </a:pPr>
            <a:r>
              <a:rPr b="1" lang="en-GB" sz="1600" spc="-1" strike="noStrike">
                <a:solidFill>
                  <a:srgbClr val="ffffff"/>
                </a:solidFill>
                <a:latin typeface="Calibri"/>
                <a:ea typeface="DejaVu Sans"/>
              </a:rPr>
              <a:t>he ascended into heaven,</a:t>
            </a:r>
            <a:endParaRPr b="0" lang="en-GB" sz="1600" spc="-1" strike="noStrike">
              <a:solidFill>
                <a:srgbClr val="ffffff"/>
              </a:solidFill>
              <a:latin typeface="Arial"/>
            </a:endParaRPr>
          </a:p>
          <a:p>
            <a:pPr indent="0" defTabSz="914400">
              <a:lnSpc>
                <a:spcPct val="100000"/>
              </a:lnSpc>
              <a:buNone/>
              <a:tabLst>
                <a:tab algn="l" pos="0"/>
              </a:tabLst>
            </a:pPr>
            <a:r>
              <a:rPr b="1" lang="en-GB" sz="1600" spc="-1" strike="noStrike">
                <a:solidFill>
                  <a:srgbClr val="ffffff"/>
                </a:solidFill>
                <a:latin typeface="Calibri"/>
                <a:ea typeface="DejaVu Sans"/>
              </a:rPr>
              <a:t>he is seated at the right hand of the Father,</a:t>
            </a:r>
            <a:endParaRPr b="0" lang="en-GB" sz="1600" spc="-1" strike="noStrike">
              <a:solidFill>
                <a:srgbClr val="ffffff"/>
              </a:solidFill>
              <a:latin typeface="Arial"/>
            </a:endParaRPr>
          </a:p>
          <a:p>
            <a:pPr indent="0" defTabSz="914400">
              <a:lnSpc>
                <a:spcPct val="100000"/>
              </a:lnSpc>
              <a:buNone/>
              <a:tabLst>
                <a:tab algn="l" pos="0"/>
              </a:tabLst>
            </a:pPr>
            <a:r>
              <a:rPr b="1" lang="en-GB" sz="1600" spc="-1" strike="noStrike">
                <a:solidFill>
                  <a:srgbClr val="ffffff"/>
                </a:solidFill>
                <a:latin typeface="Calibri"/>
                <a:ea typeface="DejaVu Sans"/>
              </a:rPr>
              <a:t>and he will come to judge the living and the dead.</a:t>
            </a:r>
            <a:endParaRPr b="0" lang="en-GB" sz="1600" spc="-1" strike="noStrike">
              <a:solidFill>
                <a:srgbClr val="ffffff"/>
              </a:solidFill>
              <a:latin typeface="Arial"/>
            </a:endParaRPr>
          </a:p>
          <a:p>
            <a:pPr indent="0" defTabSz="914400">
              <a:lnSpc>
                <a:spcPct val="100000"/>
              </a:lnSpc>
              <a:buNone/>
              <a:tabLst>
                <a:tab algn="l" pos="0"/>
              </a:tabLst>
            </a:pPr>
            <a:r>
              <a:rPr b="1" lang="en-GB" sz="1600" spc="-1" strike="noStrike">
                <a:solidFill>
                  <a:srgbClr val="ffffff"/>
                </a:solidFill>
                <a:latin typeface="Calibri"/>
                <a:ea typeface="DejaVu Sans"/>
              </a:rPr>
              <a:t>I believe in the Holy Spirit,</a:t>
            </a:r>
            <a:endParaRPr b="0" lang="en-GB" sz="1600" spc="-1" strike="noStrike">
              <a:solidFill>
                <a:srgbClr val="ffffff"/>
              </a:solidFill>
              <a:latin typeface="Arial"/>
            </a:endParaRPr>
          </a:p>
          <a:p>
            <a:pPr indent="0" defTabSz="914400">
              <a:lnSpc>
                <a:spcPct val="100000"/>
              </a:lnSpc>
              <a:buNone/>
              <a:tabLst>
                <a:tab algn="l" pos="0"/>
              </a:tabLst>
            </a:pPr>
            <a:r>
              <a:rPr b="1" lang="en-GB" sz="1600" spc="-1" strike="noStrike">
                <a:solidFill>
                  <a:srgbClr val="ffffff"/>
                </a:solidFill>
                <a:latin typeface="Calibri"/>
                <a:ea typeface="DejaVu Sans"/>
              </a:rPr>
              <a:t>the holy catholic Church,</a:t>
            </a:r>
            <a:endParaRPr b="0" lang="en-GB" sz="1600" spc="-1" strike="noStrike">
              <a:solidFill>
                <a:srgbClr val="ffffff"/>
              </a:solidFill>
              <a:latin typeface="Arial"/>
            </a:endParaRPr>
          </a:p>
          <a:p>
            <a:pPr indent="0" defTabSz="914400">
              <a:lnSpc>
                <a:spcPct val="100000"/>
              </a:lnSpc>
              <a:buNone/>
              <a:tabLst>
                <a:tab algn="l" pos="0"/>
              </a:tabLst>
            </a:pPr>
            <a:r>
              <a:rPr b="1" lang="en-GB" sz="1600" spc="-1" strike="noStrike">
                <a:solidFill>
                  <a:srgbClr val="ffffff"/>
                </a:solidFill>
                <a:latin typeface="Calibri"/>
                <a:ea typeface="DejaVu Sans"/>
              </a:rPr>
              <a:t>the communion of saints,</a:t>
            </a:r>
            <a:endParaRPr b="0" lang="en-GB" sz="1600" spc="-1" strike="noStrike">
              <a:solidFill>
                <a:srgbClr val="ffffff"/>
              </a:solidFill>
              <a:latin typeface="Arial"/>
            </a:endParaRPr>
          </a:p>
          <a:p>
            <a:pPr indent="0" defTabSz="914400">
              <a:lnSpc>
                <a:spcPct val="100000"/>
              </a:lnSpc>
              <a:buNone/>
              <a:tabLst>
                <a:tab algn="l" pos="0"/>
              </a:tabLst>
            </a:pPr>
            <a:r>
              <a:rPr b="1" lang="en-GB" sz="1600" spc="-1" strike="noStrike">
                <a:solidFill>
                  <a:srgbClr val="ffffff"/>
                </a:solidFill>
                <a:latin typeface="Calibri"/>
                <a:ea typeface="DejaVu Sans"/>
              </a:rPr>
              <a:t>the forgiveness of sins,</a:t>
            </a:r>
            <a:endParaRPr b="0" lang="en-GB" sz="1600" spc="-1" strike="noStrike">
              <a:solidFill>
                <a:srgbClr val="ffffff"/>
              </a:solidFill>
              <a:latin typeface="Arial"/>
            </a:endParaRPr>
          </a:p>
          <a:p>
            <a:pPr indent="0" defTabSz="914400">
              <a:lnSpc>
                <a:spcPct val="100000"/>
              </a:lnSpc>
              <a:buNone/>
              <a:tabLst>
                <a:tab algn="l" pos="0"/>
              </a:tabLst>
            </a:pPr>
            <a:r>
              <a:rPr b="1" lang="en-GB" sz="1600" spc="-1" strike="noStrike">
                <a:solidFill>
                  <a:srgbClr val="ffffff"/>
                </a:solidFill>
                <a:latin typeface="Calibri"/>
                <a:ea typeface="DejaVu Sans"/>
              </a:rPr>
              <a:t>the resurrection of the body,</a:t>
            </a:r>
            <a:endParaRPr b="0" lang="en-GB" sz="1600" spc="-1" strike="noStrike">
              <a:solidFill>
                <a:srgbClr val="ffffff"/>
              </a:solidFill>
              <a:latin typeface="Arial"/>
            </a:endParaRPr>
          </a:p>
          <a:p>
            <a:pPr indent="0" defTabSz="914400">
              <a:lnSpc>
                <a:spcPct val="100000"/>
              </a:lnSpc>
              <a:buNone/>
              <a:tabLst>
                <a:tab algn="l" pos="0"/>
              </a:tabLst>
            </a:pPr>
            <a:r>
              <a:rPr b="1" lang="en-GB" sz="1600" spc="-1" strike="noStrike">
                <a:solidFill>
                  <a:srgbClr val="ffffff"/>
                </a:solidFill>
                <a:latin typeface="Calibri"/>
                <a:ea typeface="DejaVu Sans"/>
              </a:rPr>
              <a:t>and the life everlasting.</a:t>
            </a:r>
            <a:endParaRPr b="0" lang="en-GB" sz="1600" spc="-1" strike="noStrike">
              <a:solidFill>
                <a:srgbClr val="ffffff"/>
              </a:solidFill>
              <a:latin typeface="Arial"/>
            </a:endParaRPr>
          </a:p>
          <a:p>
            <a:pPr indent="0" defTabSz="914400">
              <a:lnSpc>
                <a:spcPct val="100000"/>
              </a:lnSpc>
              <a:buNone/>
              <a:tabLst>
                <a:tab algn="l" pos="0"/>
              </a:tabLst>
            </a:pPr>
            <a:r>
              <a:rPr b="1" lang="en-GB" sz="1600" spc="-1" strike="noStrike">
                <a:solidFill>
                  <a:srgbClr val="ffffff"/>
                </a:solidFill>
                <a:latin typeface="Calibri"/>
                <a:ea typeface="DejaVu Sans"/>
              </a:rPr>
              <a:t>Amen.</a:t>
            </a:r>
            <a:br>
              <a:rPr sz="1600"/>
            </a:br>
            <a:endParaRPr b="0" lang="en-GB" sz="1600" spc="-1" strike="noStrike">
              <a:solidFill>
                <a:srgbClr val="ffffff"/>
              </a:solidFill>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7" name="PlaceHolder 1"/>
          <p:cNvSpPr>
            <a:spLocks noGrp="1"/>
          </p:cNvSpPr>
          <p:nvPr>
            <p:ph type="title"/>
          </p:nvPr>
        </p:nvSpPr>
        <p:spPr>
          <a:xfrm>
            <a:off x="326520" y="272880"/>
            <a:ext cx="8487720" cy="866520"/>
          </a:xfrm>
          <a:prstGeom prst="rect">
            <a:avLst/>
          </a:prstGeom>
          <a:noFill/>
          <a:ln w="0">
            <a:noFill/>
          </a:ln>
        </p:spPr>
        <p:txBody>
          <a:bodyPr lIns="91440" rIns="91440" tIns="45720" bIns="45720" anchor="ctr">
            <a:noAutofit/>
          </a:bodyPr>
          <a:p>
            <a:pPr indent="0" defTabSz="457200">
              <a:lnSpc>
                <a:spcPct val="100000"/>
              </a:lnSpc>
              <a:spcBef>
                <a:spcPts val="641"/>
              </a:spcBef>
              <a:buNone/>
              <a:tabLst>
                <a:tab algn="l" pos="0"/>
              </a:tabLst>
            </a:pPr>
            <a:r>
              <a:rPr b="0" lang="en-GB" sz="2400" spc="-1" strike="noStrike">
                <a:solidFill>
                  <a:srgbClr val="ffffff"/>
                </a:solidFill>
                <a:latin typeface="Calibri"/>
                <a:ea typeface="DejaVu Sans"/>
              </a:rPr>
              <a:t>Scripture</a:t>
            </a:r>
            <a:endParaRPr b="0" lang="en-GB" sz="2400" spc="-1" strike="noStrike">
              <a:solidFill>
                <a:srgbClr val="ffffff"/>
              </a:solidFill>
              <a:latin typeface="Arial"/>
            </a:endParaRPr>
          </a:p>
        </p:txBody>
      </p:sp>
      <p:sp>
        <p:nvSpPr>
          <p:cNvPr id="68" name="PlaceHolder 2"/>
          <p:cNvSpPr>
            <a:spLocks noGrp="1"/>
          </p:cNvSpPr>
          <p:nvPr>
            <p:ph/>
          </p:nvPr>
        </p:nvSpPr>
        <p:spPr>
          <a:xfrm>
            <a:off x="417600" y="1874520"/>
            <a:ext cx="7890840" cy="4245480"/>
          </a:xfrm>
          <a:prstGeom prst="rect">
            <a:avLst/>
          </a:prstGeom>
          <a:noFill/>
          <a:ln w="0">
            <a:noFill/>
          </a:ln>
        </p:spPr>
        <p:txBody>
          <a:bodyPr lIns="91440" rIns="91440" tIns="45720" bIns="45720" anchor="t">
            <a:noAutofit/>
          </a:bodyPr>
          <a:p>
            <a:pPr indent="0" defTabSz="914400">
              <a:lnSpc>
                <a:spcPct val="100000"/>
              </a:lnSpc>
              <a:buNone/>
              <a:tabLst>
                <a:tab algn="l" pos="0"/>
              </a:tabLst>
            </a:pPr>
            <a:r>
              <a:rPr b="0" lang="en-GB" sz="1400" spc="-1" strike="noStrike">
                <a:solidFill>
                  <a:srgbClr val="e0c2cd"/>
                </a:solidFill>
                <a:latin typeface="Calibri"/>
                <a:ea typeface="DejaVu Sans"/>
              </a:rPr>
              <a:t>Psalm 31:</a:t>
            </a:r>
            <a:br>
              <a:rPr sz="1400"/>
            </a:br>
            <a:r>
              <a:rPr b="0" lang="en-GB" sz="1400" spc="-1" strike="noStrike">
                <a:solidFill>
                  <a:srgbClr val="ffff00"/>
                </a:solidFill>
                <a:latin typeface="Calibri"/>
                <a:ea typeface="Verdana"/>
              </a:rPr>
              <a:t> In you, O LORD, I seek refuge; </a:t>
            </a:r>
            <a:endParaRPr b="0" lang="en-GB" sz="1400" spc="-1" strike="noStrike">
              <a:solidFill>
                <a:srgbClr val="ffffff"/>
              </a:solidFill>
              <a:latin typeface="Arial"/>
            </a:endParaRPr>
          </a:p>
          <a:p>
            <a:pPr indent="0" defTabSz="914400">
              <a:lnSpc>
                <a:spcPct val="100000"/>
              </a:lnSpc>
              <a:buNone/>
              <a:tabLst>
                <a:tab algn="l" pos="0"/>
              </a:tabLst>
            </a:pPr>
            <a:r>
              <a:rPr b="1" lang="en-GB" sz="1400" spc="-1" strike="noStrike">
                <a:solidFill>
                  <a:srgbClr val="ffffff"/>
                </a:solidFill>
                <a:latin typeface="Calibri"/>
                <a:ea typeface="Verdana"/>
              </a:rPr>
              <a:t>   </a:t>
            </a:r>
            <a:r>
              <a:rPr b="1" lang="en-GB" sz="1400" spc="-1" strike="noStrike">
                <a:solidFill>
                  <a:srgbClr val="ffffff"/>
                </a:solidFill>
                <a:latin typeface="Calibri"/>
                <a:ea typeface="Verdana"/>
              </a:rPr>
              <a:t>do not let me ever be put to shame; in your righteousness deliver me;</a:t>
            </a:r>
            <a:endParaRPr b="0" lang="en-GB" sz="1400" spc="-1" strike="noStrike">
              <a:solidFill>
                <a:srgbClr val="ffffff"/>
              </a:solidFill>
              <a:latin typeface="Arial"/>
            </a:endParaRPr>
          </a:p>
          <a:p>
            <a:pPr indent="0" defTabSz="914400">
              <a:lnSpc>
                <a:spcPct val="100000"/>
              </a:lnSpc>
              <a:buNone/>
              <a:tabLst>
                <a:tab algn="l" pos="0"/>
              </a:tabLst>
            </a:pPr>
            <a:r>
              <a:rPr b="0" lang="en-GB" sz="1400" spc="-1" strike="noStrike">
                <a:solidFill>
                  <a:srgbClr val="ffff00"/>
                </a:solidFill>
                <a:latin typeface="Calibri"/>
                <a:ea typeface="Verdana"/>
              </a:rPr>
              <a:t>Incline your ear to me; rescue me speedily. </a:t>
            </a:r>
            <a:endParaRPr b="0" lang="en-GB" sz="1400" spc="-1" strike="noStrike">
              <a:solidFill>
                <a:srgbClr val="ffffff"/>
              </a:solidFill>
              <a:latin typeface="Arial"/>
            </a:endParaRPr>
          </a:p>
          <a:p>
            <a:pPr indent="0" defTabSz="914400">
              <a:lnSpc>
                <a:spcPct val="100000"/>
              </a:lnSpc>
              <a:buNone/>
              <a:tabLst>
                <a:tab algn="l" pos="0"/>
              </a:tabLst>
            </a:pPr>
            <a:r>
              <a:rPr b="1" lang="en-GB" sz="1400" spc="-1" strike="noStrike">
                <a:solidFill>
                  <a:srgbClr val="ffffff"/>
                </a:solidFill>
                <a:latin typeface="Calibri"/>
                <a:ea typeface="Verdana"/>
              </a:rPr>
              <a:t>   </a:t>
            </a:r>
            <a:r>
              <a:rPr b="1" lang="en-GB" sz="1400" spc="-1" strike="noStrike">
                <a:solidFill>
                  <a:srgbClr val="ffffff"/>
                </a:solidFill>
                <a:latin typeface="Calibri"/>
                <a:ea typeface="Verdana"/>
              </a:rPr>
              <a:t>Be a rock of refuge for me, a strong fortress to save me.</a:t>
            </a:r>
            <a:endParaRPr b="0" lang="en-GB" sz="1400" spc="-1" strike="noStrike">
              <a:solidFill>
                <a:srgbClr val="ffffff"/>
              </a:solidFill>
              <a:latin typeface="Arial"/>
            </a:endParaRPr>
          </a:p>
          <a:p>
            <a:pPr indent="0" defTabSz="914400">
              <a:lnSpc>
                <a:spcPct val="100000"/>
              </a:lnSpc>
              <a:buNone/>
              <a:tabLst>
                <a:tab algn="l" pos="0"/>
              </a:tabLst>
            </a:pPr>
            <a:r>
              <a:rPr b="0" lang="en-GB" sz="1400" spc="-1" strike="noStrike">
                <a:solidFill>
                  <a:srgbClr val="ffff00"/>
                </a:solidFill>
                <a:latin typeface="Calibri"/>
                <a:ea typeface="Verdana"/>
              </a:rPr>
              <a:t>You are indeed my rock and my fortress; </a:t>
            </a:r>
            <a:endParaRPr b="0" lang="en-GB" sz="1400" spc="-1" strike="noStrike">
              <a:solidFill>
                <a:srgbClr val="ffffff"/>
              </a:solidFill>
              <a:latin typeface="Arial"/>
            </a:endParaRPr>
          </a:p>
          <a:p>
            <a:pPr indent="0" defTabSz="914400">
              <a:lnSpc>
                <a:spcPct val="100000"/>
              </a:lnSpc>
              <a:buNone/>
              <a:tabLst>
                <a:tab algn="l" pos="0"/>
              </a:tabLst>
            </a:pPr>
            <a:r>
              <a:rPr b="1" lang="en-GB" sz="1400" spc="-1" strike="noStrike">
                <a:solidFill>
                  <a:srgbClr val="ffffff"/>
                </a:solidFill>
                <a:latin typeface="Calibri"/>
                <a:ea typeface="Verdana"/>
              </a:rPr>
              <a:t>   </a:t>
            </a:r>
            <a:r>
              <a:rPr b="1" lang="en-GB" sz="1400" spc="-1" strike="noStrike">
                <a:solidFill>
                  <a:srgbClr val="ffffff"/>
                </a:solidFill>
                <a:latin typeface="Calibri"/>
                <a:ea typeface="Verdana"/>
              </a:rPr>
              <a:t>for your name's sake lead me and guide me;</a:t>
            </a:r>
            <a:endParaRPr b="0" lang="en-GB" sz="1400" spc="-1" strike="noStrike">
              <a:solidFill>
                <a:srgbClr val="ffffff"/>
              </a:solidFill>
              <a:latin typeface="Arial"/>
            </a:endParaRPr>
          </a:p>
          <a:p>
            <a:pPr indent="0" defTabSz="914400">
              <a:lnSpc>
                <a:spcPct val="100000"/>
              </a:lnSpc>
              <a:buNone/>
              <a:tabLst>
                <a:tab algn="l" pos="0"/>
              </a:tabLst>
            </a:pPr>
            <a:r>
              <a:rPr b="0" lang="en-GB" sz="1400" spc="-1" strike="noStrike">
                <a:solidFill>
                  <a:srgbClr val="ffff00"/>
                </a:solidFill>
                <a:latin typeface="Calibri"/>
                <a:ea typeface="Verdana"/>
              </a:rPr>
              <a:t>take me out of the net that is hidden for me, </a:t>
            </a:r>
            <a:endParaRPr b="0" lang="en-GB" sz="1400" spc="-1" strike="noStrike">
              <a:solidFill>
                <a:srgbClr val="ffffff"/>
              </a:solidFill>
              <a:latin typeface="Arial"/>
            </a:endParaRPr>
          </a:p>
          <a:p>
            <a:pPr indent="0" defTabSz="914400">
              <a:lnSpc>
                <a:spcPct val="100000"/>
              </a:lnSpc>
              <a:buNone/>
              <a:tabLst>
                <a:tab algn="l" pos="0"/>
              </a:tabLst>
            </a:pPr>
            <a:r>
              <a:rPr b="1" lang="en-GB" sz="1400" spc="-1" strike="noStrike">
                <a:solidFill>
                  <a:srgbClr val="ffffff"/>
                </a:solidFill>
                <a:latin typeface="Calibri"/>
                <a:ea typeface="Verdana"/>
              </a:rPr>
              <a:t>   </a:t>
            </a:r>
            <a:r>
              <a:rPr b="1" lang="en-GB" sz="1400" spc="-1" strike="noStrike">
                <a:solidFill>
                  <a:srgbClr val="ffffff"/>
                </a:solidFill>
                <a:latin typeface="Calibri"/>
                <a:ea typeface="Verdana"/>
              </a:rPr>
              <a:t>for you are my refuge.</a:t>
            </a:r>
            <a:endParaRPr b="0" lang="en-GB" sz="1400" spc="-1" strike="noStrike">
              <a:solidFill>
                <a:srgbClr val="ffffff"/>
              </a:solidFill>
              <a:latin typeface="Arial"/>
            </a:endParaRPr>
          </a:p>
          <a:p>
            <a:pPr indent="0" defTabSz="914400">
              <a:lnSpc>
                <a:spcPct val="100000"/>
              </a:lnSpc>
              <a:buNone/>
              <a:tabLst>
                <a:tab algn="l" pos="0"/>
              </a:tabLst>
            </a:pPr>
            <a:r>
              <a:rPr b="0" lang="en-GB" sz="1400" spc="-1" strike="noStrike">
                <a:solidFill>
                  <a:srgbClr val="ffff00"/>
                </a:solidFill>
                <a:latin typeface="Calibri"/>
                <a:ea typeface="Verdana"/>
              </a:rPr>
              <a:t>My times are in your hand; </a:t>
            </a:r>
            <a:endParaRPr b="0" lang="en-GB" sz="1400" spc="-1" strike="noStrike">
              <a:solidFill>
                <a:srgbClr val="ffffff"/>
              </a:solidFill>
              <a:latin typeface="Arial"/>
            </a:endParaRPr>
          </a:p>
          <a:p>
            <a:pPr indent="0" defTabSz="914400">
              <a:lnSpc>
                <a:spcPct val="100000"/>
              </a:lnSpc>
              <a:buNone/>
              <a:tabLst>
                <a:tab algn="l" pos="0"/>
              </a:tabLst>
            </a:pPr>
            <a:r>
              <a:rPr b="1" lang="en-GB" sz="1400" spc="-1" strike="noStrike">
                <a:solidFill>
                  <a:srgbClr val="ffffff"/>
                </a:solidFill>
                <a:latin typeface="Calibri"/>
                <a:ea typeface="Verdana"/>
              </a:rPr>
              <a:t>   </a:t>
            </a:r>
            <a:r>
              <a:rPr b="1" lang="en-GB" sz="1400" spc="-1" strike="noStrike">
                <a:solidFill>
                  <a:srgbClr val="ffffff"/>
                </a:solidFill>
                <a:latin typeface="Calibri"/>
                <a:ea typeface="Verdana"/>
              </a:rPr>
              <a:t>deliver me from the hand of my enemies and persecutors.</a:t>
            </a:r>
            <a:endParaRPr b="0" lang="en-GB" sz="1400" spc="-1" strike="noStrike">
              <a:solidFill>
                <a:srgbClr val="ffffff"/>
              </a:solidFill>
              <a:latin typeface="Arial"/>
            </a:endParaRPr>
          </a:p>
          <a:p>
            <a:pPr indent="0" defTabSz="914400">
              <a:lnSpc>
                <a:spcPct val="100000"/>
              </a:lnSpc>
              <a:buNone/>
              <a:tabLst>
                <a:tab algn="l" pos="0"/>
              </a:tabLst>
            </a:pPr>
            <a:r>
              <a:rPr b="0" lang="en-GB" sz="1400" spc="-1" strike="noStrike">
                <a:solidFill>
                  <a:srgbClr val="ffff00"/>
                </a:solidFill>
                <a:latin typeface="Calibri"/>
                <a:ea typeface="Verdana"/>
              </a:rPr>
              <a:t>Let your face shine upon your servant; </a:t>
            </a:r>
            <a:endParaRPr b="0" lang="en-GB" sz="1400" spc="-1" strike="noStrike">
              <a:solidFill>
                <a:srgbClr val="ffffff"/>
              </a:solidFill>
              <a:latin typeface="Arial"/>
            </a:endParaRPr>
          </a:p>
          <a:p>
            <a:pPr indent="0" defTabSz="914400">
              <a:lnSpc>
                <a:spcPct val="100000"/>
              </a:lnSpc>
              <a:buNone/>
              <a:tabLst>
                <a:tab algn="l" pos="0"/>
              </a:tabLst>
            </a:pPr>
            <a:r>
              <a:rPr b="1" lang="en-GB" sz="1400" spc="-1" strike="noStrike">
                <a:solidFill>
                  <a:srgbClr val="ffffff"/>
                </a:solidFill>
                <a:latin typeface="Calibri"/>
                <a:ea typeface="Verdana"/>
              </a:rPr>
              <a:t>   </a:t>
            </a:r>
            <a:r>
              <a:rPr b="1" lang="en-GB" sz="1400" spc="-1" strike="noStrike">
                <a:solidFill>
                  <a:srgbClr val="ffffff"/>
                </a:solidFill>
                <a:latin typeface="Calibri"/>
                <a:ea typeface="Verdana"/>
              </a:rPr>
              <a:t>save me in your steadfast love.</a:t>
            </a:r>
            <a:endParaRPr b="0" lang="en-GB" sz="1400" spc="-1" strike="noStrike">
              <a:solidFill>
                <a:srgbClr val="ffffff"/>
              </a:solidFill>
              <a:latin typeface="Arial"/>
            </a:endParaRPr>
          </a:p>
          <a:p>
            <a:pPr indent="0" defTabSz="914400">
              <a:lnSpc>
                <a:spcPct val="100000"/>
              </a:lnSpc>
              <a:buNone/>
              <a:tabLst>
                <a:tab algn="l" pos="0"/>
              </a:tabLst>
            </a:pPr>
            <a:endParaRPr b="0" lang="en-GB" sz="1400" spc="-1" strike="noStrike">
              <a:solidFill>
                <a:srgbClr val="ffffff"/>
              </a:solidFill>
              <a:latin typeface="Arial"/>
            </a:endParaRPr>
          </a:p>
          <a:p>
            <a:pPr indent="0" defTabSz="914400">
              <a:lnSpc>
                <a:spcPct val="100000"/>
              </a:lnSpc>
              <a:buNone/>
              <a:tabLst>
                <a:tab algn="l" pos="0"/>
              </a:tabLst>
            </a:pPr>
            <a:r>
              <a:rPr b="0" lang="en-GB" sz="1400" spc="-1" strike="noStrike">
                <a:solidFill>
                  <a:srgbClr val="ffff00"/>
                </a:solidFill>
                <a:latin typeface="Calibri"/>
                <a:ea typeface="Verdana"/>
              </a:rPr>
              <a:t>This is he word of the Lord</a:t>
            </a:r>
            <a:endParaRPr b="0" lang="en-GB" sz="1400" spc="-1" strike="noStrike">
              <a:solidFill>
                <a:srgbClr val="ffffff"/>
              </a:solidFill>
              <a:latin typeface="Arial"/>
            </a:endParaRPr>
          </a:p>
          <a:p>
            <a:pPr indent="0" defTabSz="914400">
              <a:lnSpc>
                <a:spcPct val="100000"/>
              </a:lnSpc>
              <a:buNone/>
              <a:tabLst>
                <a:tab algn="l" pos="0"/>
              </a:tabLst>
            </a:pPr>
            <a:r>
              <a:rPr b="1" lang="en-GB" sz="1400" spc="-1" strike="noStrike">
                <a:solidFill>
                  <a:srgbClr val="ffffff"/>
                </a:solidFill>
                <a:latin typeface="Calibri"/>
                <a:ea typeface="Verdana"/>
              </a:rPr>
              <a:t>Thanks be to God</a:t>
            </a:r>
            <a:endParaRPr b="0" lang="en-GB" sz="1400" spc="-1" strike="noStrike">
              <a:solidFill>
                <a:srgbClr val="ffffff"/>
              </a:solidFill>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 name="PlaceHolder 1"/>
          <p:cNvSpPr>
            <a:spLocks noGrp="1"/>
          </p:cNvSpPr>
          <p:nvPr>
            <p:ph type="title"/>
          </p:nvPr>
        </p:nvSpPr>
        <p:spPr>
          <a:xfrm>
            <a:off x="326520" y="272880"/>
            <a:ext cx="8487720" cy="866520"/>
          </a:xfrm>
          <a:prstGeom prst="rect">
            <a:avLst/>
          </a:prstGeom>
          <a:noFill/>
          <a:ln w="0">
            <a:noFill/>
          </a:ln>
        </p:spPr>
        <p:txBody>
          <a:bodyPr lIns="91440" rIns="91440" tIns="45720" bIns="45720" anchor="ctr">
            <a:noAutofit/>
          </a:bodyPr>
          <a:p>
            <a:pPr indent="0" defTabSz="457200">
              <a:lnSpc>
                <a:spcPct val="100000"/>
              </a:lnSpc>
              <a:spcBef>
                <a:spcPts val="641"/>
              </a:spcBef>
              <a:buNone/>
              <a:tabLst>
                <a:tab algn="l" pos="0"/>
              </a:tabLst>
            </a:pPr>
            <a:r>
              <a:rPr b="0" lang="en-GB" sz="2400" spc="-1" strike="noStrike">
                <a:solidFill>
                  <a:srgbClr val="ffffff"/>
                </a:solidFill>
                <a:latin typeface="Calibri"/>
                <a:ea typeface="DejaVu Sans"/>
              </a:rPr>
              <a:t>Scripture</a:t>
            </a:r>
            <a:endParaRPr b="0" lang="en-GB" sz="2400" spc="-1" strike="noStrike">
              <a:solidFill>
                <a:srgbClr val="ffffff"/>
              </a:solidFill>
              <a:latin typeface="Arial"/>
            </a:endParaRPr>
          </a:p>
        </p:txBody>
      </p:sp>
      <p:sp>
        <p:nvSpPr>
          <p:cNvPr id="70" name="PlaceHolder 2"/>
          <p:cNvSpPr>
            <a:spLocks noGrp="1"/>
          </p:cNvSpPr>
          <p:nvPr>
            <p:ph/>
          </p:nvPr>
        </p:nvSpPr>
        <p:spPr>
          <a:xfrm>
            <a:off x="417600" y="1779480"/>
            <a:ext cx="7890840" cy="4245480"/>
          </a:xfrm>
          <a:prstGeom prst="rect">
            <a:avLst/>
          </a:prstGeom>
          <a:noFill/>
          <a:ln w="0">
            <a:noFill/>
          </a:ln>
        </p:spPr>
        <p:txBody>
          <a:bodyPr lIns="91440" rIns="91440" tIns="45720" bIns="45720" anchor="t">
            <a:noAutofit/>
          </a:bodyPr>
          <a:p>
            <a:pPr indent="0" defTabSz="914400">
              <a:lnSpc>
                <a:spcPct val="100000"/>
              </a:lnSpc>
              <a:spcAft>
                <a:spcPts val="1276"/>
              </a:spcAft>
              <a:buNone/>
              <a:tabLst>
                <a:tab algn="l" pos="0"/>
              </a:tabLst>
            </a:pPr>
            <a:r>
              <a:rPr b="0" lang="en-GB" sz="1600" spc="-1" strike="noStrike">
                <a:solidFill>
                  <a:schemeClr val="lt1"/>
                </a:solidFill>
                <a:latin typeface="Arial"/>
                <a:ea typeface="DejaVu Sans"/>
              </a:rPr>
              <a:t>Job 14:1-14</a:t>
            </a:r>
            <a:br>
              <a:rPr sz="1600"/>
            </a:br>
            <a:r>
              <a:rPr b="0" lang="en-GB" sz="1600" spc="-1" strike="noStrike">
                <a:solidFill>
                  <a:srgbClr val="ffff00"/>
                </a:solidFill>
                <a:latin typeface="Calibri"/>
                <a:ea typeface="DejaVu Sans"/>
              </a:rPr>
              <a:t>"A mortal, born of woman, few of days and full of trouble,  comes up like a flower and withers, flees like a shadow and does not last. Do you fix your eyes on such a one? Do you bring me into judgment with you? Who can bring a clean thing out of an unclean? No one can. Since their days are determined, and the number of their months is known to you, and you have appointed the bounds that they cannot pass, look away from them and desist, that they may enjoy, like laborers, their days. "For there is hope for a tree, if it is cut down, that it will sprout again and that its shoots will not cease. Though its root grows old in the earth and its stump dies in the ground, yet at the scent of water it will bud and put forth branches like a young plant. But mortals die and are laid low; humans expire, and where are they? As waters fail from a lake and a river wastes away and dries up, so mortals lie down and do not rise again; until the heavens are no more, they will not awake or be roused out of their sleep. Oh that you would hide me in Sheol, that you would conceal me until your wrath is past, that you would appoint me a set time and remember me! If mortals die, will they live again? All the days of my service I would wait until my release should come.</a:t>
            </a:r>
            <a:endParaRPr b="0" lang="en-GB" sz="1600" spc="-1" strike="noStrike">
              <a:solidFill>
                <a:srgbClr val="ffffff"/>
              </a:solidFill>
              <a:latin typeface="Arial"/>
            </a:endParaRPr>
          </a:p>
          <a:p>
            <a:pPr indent="0" defTabSz="914400">
              <a:lnSpc>
                <a:spcPct val="100000"/>
              </a:lnSpc>
              <a:buNone/>
              <a:tabLst>
                <a:tab algn="l" pos="0"/>
              </a:tabLst>
            </a:pPr>
            <a:r>
              <a:rPr b="0" lang="en-US" sz="1600" spc="-1" strike="noStrike">
                <a:solidFill>
                  <a:srgbClr val="ffff00"/>
                </a:solidFill>
                <a:latin typeface="Calibri"/>
                <a:ea typeface="Verdana"/>
              </a:rPr>
              <a:t>This is the word of the Lord.</a:t>
            </a:r>
            <a:endParaRPr b="0" lang="en-GB" sz="1600" spc="-1" strike="noStrike">
              <a:solidFill>
                <a:srgbClr val="ffffff"/>
              </a:solidFill>
              <a:latin typeface="Arial"/>
            </a:endParaRPr>
          </a:p>
          <a:p>
            <a:pPr indent="0" defTabSz="914400">
              <a:lnSpc>
                <a:spcPct val="100000"/>
              </a:lnSpc>
              <a:buNone/>
              <a:tabLst>
                <a:tab algn="l" pos="0"/>
              </a:tabLst>
            </a:pPr>
            <a:r>
              <a:rPr b="1" lang="en-US" sz="1600" spc="-1" strike="noStrike">
                <a:solidFill>
                  <a:srgbClr val="ffffff"/>
                </a:solidFill>
                <a:latin typeface="Calibri"/>
                <a:ea typeface="Verdana"/>
              </a:rPr>
              <a:t>Thanks be to God.</a:t>
            </a:r>
            <a:endParaRPr b="0" lang="en-GB" sz="1600" spc="-1" strike="noStrike">
              <a:solidFill>
                <a:srgbClr val="ffffff"/>
              </a:solidFill>
              <a:latin typeface="Arial"/>
            </a:endParaRPr>
          </a:p>
          <a:p>
            <a:pPr indent="0" defTabSz="914400">
              <a:lnSpc>
                <a:spcPct val="100000"/>
              </a:lnSpc>
              <a:spcAft>
                <a:spcPts val="1276"/>
              </a:spcAft>
              <a:buNone/>
              <a:tabLst>
                <a:tab algn="l" pos="0"/>
              </a:tabLst>
            </a:pPr>
            <a:endParaRPr b="0" lang="en-GB" sz="1600" spc="-1" strike="noStrike">
              <a:solidFill>
                <a:srgbClr val="ffffff"/>
              </a:solidFill>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1" name="PlaceHolder 1"/>
          <p:cNvSpPr>
            <a:spLocks noGrp="1"/>
          </p:cNvSpPr>
          <p:nvPr>
            <p:ph type="title"/>
          </p:nvPr>
        </p:nvSpPr>
        <p:spPr>
          <a:xfrm>
            <a:off x="326520" y="272880"/>
            <a:ext cx="8487720" cy="866520"/>
          </a:xfrm>
          <a:prstGeom prst="rect">
            <a:avLst/>
          </a:prstGeom>
          <a:noFill/>
          <a:ln w="0">
            <a:noFill/>
          </a:ln>
        </p:spPr>
        <p:txBody>
          <a:bodyPr lIns="91440" rIns="91440" tIns="45720" bIns="45720" anchor="ctr">
            <a:noAutofit/>
          </a:bodyPr>
          <a:p>
            <a:pPr indent="0" defTabSz="457200">
              <a:lnSpc>
                <a:spcPct val="100000"/>
              </a:lnSpc>
              <a:spcBef>
                <a:spcPts val="641"/>
              </a:spcBef>
              <a:buNone/>
              <a:tabLst>
                <a:tab algn="l" pos="0"/>
              </a:tabLst>
            </a:pPr>
            <a:r>
              <a:rPr b="0" lang="en-GB" sz="2400" spc="-1" strike="noStrike">
                <a:solidFill>
                  <a:srgbClr val="ffffff"/>
                </a:solidFill>
                <a:latin typeface="Calibri"/>
                <a:ea typeface="DejaVu Sans"/>
              </a:rPr>
              <a:t>Scripture</a:t>
            </a:r>
            <a:endParaRPr b="0" lang="en-GB" sz="2400" spc="-1" strike="noStrike">
              <a:solidFill>
                <a:srgbClr val="ffffff"/>
              </a:solidFill>
              <a:latin typeface="Arial"/>
            </a:endParaRPr>
          </a:p>
        </p:txBody>
      </p:sp>
      <p:sp>
        <p:nvSpPr>
          <p:cNvPr id="72" name="PlaceHolder 2"/>
          <p:cNvSpPr>
            <a:spLocks noGrp="1"/>
          </p:cNvSpPr>
          <p:nvPr>
            <p:ph/>
          </p:nvPr>
        </p:nvSpPr>
        <p:spPr>
          <a:xfrm>
            <a:off x="417600" y="1779480"/>
            <a:ext cx="7890840" cy="4245480"/>
          </a:xfrm>
          <a:prstGeom prst="rect">
            <a:avLst/>
          </a:prstGeom>
          <a:noFill/>
          <a:ln w="0">
            <a:noFill/>
          </a:ln>
        </p:spPr>
        <p:txBody>
          <a:bodyPr lIns="91440" rIns="91440" tIns="45720" bIns="45720" anchor="t">
            <a:noAutofit/>
          </a:bodyPr>
          <a:p>
            <a:pPr indent="0" defTabSz="914400">
              <a:lnSpc>
                <a:spcPct val="100000"/>
              </a:lnSpc>
              <a:spcAft>
                <a:spcPts val="1276"/>
              </a:spcAft>
              <a:buNone/>
              <a:tabLst>
                <a:tab algn="l" pos="0"/>
              </a:tabLst>
            </a:pPr>
            <a:r>
              <a:rPr b="0" lang="en-GB" sz="1600" spc="-1" strike="noStrike">
                <a:solidFill>
                  <a:srgbClr val="ffffff"/>
                </a:solidFill>
                <a:latin typeface="Calibri"/>
                <a:ea typeface="DejaVu Sans"/>
              </a:rPr>
              <a:t>1 Peter 4:1-8</a:t>
            </a:r>
            <a:br>
              <a:rPr sz="1600"/>
            </a:br>
            <a:r>
              <a:rPr b="0" lang="en-GB" sz="1600" spc="-1" strike="noStrike">
                <a:solidFill>
                  <a:srgbClr val="ffff00"/>
                </a:solidFill>
                <a:latin typeface="Calibri"/>
                <a:ea typeface="DejaVu Sans"/>
              </a:rPr>
              <a:t>Since, therefore, Christ suffered in the flesh, arm yourselves also with the same intention (for whoever has suffered in the flesh has finished with sin), so as to live for the rest of your earthly life no longer by human desires but by the will of God. You have already spent enough time in doing what the gentiles like to do, living in debauchery, passions, drunkenness, revels, carousing, and lawless idolatry. They are surprised that you no longer join them in the same excesses of dissipation, and so they blaspheme. But they will have to give an accounting to him who stands ready to judge the living and the dead. For this is the reason the gospel was proclaimed even to the dead, so that, though they had been judged in the flesh as everyone is judged, they might live in the spirit as God does. The end of all things is near; therefore be serious and discipline yourselves for the sake of your prayers. Above all, maintain constant love for one another, for love covers a multitude of sins.</a:t>
            </a:r>
            <a:endParaRPr b="0" lang="en-GB" sz="1600" spc="-1" strike="noStrike">
              <a:solidFill>
                <a:srgbClr val="ffffff"/>
              </a:solidFill>
              <a:latin typeface="Arial"/>
            </a:endParaRPr>
          </a:p>
          <a:p>
            <a:pPr indent="0" defTabSz="914400">
              <a:lnSpc>
                <a:spcPct val="100000"/>
              </a:lnSpc>
              <a:buNone/>
              <a:tabLst>
                <a:tab algn="l" pos="0"/>
              </a:tabLst>
            </a:pPr>
            <a:r>
              <a:rPr b="0" lang="en-US" sz="1600" spc="-1" strike="noStrike">
                <a:solidFill>
                  <a:srgbClr val="ffff00"/>
                </a:solidFill>
                <a:latin typeface="Calibri"/>
                <a:ea typeface="Verdana"/>
              </a:rPr>
              <a:t>This is the word of the Lord.</a:t>
            </a:r>
            <a:endParaRPr b="0" lang="en-GB" sz="1600" spc="-1" strike="noStrike">
              <a:solidFill>
                <a:srgbClr val="ffffff"/>
              </a:solidFill>
              <a:latin typeface="Arial"/>
            </a:endParaRPr>
          </a:p>
          <a:p>
            <a:pPr indent="0" defTabSz="914400">
              <a:lnSpc>
                <a:spcPct val="100000"/>
              </a:lnSpc>
              <a:buNone/>
              <a:tabLst>
                <a:tab algn="l" pos="0"/>
              </a:tabLst>
            </a:pPr>
            <a:r>
              <a:rPr b="1" lang="en-US" sz="1600" spc="-1" strike="noStrike">
                <a:solidFill>
                  <a:srgbClr val="ffffff"/>
                </a:solidFill>
                <a:latin typeface="Calibri"/>
                <a:ea typeface="Verdana"/>
              </a:rPr>
              <a:t>Thanks be to God.</a:t>
            </a:r>
            <a:endParaRPr b="0" lang="en-GB" sz="1600" spc="-1" strike="noStrike">
              <a:solidFill>
                <a:srgbClr val="ffffff"/>
              </a:solidFill>
              <a:latin typeface="Arial"/>
            </a:endParaRPr>
          </a:p>
          <a:p>
            <a:pPr indent="0" defTabSz="914400">
              <a:lnSpc>
                <a:spcPct val="100000"/>
              </a:lnSpc>
              <a:spcAft>
                <a:spcPts val="1276"/>
              </a:spcAft>
              <a:buNone/>
              <a:tabLst>
                <a:tab algn="l" pos="0"/>
              </a:tabLst>
            </a:pPr>
            <a:endParaRPr b="0" lang="en-GB" sz="1600" spc="-1" strike="noStrike">
              <a:solidFill>
                <a:srgbClr val="ffffff"/>
              </a:solidFill>
              <a:latin typeface="Arial"/>
            </a:endParaRPr>
          </a:p>
          <a:p>
            <a:pPr indent="0" defTabSz="914400">
              <a:lnSpc>
                <a:spcPct val="100000"/>
              </a:lnSpc>
              <a:spcAft>
                <a:spcPts val="1276"/>
              </a:spcAft>
              <a:buNone/>
              <a:tabLst>
                <a:tab algn="l" pos="0"/>
              </a:tabLst>
            </a:pPr>
            <a:endParaRPr b="0" lang="en-GB" sz="1600" spc="-1" strike="noStrike">
              <a:solidFill>
                <a:srgbClr val="ffffff"/>
              </a:solidFill>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Office Them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1688</TotalTime>
  <Application>LibreOffice/24.2.7.2$Linux_X86_64 LibreOffice_project/420$Build-2</Application>
  <AppVersion>15.0000</AppVersion>
  <Words>3077</Words>
  <Paragraphs>308</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2013-01-27T09:14:16Z</dcterms:created>
  <dc:creator/>
  <dc:description>generated using python-pptx</dc:description>
  <dc:language>en-GB</dc:language>
  <cp:lastModifiedBy/>
  <dcterms:modified xsi:type="dcterms:W3CDTF">2026-04-04T05:47:15Z</dcterms:modified>
  <cp:revision>70</cp:revision>
  <dc:subject/>
  <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i4>2</vt:i4>
  </property>
  <property fmtid="{D5CDD505-2E9C-101B-9397-08002B2CF9AE}" pid="3" name="PresentationFormat">
    <vt:lpwstr>On-screen Show (4:3)</vt:lpwstr>
  </property>
  <property fmtid="{D5CDD505-2E9C-101B-9397-08002B2CF9AE}" pid="4" name="Slides">
    <vt:i4>23</vt:i4>
  </property>
</Properties>
</file>