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9.xml.rels" ContentType="application/vnd.openxmlformats-package.relationships+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Lst>
  <p:notesMasterIdLst>
    <p:notesMasterId r:id="rId11"/>
  </p:notesMasterIdLst>
  <p:sldIdLst>
    <p:sldId id="256" r:id="rId12"/>
    <p:sldId id="257" r:id="rId13"/>
    <p:sldId id="258" r:id="rId14"/>
    <p:sldId id="259" r:id="rId15"/>
    <p:sldId id="260" r:id="rId16"/>
    <p:sldId id="261" r:id="rId17"/>
    <p:sldId id="262" r:id="rId18"/>
    <p:sldId id="263" r:id="rId19"/>
    <p:sldId id="264" r:id="rId20"/>
    <p:sldId id="265" r:id="rId21"/>
    <p:sldId id="266" r:id="rId22"/>
    <p:sldId id="267" r:id="rId23"/>
    <p:sldId id="268" r:id="rId24"/>
    <p:sldId id="269" r:id="rId25"/>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notesMaster" Target="notesMasters/notesMaster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slide" Target="slides/slide14.xml"/><Relationship Id="rId2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0.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71"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72"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73"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74"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75"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3DD04C9C-79D2-4B6B-8DE8-0CCD98F2D1CF}"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1" name="PlaceHolder 1"/>
          <p:cNvSpPr>
            <a:spLocks noGrp="1"/>
          </p:cNvSpPr>
          <p:nvPr>
            <p:ph type="sldImg"/>
          </p:nvPr>
        </p:nvSpPr>
        <p:spPr>
          <a:xfrm>
            <a:off x="241560" y="875520"/>
            <a:ext cx="7920360" cy="4312800"/>
          </a:xfrm>
          <a:prstGeom prst="rect">
            <a:avLst/>
          </a:prstGeom>
          <a:ln w="0">
            <a:noFill/>
          </a:ln>
        </p:spPr>
      </p:sp>
      <p:sp>
        <p:nvSpPr>
          <p:cNvPr id="212" name="PlaceHolder 2"/>
          <p:cNvSpPr>
            <a:spLocks noGrp="1"/>
          </p:cNvSpPr>
          <p:nvPr>
            <p:ph type="body"/>
          </p:nvPr>
        </p:nvSpPr>
        <p:spPr>
          <a:xfrm>
            <a:off x="840960" y="5470560"/>
            <a:ext cx="6721920" cy="517716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13" name="PlaceHolder 3"/>
          <p:cNvSpPr>
            <a:spLocks noGrp="1"/>
          </p:cNvSpPr>
          <p:nvPr>
            <p:ph type="sldNum" idx="16"/>
          </p:nvPr>
        </p:nvSpPr>
        <p:spPr>
          <a:xfrm>
            <a:off x="4759920" y="10941840"/>
            <a:ext cx="3643920" cy="5702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61E0A5CA-A261-4919-AA96-EC69C88FCDAB}"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A3AA96F6-AB40-4958-8733-552E0A644212}"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D7CF22D0-9917-4AF8-B89A-058ADD6E73C2}"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03DFCFFC-1B7A-444F-9D7E-F0E9DE3902C6}"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2">
    <p:spTree>
      <p:nvGrpSpPr>
        <p:cNvPr id="1" name=""/>
        <p:cNvGrpSpPr/>
        <p:nvPr/>
      </p:nvGrpSpPr>
      <p:grpSpPr>
        <a:xfrm>
          <a:off x="0" y="0"/>
          <a:ext cx="0" cy="0"/>
          <a:chOff x="0" y="0"/>
          <a:chExt cx="0" cy="0"/>
        </a:xfrm>
      </p:grpSpPr>
      <p:sp>
        <p:nvSpPr>
          <p:cNvPr id="104"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6">
    <p:spTree>
      <p:nvGrpSpPr>
        <p:cNvPr id="1" name=""/>
        <p:cNvGrpSpPr/>
        <p:nvPr/>
      </p:nvGrpSpPr>
      <p:grpSpPr>
        <a:xfrm>
          <a:off x="0" y="0"/>
          <a:ext cx="0" cy="0"/>
          <a:chOff x="0" y="0"/>
          <a:chExt cx="0" cy="0"/>
        </a:xfrm>
      </p:grpSpPr>
      <p:sp>
        <p:nvSpPr>
          <p:cNvPr id="115"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6"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28"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2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56"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57"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7EF0B418-37D8-43E6-A470-2E4054380FC3}" type="slidenum">
              <a:t>&lt;#&gt;</a:t>
            </a:fld>
          </a:p>
        </p:txBody>
      </p:sp>
      <p:sp>
        <p:nvSpPr>
          <p:cNvPr id="6" name="PlaceHolder 5"/>
          <p:cNvSpPr>
            <a:spLocks noGrp="1"/>
          </p:cNvSpPr>
          <p:nvPr>
            <p:ph type="dt" idx="12"/>
          </p:nvPr>
        </p:nvSpPr>
        <p:spPr/>
        <p:txBody>
          <a:bodyPr/>
          <a:p>
            <a:r>
              <a:rPr lang="en-GB"/>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2_">
    <p:spTree>
      <p:nvGrpSpPr>
        <p:cNvPr id="1" name=""/>
        <p:cNvGrpSpPr/>
        <p:nvPr/>
      </p:nvGrpSpPr>
      <p:grpSpPr>
        <a:xfrm>
          <a:off x="0" y="0"/>
          <a:ext cx="0" cy="0"/>
          <a:chOff x="0" y="0"/>
          <a:chExt cx="0" cy="0"/>
        </a:xfrm>
      </p:grpSpPr>
      <p:sp>
        <p:nvSpPr>
          <p:cNvPr id="168"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6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9320" cy="4971600"/>
            <a:chOff x="0" y="0"/>
            <a:chExt cx="9139320" cy="4971600"/>
          </a:xfrm>
        </p:grpSpPr>
        <p:sp>
          <p:nvSpPr>
            <p:cNvPr id="1"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4720" cy="7689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5960" cy="22064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5960" cy="22068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1920" cy="11005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7200" cy="5475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4840" cy="12114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1560" cy="1211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4720" cy="5475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1920" cy="19854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2480" cy="990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2080" cy="17643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3360" cy="12110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0560" cy="11005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6520" cy="1321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6160" cy="18748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9360" cy="43923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2960" cy="4669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4720" cy="4669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3BEE88A0-3D8A-4362-99F5-B45510538E6B}"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4720" cy="4669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39320" cy="4971600"/>
            <a:chOff x="0" y="0"/>
            <a:chExt cx="9139320" cy="4971600"/>
          </a:xfrm>
        </p:grpSpPr>
        <p:sp>
          <p:nvSpPr>
            <p:cNvPr id="29"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4720" cy="7689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5960" cy="22064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5960" cy="22068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1920" cy="11005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7200" cy="5475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4840" cy="12114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1560" cy="1211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4720" cy="5475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1920" cy="19854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2480" cy="990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2080" cy="17643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3360" cy="12110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60560" cy="11005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6520" cy="1321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6160" cy="18748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89360" cy="43923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2960" cy="4669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4720" cy="4669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B2388C1C-2D76-492D-88EE-A84C20CEC3A1}"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4720" cy="4669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39320" cy="4971600"/>
            <a:chOff x="0" y="0"/>
            <a:chExt cx="9139320" cy="4971600"/>
          </a:xfrm>
        </p:grpSpPr>
        <p:sp>
          <p:nvSpPr>
            <p:cNvPr id="57"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4720" cy="7689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5960" cy="22064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5960" cy="22068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1920" cy="11005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7200" cy="5475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4840" cy="12114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1560" cy="1211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4720" cy="5475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1920" cy="19854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2480" cy="990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2080" cy="17643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3360" cy="12110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60560" cy="11005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6520" cy="1321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6160" cy="18748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89360" cy="43923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2960" cy="4669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4720" cy="4669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9033333F-6AA0-46BB-B874-ED694C269D64}"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4720" cy="4669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38600" cy="1464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5560" cy="45666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2840" cy="5389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2240" cy="1002240"/>
          </a:xfrm>
          <a:prstGeom prst="rect">
            <a:avLst/>
          </a:prstGeom>
          <a:ln w="0">
            <a:noFill/>
          </a:ln>
        </p:spPr>
      </p:pic>
      <p:sp>
        <p:nvSpPr>
          <p:cNvPr id="89" name=""/>
          <p:cNvSpPr/>
          <p:nvPr/>
        </p:nvSpPr>
        <p:spPr>
          <a:xfrm>
            <a:off x="3102480" y="6531480"/>
            <a:ext cx="2933640" cy="3211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11</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90" name=""/>
          <p:cNvSpPr/>
          <p:nvPr/>
        </p:nvSpPr>
        <p:spPr>
          <a:xfrm>
            <a:off x="326880" y="6531480"/>
            <a:ext cx="2607120" cy="3211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91" name=""/>
          <p:cNvSpPr/>
          <p:nvPr/>
        </p:nvSpPr>
        <p:spPr>
          <a:xfrm>
            <a:off x="8327880" y="6259320"/>
            <a:ext cx="647640" cy="5389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009EC10F-0F7B-46CD-A93A-F633F2DDCD63}"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9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4"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5" name=""/>
          <p:cNvSpPr/>
          <p:nvPr/>
        </p:nvSpPr>
        <p:spPr>
          <a:xfrm>
            <a:off x="360" y="0"/>
            <a:ext cx="9138600" cy="1464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26520" y="1796040"/>
            <a:ext cx="8485560" cy="45666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7" name=""/>
          <p:cNvSpPr/>
          <p:nvPr/>
        </p:nvSpPr>
        <p:spPr>
          <a:xfrm>
            <a:off x="8449920" y="6258960"/>
            <a:ext cx="402840" cy="5389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8" name="" descr=""/>
          <p:cNvPicPr/>
          <p:nvPr/>
        </p:nvPicPr>
        <p:blipFill>
          <a:blip r:embed="rId2"/>
          <a:stretch/>
        </p:blipFill>
        <p:spPr>
          <a:xfrm>
            <a:off x="8136720" y="272880"/>
            <a:ext cx="1002240" cy="1002240"/>
          </a:xfrm>
          <a:prstGeom prst="rect">
            <a:avLst/>
          </a:prstGeom>
          <a:ln w="0">
            <a:noFill/>
          </a:ln>
        </p:spPr>
      </p:pic>
      <p:sp>
        <p:nvSpPr>
          <p:cNvPr id="99" name=""/>
          <p:cNvSpPr/>
          <p:nvPr/>
        </p:nvSpPr>
        <p:spPr>
          <a:xfrm>
            <a:off x="3102480" y="6531480"/>
            <a:ext cx="2933640" cy="3211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11</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00" name=""/>
          <p:cNvSpPr/>
          <p:nvPr/>
        </p:nvSpPr>
        <p:spPr>
          <a:xfrm>
            <a:off x="326880" y="6531480"/>
            <a:ext cx="2607120" cy="3211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01" name=""/>
          <p:cNvSpPr/>
          <p:nvPr/>
        </p:nvSpPr>
        <p:spPr>
          <a:xfrm>
            <a:off x="8327880" y="6259320"/>
            <a:ext cx="647640" cy="5389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8C619F78-A5D2-46AC-84E0-FDEA67B97C34}"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2"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38600" cy="1464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5560" cy="45666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2840" cy="5389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2240" cy="1002240"/>
          </a:xfrm>
          <a:prstGeom prst="rect">
            <a:avLst/>
          </a:prstGeom>
          <a:ln w="0">
            <a:noFill/>
          </a:ln>
        </p:spPr>
      </p:pic>
      <p:sp>
        <p:nvSpPr>
          <p:cNvPr id="111" name=""/>
          <p:cNvSpPr/>
          <p:nvPr/>
        </p:nvSpPr>
        <p:spPr>
          <a:xfrm>
            <a:off x="3102480" y="6531480"/>
            <a:ext cx="2933640" cy="3211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11</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12" name=""/>
          <p:cNvSpPr/>
          <p:nvPr/>
        </p:nvSpPr>
        <p:spPr>
          <a:xfrm>
            <a:off x="326880" y="6531480"/>
            <a:ext cx="2607120" cy="3211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13" name=""/>
          <p:cNvSpPr/>
          <p:nvPr/>
        </p:nvSpPr>
        <p:spPr>
          <a:xfrm>
            <a:off x="8327880" y="6259320"/>
            <a:ext cx="647640" cy="5389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14FD37CE-2E4B-4887-83E3-C1FB174C6B87}"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7"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8" name=""/>
          <p:cNvSpPr/>
          <p:nvPr/>
        </p:nvSpPr>
        <p:spPr>
          <a:xfrm>
            <a:off x="360" y="0"/>
            <a:ext cx="9138600" cy="1464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9" name=""/>
          <p:cNvSpPr/>
          <p:nvPr/>
        </p:nvSpPr>
        <p:spPr>
          <a:xfrm>
            <a:off x="326520" y="1796040"/>
            <a:ext cx="8485560" cy="45666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20" name=""/>
          <p:cNvSpPr/>
          <p:nvPr/>
        </p:nvSpPr>
        <p:spPr>
          <a:xfrm>
            <a:off x="8449920" y="6258960"/>
            <a:ext cx="402840" cy="5389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21" name="" descr=""/>
          <p:cNvPicPr/>
          <p:nvPr/>
        </p:nvPicPr>
        <p:blipFill>
          <a:blip r:embed="rId2"/>
          <a:stretch/>
        </p:blipFill>
        <p:spPr>
          <a:xfrm>
            <a:off x="8136720" y="272880"/>
            <a:ext cx="1002240" cy="1002240"/>
          </a:xfrm>
          <a:prstGeom prst="rect">
            <a:avLst/>
          </a:prstGeom>
          <a:ln w="0">
            <a:noFill/>
          </a:ln>
        </p:spPr>
      </p:pic>
      <p:sp>
        <p:nvSpPr>
          <p:cNvPr id="122"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23" name=""/>
          <p:cNvSpPr/>
          <p:nvPr/>
        </p:nvSpPr>
        <p:spPr>
          <a:xfrm>
            <a:off x="326880" y="6531480"/>
            <a:ext cx="2607120" cy="3211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24" name=""/>
          <p:cNvSpPr/>
          <p:nvPr/>
        </p:nvSpPr>
        <p:spPr>
          <a:xfrm>
            <a:off x="8327880" y="6259320"/>
            <a:ext cx="647640" cy="5389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C72C9C52-040D-4237-BA6B-9953F3945DF0}"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25" name=""/>
          <p:cNvSpPr/>
          <p:nvPr/>
        </p:nvSpPr>
        <p:spPr>
          <a:xfrm>
            <a:off x="3102480" y="6531480"/>
            <a:ext cx="2933640" cy="3211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11</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26"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2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30" name=""/>
          <p:cNvGrpSpPr/>
          <p:nvPr/>
        </p:nvGrpSpPr>
        <p:grpSpPr>
          <a:xfrm>
            <a:off x="0" y="0"/>
            <a:ext cx="9139320" cy="4971600"/>
            <a:chOff x="0" y="0"/>
            <a:chExt cx="9139320" cy="4971600"/>
          </a:xfrm>
        </p:grpSpPr>
        <p:sp>
          <p:nvSpPr>
            <p:cNvPr id="131"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2" name=""/>
            <p:cNvSpPr/>
            <p:nvPr/>
          </p:nvSpPr>
          <p:spPr>
            <a:xfrm>
              <a:off x="0" y="0"/>
              <a:ext cx="9139320" cy="49716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0" y="1548360"/>
              <a:ext cx="1404720" cy="7689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4" name=""/>
            <p:cNvSpPr/>
            <p:nvPr/>
          </p:nvSpPr>
          <p:spPr>
            <a:xfrm>
              <a:off x="829440" y="2322720"/>
              <a:ext cx="1155960" cy="22064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5" name=""/>
            <p:cNvSpPr/>
            <p:nvPr/>
          </p:nvSpPr>
          <p:spPr>
            <a:xfrm>
              <a:off x="1990800" y="663480"/>
              <a:ext cx="1155960" cy="22068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6" name=""/>
            <p:cNvSpPr/>
            <p:nvPr/>
          </p:nvSpPr>
          <p:spPr>
            <a:xfrm>
              <a:off x="3152160" y="1437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3815640" y="0"/>
              <a:ext cx="1321920" cy="11005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8" name=""/>
            <p:cNvSpPr/>
            <p:nvPr/>
          </p:nvSpPr>
          <p:spPr>
            <a:xfrm>
              <a:off x="4230360" y="1105920"/>
              <a:ext cx="907200" cy="5475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9" name=""/>
            <p:cNvSpPr/>
            <p:nvPr/>
          </p:nvSpPr>
          <p:spPr>
            <a:xfrm>
              <a:off x="3152160" y="2101320"/>
              <a:ext cx="2814840" cy="12114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0" name=""/>
            <p:cNvSpPr/>
            <p:nvPr/>
          </p:nvSpPr>
          <p:spPr>
            <a:xfrm>
              <a:off x="3732840" y="3318120"/>
              <a:ext cx="1321560" cy="1211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1" name=""/>
            <p:cNvSpPr/>
            <p:nvPr/>
          </p:nvSpPr>
          <p:spPr>
            <a:xfrm>
              <a:off x="5972400" y="1769760"/>
              <a:ext cx="1404720" cy="5475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2" name=""/>
            <p:cNvSpPr/>
            <p:nvPr/>
          </p:nvSpPr>
          <p:spPr>
            <a:xfrm>
              <a:off x="6635880" y="2322720"/>
              <a:ext cx="1321920" cy="19854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3" name=""/>
            <p:cNvSpPr/>
            <p:nvPr/>
          </p:nvSpPr>
          <p:spPr>
            <a:xfrm>
              <a:off x="2488320" y="2875680"/>
              <a:ext cx="492480" cy="990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4" name=""/>
            <p:cNvSpPr/>
            <p:nvPr/>
          </p:nvSpPr>
          <p:spPr>
            <a:xfrm>
              <a:off x="7797240" y="0"/>
              <a:ext cx="1342080" cy="17643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5" name=""/>
            <p:cNvSpPr/>
            <p:nvPr/>
          </p:nvSpPr>
          <p:spPr>
            <a:xfrm>
              <a:off x="6138360" y="0"/>
              <a:ext cx="243360" cy="12110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6" name=""/>
            <p:cNvSpPr/>
            <p:nvPr/>
          </p:nvSpPr>
          <p:spPr>
            <a:xfrm>
              <a:off x="1410120" y="0"/>
              <a:ext cx="160560" cy="11005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7" name=""/>
            <p:cNvSpPr/>
            <p:nvPr/>
          </p:nvSpPr>
          <p:spPr>
            <a:xfrm>
              <a:off x="0" y="3649680"/>
              <a:ext cx="326520" cy="13219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8" name=""/>
            <p:cNvSpPr/>
            <p:nvPr/>
          </p:nvSpPr>
          <p:spPr>
            <a:xfrm>
              <a:off x="8709840" y="3096720"/>
              <a:ext cx="326160" cy="18748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9" name=""/>
            <p:cNvSpPr/>
            <p:nvPr/>
          </p:nvSpPr>
          <p:spPr>
            <a:xfrm>
              <a:off x="7963200" y="2211840"/>
              <a:ext cx="326160" cy="4370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50" name=""/>
          <p:cNvSpPr/>
          <p:nvPr/>
        </p:nvSpPr>
        <p:spPr>
          <a:xfrm>
            <a:off x="424440" y="565920"/>
            <a:ext cx="8289360" cy="43923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1"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52" name="PlaceHolder 2"/>
          <p:cNvSpPr>
            <a:spLocks noGrp="1"/>
          </p:cNvSpPr>
          <p:nvPr>
            <p:ph type="ftr" idx="10"/>
          </p:nvPr>
        </p:nvSpPr>
        <p:spPr>
          <a:xfrm>
            <a:off x="3123000" y="6248160"/>
            <a:ext cx="2892960" cy="4669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53" name="PlaceHolder 3"/>
          <p:cNvSpPr>
            <a:spLocks noGrp="1"/>
          </p:cNvSpPr>
          <p:nvPr>
            <p:ph type="sldNum" idx="11"/>
          </p:nvPr>
        </p:nvSpPr>
        <p:spPr>
          <a:xfrm>
            <a:off x="6555960" y="6248160"/>
            <a:ext cx="2124720" cy="4669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9BADF560-931B-4B11-A4EA-0E02A7187399}"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54" name="PlaceHolder 4"/>
          <p:cNvSpPr>
            <a:spLocks noGrp="1"/>
          </p:cNvSpPr>
          <p:nvPr>
            <p:ph type="dt" idx="12"/>
          </p:nvPr>
        </p:nvSpPr>
        <p:spPr>
          <a:xfrm>
            <a:off x="424440" y="6248160"/>
            <a:ext cx="2124720" cy="4669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5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58" name=""/>
          <p:cNvSpPr/>
          <p:nvPr/>
        </p:nvSpPr>
        <p:spPr>
          <a:xfrm>
            <a:off x="360" y="6531120"/>
            <a:ext cx="9138600" cy="321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59" name=""/>
          <p:cNvSpPr/>
          <p:nvPr/>
        </p:nvSpPr>
        <p:spPr>
          <a:xfrm>
            <a:off x="360" y="0"/>
            <a:ext cx="9138600" cy="1464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60" name=""/>
          <p:cNvSpPr/>
          <p:nvPr/>
        </p:nvSpPr>
        <p:spPr>
          <a:xfrm>
            <a:off x="326520" y="1796040"/>
            <a:ext cx="8485560" cy="45666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61" name=""/>
          <p:cNvSpPr/>
          <p:nvPr/>
        </p:nvSpPr>
        <p:spPr>
          <a:xfrm>
            <a:off x="8449920" y="6258960"/>
            <a:ext cx="402840" cy="5389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62" name="" descr=""/>
          <p:cNvPicPr/>
          <p:nvPr/>
        </p:nvPicPr>
        <p:blipFill>
          <a:blip r:embed="rId2"/>
          <a:stretch/>
        </p:blipFill>
        <p:spPr>
          <a:xfrm>
            <a:off x="8136720" y="272880"/>
            <a:ext cx="1002240" cy="1002240"/>
          </a:xfrm>
          <a:prstGeom prst="rect">
            <a:avLst/>
          </a:prstGeom>
          <a:ln w="0">
            <a:noFill/>
          </a:ln>
        </p:spPr>
      </p:pic>
      <p:sp>
        <p:nvSpPr>
          <p:cNvPr id="163" name=""/>
          <p:cNvSpPr/>
          <p:nvPr/>
        </p:nvSpPr>
        <p:spPr>
          <a:xfrm>
            <a:off x="3102480" y="6531480"/>
            <a:ext cx="2933640" cy="3211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11</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64" name=""/>
          <p:cNvSpPr/>
          <p:nvPr/>
        </p:nvSpPr>
        <p:spPr>
          <a:xfrm>
            <a:off x="326880" y="6531480"/>
            <a:ext cx="2607120" cy="3211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65" name=""/>
          <p:cNvSpPr/>
          <p:nvPr/>
        </p:nvSpPr>
        <p:spPr>
          <a:xfrm>
            <a:off x="8327880" y="6259320"/>
            <a:ext cx="647640" cy="5389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0403870E-8AFD-44EA-9507-B736D2D2528B}"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66" name="PlaceHolder 1"/>
          <p:cNvSpPr>
            <a:spLocks noGrp="1"/>
          </p:cNvSpPr>
          <p:nvPr>
            <p:ph type="title"/>
          </p:nvPr>
        </p:nvSpPr>
        <p:spPr>
          <a:xfrm>
            <a:off x="326520" y="272880"/>
            <a:ext cx="8485560" cy="86436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6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8.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687960" y="1980000"/>
            <a:ext cx="7766640" cy="14641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11</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77" name="PlaceHolder 2"/>
          <p:cNvSpPr>
            <a:spLocks noGrp="1"/>
          </p:cNvSpPr>
          <p:nvPr>
            <p:ph type="subTitle"/>
          </p:nvPr>
        </p:nvSpPr>
        <p:spPr>
          <a:xfrm>
            <a:off x="1339560" y="5040000"/>
            <a:ext cx="6395040" cy="17467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78" name="" descr=""/>
          <p:cNvPicPr/>
          <p:nvPr/>
        </p:nvPicPr>
        <p:blipFill>
          <a:blip r:embed="rId1"/>
          <a:stretch/>
        </p:blipFill>
        <p:spPr>
          <a:xfrm>
            <a:off x="7488360" y="5040000"/>
            <a:ext cx="1650240" cy="165024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99" name="PlaceHolder 2"/>
          <p:cNvSpPr>
            <a:spLocks noGrp="1"/>
          </p:cNvSpPr>
          <p:nvPr>
            <p:ph/>
          </p:nvPr>
        </p:nvSpPr>
        <p:spPr>
          <a:xfrm>
            <a:off x="457200" y="1620000"/>
            <a:ext cx="8223840" cy="39744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Song of Soloman 8:</a:t>
            </a:r>
            <a:br>
              <a:rPr sz="1600"/>
            </a:br>
            <a:r>
              <a:rPr b="0" lang="en-GB" sz="1600" spc="-1" strike="noStrike">
                <a:solidFill>
                  <a:srgbClr val="ffff00"/>
                </a:solidFill>
                <a:latin typeface="Calibri"/>
              </a:rPr>
              <a:t>Set me as a seal upon your heart,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   </a:t>
            </a:r>
            <a:r>
              <a:rPr b="0" lang="en-GB" sz="1600" spc="-1" strike="noStrike">
                <a:solidFill>
                  <a:srgbClr val="ffff00"/>
                </a:solidFill>
                <a:latin typeface="Calibri"/>
                <a:ea typeface="Verdana"/>
              </a:rPr>
              <a:t>as a seal upon your arm;</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for love is strong as death,</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   </a:t>
            </a:r>
            <a:r>
              <a:rPr b="0" lang="en-GB" sz="1600" spc="-1" strike="noStrike">
                <a:solidFill>
                  <a:srgbClr val="ffff00"/>
                </a:solidFill>
                <a:latin typeface="Calibri"/>
                <a:ea typeface="Verdana"/>
              </a:rPr>
              <a:t>passion fierce as the grave.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Its flashes are flashes of fire,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   </a:t>
            </a:r>
            <a:r>
              <a:rPr b="0" lang="en-GB" sz="1600" spc="-1" strike="noStrike">
                <a:solidFill>
                  <a:srgbClr val="ffff00"/>
                </a:solidFill>
                <a:latin typeface="Calibri"/>
                <a:ea typeface="Verdana"/>
              </a:rPr>
              <a:t>a raging flame.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Many waters cannot quench love,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   </a:t>
            </a:r>
            <a:r>
              <a:rPr b="0" lang="en-GB" sz="1600" spc="-1" strike="noStrike">
                <a:solidFill>
                  <a:srgbClr val="ffff00"/>
                </a:solidFill>
                <a:latin typeface="Calibri"/>
                <a:ea typeface="Verdana"/>
              </a:rPr>
              <a:t>neither can floods drown 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If one offered for love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   </a:t>
            </a:r>
            <a:r>
              <a:rPr b="0" lang="en-GB" sz="1600" spc="-1" strike="noStrike">
                <a:solidFill>
                  <a:srgbClr val="ffff00"/>
                </a:solidFill>
                <a:latin typeface="Calibri"/>
                <a:ea typeface="Verdana"/>
              </a:rPr>
              <a:t>all the wealth of one’s house,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   </a:t>
            </a:r>
            <a:r>
              <a:rPr b="0" lang="en-GB" sz="1600" spc="-1" strike="noStrike">
                <a:solidFill>
                  <a:srgbClr val="ffff00"/>
                </a:solidFill>
                <a:latin typeface="Calibri"/>
                <a:ea typeface="Verdana"/>
              </a:rPr>
              <a:t>it would be utterly scorned.</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201" name="PlaceHolder 2"/>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 name="PlaceHolder 1"/>
          <p:cNvSpPr>
            <a:spLocks noGrp="1"/>
          </p:cNvSpPr>
          <p:nvPr>
            <p:ph/>
          </p:nvPr>
        </p:nvSpPr>
        <p:spPr>
          <a:xfrm>
            <a:off x="457200" y="1620000"/>
            <a:ext cx="8223840" cy="451440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our Salvation, hear the prayer of our heart and the cries of our mouth.  Lreveal your love among us in the way of Christ, our King  and guide our footsteps to follow you and no other; in the unity of the Holy Spirit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203" name="PlaceHolder 2"/>
          <p:cNvSpPr>
            <a:spLocks noGrp="1"/>
          </p:cNvSpPr>
          <p:nvPr>
            <p:ph type="title"/>
          </p:nvPr>
        </p:nvSpPr>
        <p:spPr>
          <a:xfrm>
            <a:off x="45756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4" name="PlaceHolder 1"/>
          <p:cNvSpPr>
            <a:spLocks noGrp="1"/>
          </p:cNvSpPr>
          <p:nvPr>
            <p:ph type="title"/>
          </p:nvPr>
        </p:nvSpPr>
        <p:spPr>
          <a:xfrm>
            <a:off x="687960" y="1980000"/>
            <a:ext cx="7766640" cy="14641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11</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205" name="PlaceHolder 2"/>
          <p:cNvSpPr>
            <a:spLocks noGrp="1"/>
          </p:cNvSpPr>
          <p:nvPr>
            <p:ph type="subTitle"/>
          </p:nvPr>
        </p:nvSpPr>
        <p:spPr>
          <a:xfrm>
            <a:off x="1339560" y="5040000"/>
            <a:ext cx="6395040" cy="17467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206" name="" descr=""/>
          <p:cNvPicPr/>
          <p:nvPr/>
        </p:nvPicPr>
        <p:blipFill>
          <a:blip r:embed="rId1"/>
          <a:stretch/>
        </p:blipFill>
        <p:spPr>
          <a:xfrm>
            <a:off x="7488360" y="5040000"/>
            <a:ext cx="1650240" cy="1650240"/>
          </a:xfrm>
          <a:prstGeom prst="rect">
            <a:avLst/>
          </a:prstGeom>
          <a:ln w="0">
            <a:noFill/>
          </a:ln>
        </p:spPr>
      </p:pic>
      <p:sp>
        <p:nvSpPr>
          <p:cNvPr id="207" name=""/>
          <p:cNvSpPr/>
          <p:nvPr/>
        </p:nvSpPr>
        <p:spPr>
          <a:xfrm>
            <a:off x="540000" y="3825000"/>
            <a:ext cx="8274960" cy="120996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Open the Eyes of My Heart”</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 name="PlaceHolder 1"/>
          <p:cNvSpPr>
            <a:spLocks noGrp="1"/>
          </p:cNvSpPr>
          <p:nvPr>
            <p:ph type="title"/>
          </p:nvPr>
        </p:nvSpPr>
        <p:spPr>
          <a:xfrm>
            <a:off x="687960" y="1980000"/>
            <a:ext cx="7766640" cy="14641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11</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209" name="PlaceHolder 2"/>
          <p:cNvSpPr>
            <a:spLocks noGrp="1"/>
          </p:cNvSpPr>
          <p:nvPr>
            <p:ph type="subTitle"/>
          </p:nvPr>
        </p:nvSpPr>
        <p:spPr>
          <a:xfrm>
            <a:off x="1339560" y="5040000"/>
            <a:ext cx="6395040" cy="17467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210" name="" descr=""/>
          <p:cNvPicPr/>
          <p:nvPr/>
        </p:nvPicPr>
        <p:blipFill>
          <a:blip r:embed="rId1"/>
          <a:stretch/>
        </p:blipFill>
        <p:spPr>
          <a:xfrm>
            <a:off x="7488360" y="5040000"/>
            <a:ext cx="1650240" cy="165024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9" name="PlaceHolder 1"/>
          <p:cNvSpPr>
            <a:spLocks noGrp="1"/>
          </p:cNvSpPr>
          <p:nvPr>
            <p:ph type="title"/>
          </p:nvPr>
        </p:nvSpPr>
        <p:spPr>
          <a:xfrm>
            <a:off x="687960" y="1980000"/>
            <a:ext cx="7766640" cy="14641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11</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80" name="PlaceHolder 2"/>
          <p:cNvSpPr>
            <a:spLocks noGrp="1"/>
          </p:cNvSpPr>
          <p:nvPr>
            <p:ph type="subTitle"/>
          </p:nvPr>
        </p:nvSpPr>
        <p:spPr>
          <a:xfrm>
            <a:off x="1339560" y="5040000"/>
            <a:ext cx="6395040" cy="17467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81" name="" descr=""/>
          <p:cNvPicPr/>
          <p:nvPr/>
        </p:nvPicPr>
        <p:blipFill>
          <a:blip r:embed="rId1"/>
          <a:stretch/>
        </p:blipFill>
        <p:spPr>
          <a:xfrm>
            <a:off x="7488360" y="5040000"/>
            <a:ext cx="1650240" cy="1650240"/>
          </a:xfrm>
          <a:prstGeom prst="rect">
            <a:avLst/>
          </a:prstGeom>
          <a:ln w="0">
            <a:noFill/>
          </a:ln>
        </p:spPr>
      </p:pic>
      <p:sp>
        <p:nvSpPr>
          <p:cNvPr id="182" name=""/>
          <p:cNvSpPr/>
          <p:nvPr/>
        </p:nvSpPr>
        <p:spPr>
          <a:xfrm>
            <a:off x="540000" y="3825000"/>
            <a:ext cx="8274960" cy="120996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Thomas Merton Prayer”</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84" name="PlaceHolder 2"/>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Our Lord, Jesus Christ is risen; Alleluia.</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He is risen indeed; Alleluia!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are you, Lord God of our salvation,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you be glory and praise for ever.</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darkness of our sin you have shone in our hearts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give the light of the knowledge of the glory of God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face of Jesus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Open our eyes to acknowledge your presence,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freed from the misery of sin and shame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grow into your likeness from glory to glory.</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be God, Father, Son and Holy Spirit.</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86" name="PlaceHolder 4"/>
          <p:cNvSpPr/>
          <p:nvPr/>
        </p:nvSpPr>
        <p:spPr>
          <a:xfrm>
            <a:off x="457200" y="117720"/>
            <a:ext cx="8223840" cy="11372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88" name="PlaceHolder 2"/>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7</a:t>
            </a:r>
            <a:r>
              <a:rPr b="0" lang="en-GB" sz="1600" spc="-1" strike="noStrike" baseline="33000">
                <a:solidFill>
                  <a:srgbClr val="e0c2cd"/>
                </a:solidFill>
                <a:latin typeface="Calibri"/>
              </a:rPr>
              <a:t>th</a:t>
            </a:r>
            <a:r>
              <a:rPr b="0" lang="en-GB" sz="1600" spc="-1" strike="noStrike">
                <a:solidFill>
                  <a:srgbClr val="e0c2cd"/>
                </a:solidFill>
                <a:latin typeface="Calibri"/>
              </a:rPr>
              <a:t> April</a:t>
            </a:r>
            <a:br>
              <a:rPr sz="1600"/>
            </a:br>
            <a:r>
              <a:rPr b="0" lang="en-GB" sz="1600" spc="-1" strike="noStrike">
                <a:solidFill>
                  <a:srgbClr val="ffff00"/>
                </a:solidFill>
                <a:latin typeface="Calibri"/>
              </a:rPr>
              <a:t>Lord of all life and power,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through the mighty resurrection of your Son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overcame the old order of sin and death</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to make all things new in him:</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grant that we, being dead to sin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alive to you in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reign with him in glory;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to whom with you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be praise and honour, glory and might,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now and in all eternity.</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90" name="PlaceHolder 2"/>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St John Baptist de la Salle on 7</a:t>
            </a:r>
            <a:r>
              <a:rPr b="0" lang="en-GB" sz="1600" spc="-1" strike="noStrike" baseline="33000">
                <a:solidFill>
                  <a:srgbClr val="e0c2cd"/>
                </a:solidFill>
                <a:latin typeface="Calibri"/>
              </a:rPr>
              <a:t>th</a:t>
            </a:r>
            <a:r>
              <a:rPr b="0" lang="en-GB" sz="1600" spc="-1" strike="noStrike">
                <a:solidFill>
                  <a:srgbClr val="e0c2cd"/>
                </a:solidFill>
                <a:latin typeface="Calibri"/>
              </a:rPr>
              <a:t> April</a:t>
            </a:r>
            <a:br>
              <a:rPr sz="1600"/>
            </a:br>
            <a:r>
              <a:rPr b="0" lang="en-GB" sz="1600" spc="-1" strike="noStrike">
                <a:solidFill>
                  <a:srgbClr val="ffff00"/>
                </a:solidFill>
                <a:latin typeface="Calibri"/>
              </a:rPr>
              <a:t>O God, who chose Saint John Baptist de la Salle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to educate young Christians,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raise up, we pray,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teachers in your Church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ready to devote themselves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wholeheartedly to the human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Christian formation of the young.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our Lord Jesus Christ, your Son,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lives and reigns with you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91" name="Picture 210" descr=""/>
          <p:cNvPicPr/>
          <p:nvPr/>
        </p:nvPicPr>
        <p:blipFill>
          <a:blip r:embed="rId1"/>
          <a:stretch/>
        </p:blipFill>
        <p:spPr>
          <a:xfrm>
            <a:off x="3060000" y="1516320"/>
            <a:ext cx="6078960" cy="4669560"/>
          </a:xfrm>
          <a:prstGeom prst="rect">
            <a:avLst/>
          </a:prstGeom>
          <a:ln w="0">
            <a:noFill/>
          </a:ln>
        </p:spPr>
      </p:pic>
      <p:sp>
        <p:nvSpPr>
          <p:cNvPr id="192" name="CustomShape 2"/>
          <p:cNvSpPr/>
          <p:nvPr/>
        </p:nvSpPr>
        <p:spPr>
          <a:xfrm>
            <a:off x="540000" y="1620000"/>
            <a:ext cx="8392320" cy="449748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93" name="PlaceHolder 11"/>
          <p:cNvSpPr/>
          <p:nvPr/>
        </p:nvSpPr>
        <p:spPr>
          <a:xfrm>
            <a:off x="457200" y="117720"/>
            <a:ext cx="8223840" cy="11372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Benedictus</a:t>
            </a:r>
            <a:endParaRPr b="0" lang="en-GB" sz="2400" spc="-1" strike="noStrike">
              <a:solidFill>
                <a:srgbClr val="ffffff"/>
              </a:solidFill>
              <a:latin typeface="Arial"/>
            </a:endParaRPr>
          </a:p>
        </p:txBody>
      </p:sp>
      <p:sp>
        <p:nvSpPr>
          <p:cNvPr id="195" name="PlaceHolder 2"/>
          <p:cNvSpPr>
            <a:spLocks noGrp="1"/>
          </p:cNvSpPr>
          <p:nvPr>
            <p:ph/>
          </p:nvPr>
        </p:nvSpPr>
        <p:spPr>
          <a:xfrm>
            <a:off x="457200" y="1567080"/>
            <a:ext cx="8223840" cy="3974400"/>
          </a:xfrm>
          <a:prstGeom prst="rect">
            <a:avLst/>
          </a:prstGeom>
          <a:noFill/>
          <a:ln w="0">
            <a:noFill/>
          </a:ln>
        </p:spPr>
        <p:txBody>
          <a:bodyPr lIns="91440" rIns="91440" tIns="45720" bIns="45720" anchor="t">
            <a:noAutofit/>
          </a:bodyPr>
          <a:p>
            <a:pPr indent="0">
              <a:lnSpc>
                <a:spcPct val="100000"/>
              </a:lnSpc>
              <a:buNone/>
              <a:tabLst>
                <a:tab algn="l" pos="0"/>
              </a:tabLst>
            </a:pPr>
            <a:r>
              <a:rPr b="0" lang="en-US" sz="1400" spc="-1" strike="noStrike">
                <a:solidFill>
                  <a:srgbClr val="ffff00"/>
                </a:solidFill>
                <a:latin typeface="Calibri"/>
                <a:ea typeface="Verdana"/>
              </a:rPr>
              <a:t>Blessed be the Lord the God of Israel,</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who has come to his people and set them free.</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He has raised up for us a mighty Saviour,</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born of the house of his servant David.</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Through his holy prophets God promised of old</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to save us from our enemies, from the hands of all that hate us,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show mercy to our ancestors,</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and to remember his holy covenant.</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This was the oath God swore to our father Abraham:</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to set us free from the hands of our enemies,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Free to worship him without fear,</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holy and righteous in his sight all the days of our life.</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And you, child, shall be called the prophet of the Most High,</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for you will go before the Lord to prepare his way,</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give his people knowledge of salvation</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by the forgiveness of all their sins.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In the tender compassion of our God</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the dawn from on high shall break upon us,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shine on those who dwell in darkness and the shadow of death,</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and to guide our feet into the way of peace.</a:t>
            </a:r>
            <a:endParaRPr b="0" lang="en-GB" sz="1400" spc="-1" strike="noStrike">
              <a:solidFill>
                <a:srgbClr val="ffffff"/>
              </a:solidFill>
              <a:latin typeface="Arial"/>
            </a:endParaRPr>
          </a:p>
          <a:p>
            <a:pPr indent="0">
              <a:lnSpc>
                <a:spcPct val="100000"/>
              </a:lnSpc>
              <a:buNone/>
              <a:tabLst>
                <a:tab algn="l" pos="0"/>
              </a:tabLst>
            </a:pPr>
            <a:endParaRPr b="0" lang="en-GB" sz="6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PlaceHolder 1"/>
          <p:cNvSpPr>
            <a:spLocks noGrp="1"/>
          </p:cNvSpPr>
          <p:nvPr>
            <p:ph type="title"/>
          </p:nvPr>
        </p:nvSpPr>
        <p:spPr>
          <a:xfrm>
            <a:off x="457200" y="117360"/>
            <a:ext cx="8223840" cy="11372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97" name="PlaceHolder 2"/>
          <p:cNvSpPr>
            <a:spLocks noGrp="1"/>
          </p:cNvSpPr>
          <p:nvPr>
            <p:ph/>
          </p:nvPr>
        </p:nvSpPr>
        <p:spPr>
          <a:xfrm>
            <a:off x="457200" y="1800000"/>
            <a:ext cx="8223840" cy="3974400"/>
          </a:xfrm>
          <a:prstGeom prst="rect">
            <a:avLst/>
          </a:prstGeom>
          <a:noFill/>
          <a:ln w="0">
            <a:noFill/>
          </a:ln>
        </p:spPr>
        <p:txBody>
          <a:bodyPr lIns="91440" rIns="91440" tIns="45720" bIns="45720" anchor="t">
            <a:noAutofit/>
          </a:bodyPr>
          <a:p>
            <a:pPr indent="0">
              <a:lnSpc>
                <a:spcPct val="100000"/>
              </a:lnSpc>
              <a:buNone/>
              <a:tabLst>
                <a:tab algn="l" pos="0"/>
              </a:tabLst>
            </a:pPr>
            <a:r>
              <a:rPr b="0" lang="en-GB" sz="1400" spc="-1" strike="noStrike">
                <a:solidFill>
                  <a:srgbClr val="e0c2cd"/>
                </a:solidFill>
                <a:latin typeface="Calibri"/>
              </a:rPr>
              <a:t>Psalm 145:</a:t>
            </a:r>
            <a:br>
              <a:rPr sz="1400"/>
            </a:br>
            <a:r>
              <a:rPr b="0" lang="en-GB" sz="1400" spc="-1" strike="noStrike">
                <a:solidFill>
                  <a:srgbClr val="ffff00"/>
                </a:solidFill>
                <a:latin typeface="Calibri"/>
                <a:ea typeface="Verdana"/>
              </a:rPr>
              <a:t>The Lord is loving to everyone</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his mercy is over all his creatures.</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All your works praise you, O Lord,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your faithful servants bless you.</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They tell of the glory of your kingdom</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speak of your mighty power,</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To make known to all peoples your mighty acts</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the glorious splendour of your kingdom.</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Your kingdom is an everlasting kingdom;</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your dominion endures throughout all ages.</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The Lord is sure in all his words</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faithful in all his deeds.</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The Lord upholds all those who fall</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lifts up all those who are bowed down.</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The eyes of all wait upon you, O Lord,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you give them their food in due season.</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716</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2026-04-12T14:41:30Z</dcterms:modified>
  <cp:revision>67</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