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6.xml.rels" ContentType="application/vnd.openxmlformats-package.relationships+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1CE814B3-6349-4FCC-90ED-A9D05B6F3510}"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241560" y="875520"/>
            <a:ext cx="7918920" cy="4311360"/>
          </a:xfrm>
          <a:prstGeom prst="rect">
            <a:avLst/>
          </a:prstGeom>
          <a:ln w="0">
            <a:noFill/>
          </a:ln>
        </p:spPr>
      </p:sp>
      <p:sp>
        <p:nvSpPr>
          <p:cNvPr id="199" name="PlaceHolder 2"/>
          <p:cNvSpPr>
            <a:spLocks noGrp="1"/>
          </p:cNvSpPr>
          <p:nvPr>
            <p:ph type="body"/>
          </p:nvPr>
        </p:nvSpPr>
        <p:spPr>
          <a:xfrm>
            <a:off x="840960" y="5470560"/>
            <a:ext cx="6720480" cy="51757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0" name="PlaceHolder 3"/>
          <p:cNvSpPr>
            <a:spLocks noGrp="1"/>
          </p:cNvSpPr>
          <p:nvPr>
            <p:ph type="sldNum" idx="16"/>
          </p:nvPr>
        </p:nvSpPr>
        <p:spPr>
          <a:xfrm>
            <a:off x="4759920" y="10941840"/>
            <a:ext cx="3642480" cy="5688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5FFD7644-DD27-4584-BBA7-3CBCDCB2957C}"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C6CDD74C-3D95-43E1-BF0B-8A51EF326C3E}"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812EFCA4-B5B5-44FF-91D7-17F0EF97B59F}"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CB1B5BD9-7A20-4B68-BC32-0E5DD73B285E}"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7"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5"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9428A30A-3633-4EB8-B0DF-1789DEB39F63}"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7880" cy="4970160"/>
            <a:chOff x="0" y="0"/>
            <a:chExt cx="9137880" cy="4970160"/>
          </a:xfrm>
        </p:grpSpPr>
        <p:sp>
          <p:nvSpPr>
            <p:cNvPr id="1"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05E1C4A-CF2D-484D-82D0-88F25CE2194E}"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7880" cy="4970160"/>
            <a:chOff x="0" y="0"/>
            <a:chExt cx="9137880" cy="4970160"/>
          </a:xfrm>
        </p:grpSpPr>
        <p:sp>
          <p:nvSpPr>
            <p:cNvPr id="29"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563437B-9869-4D1B-AB43-53A1258589C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7880" cy="4970160"/>
            <a:chOff x="0" y="0"/>
            <a:chExt cx="9137880" cy="4970160"/>
          </a:xfrm>
        </p:grpSpPr>
        <p:sp>
          <p:nvSpPr>
            <p:cNvPr id="57"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3545562-03BC-485A-B6D2-A7D6EFBA410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0800" cy="1000800"/>
          </a:xfrm>
          <a:prstGeom prst="rect">
            <a:avLst/>
          </a:prstGeom>
          <a:ln w="0">
            <a:noFill/>
          </a:ln>
        </p:spPr>
      </p:pic>
      <p:sp>
        <p:nvSpPr>
          <p:cNvPr id="89"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12</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0"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91"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E93B832F-AAC2-4B59-87C6-B8957B61D17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0800" cy="1000800"/>
          </a:xfrm>
          <a:prstGeom prst="rect">
            <a:avLst/>
          </a:prstGeom>
          <a:ln w="0">
            <a:noFill/>
          </a:ln>
        </p:spPr>
      </p:pic>
      <p:sp>
        <p:nvSpPr>
          <p:cNvPr id="99"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12</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00"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01"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14F6898D-CE41-456D-9DAC-68234096895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7160" cy="14630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4120" cy="45651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1400" cy="5374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0800" cy="1000800"/>
          </a:xfrm>
          <a:prstGeom prst="rect">
            <a:avLst/>
          </a:prstGeom>
          <a:ln w="0">
            <a:noFill/>
          </a:ln>
        </p:spPr>
      </p:pic>
      <p:sp>
        <p:nvSpPr>
          <p:cNvPr id="111" name=""/>
          <p:cNvSpPr/>
          <p:nvPr/>
        </p:nvSpPr>
        <p:spPr>
          <a:xfrm>
            <a:off x="360" y="6531120"/>
            <a:ext cx="9137160" cy="319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2" name=""/>
          <p:cNvSpPr/>
          <p:nvPr/>
        </p:nvSpPr>
        <p:spPr>
          <a:xfrm>
            <a:off x="326880" y="6531480"/>
            <a:ext cx="2605680" cy="3196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13" name=""/>
          <p:cNvSpPr/>
          <p:nvPr/>
        </p:nvSpPr>
        <p:spPr>
          <a:xfrm>
            <a:off x="8327880" y="6259320"/>
            <a:ext cx="646200" cy="5374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3945EE17-C207-4003-9CF5-C733FE7BEBE4}"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
          <p:cNvSpPr/>
          <p:nvPr/>
        </p:nvSpPr>
        <p:spPr>
          <a:xfrm>
            <a:off x="3102480" y="6531480"/>
            <a:ext cx="2932200" cy="3196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12</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5"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9" name=""/>
          <p:cNvGrpSpPr/>
          <p:nvPr/>
        </p:nvGrpSpPr>
        <p:grpSpPr>
          <a:xfrm>
            <a:off x="0" y="0"/>
            <a:ext cx="9137880" cy="4970160"/>
            <a:chOff x="0" y="0"/>
            <a:chExt cx="9137880" cy="4970160"/>
          </a:xfrm>
        </p:grpSpPr>
        <p:sp>
          <p:nvSpPr>
            <p:cNvPr id="120"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0" y="0"/>
              <a:ext cx="9137880" cy="49701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0" y="1548360"/>
              <a:ext cx="1403280" cy="7675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829440" y="2322720"/>
              <a:ext cx="1154520" cy="22050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1990800" y="663480"/>
              <a:ext cx="1154520" cy="22053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152160" y="1437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3815640" y="0"/>
              <a:ext cx="1320480" cy="10990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7" name=""/>
            <p:cNvSpPr/>
            <p:nvPr/>
          </p:nvSpPr>
          <p:spPr>
            <a:xfrm>
              <a:off x="4230360" y="1105920"/>
              <a:ext cx="905760" cy="5461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3152160" y="2101320"/>
              <a:ext cx="2813400" cy="12099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3732840" y="3318120"/>
              <a:ext cx="1320120" cy="1209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5972400" y="1769760"/>
              <a:ext cx="1403280" cy="5461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1" name=""/>
            <p:cNvSpPr/>
            <p:nvPr/>
          </p:nvSpPr>
          <p:spPr>
            <a:xfrm>
              <a:off x="6635880" y="2322720"/>
              <a:ext cx="1320480" cy="19839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2488320" y="2875680"/>
              <a:ext cx="491040" cy="9885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7797240" y="0"/>
              <a:ext cx="1340640" cy="17629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6138360" y="0"/>
              <a:ext cx="241920" cy="12096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1410120" y="0"/>
              <a:ext cx="159120" cy="10990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6" name=""/>
            <p:cNvSpPr/>
            <p:nvPr/>
          </p:nvSpPr>
          <p:spPr>
            <a:xfrm>
              <a:off x="0" y="3649680"/>
              <a:ext cx="325080" cy="13204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8709840" y="3096720"/>
              <a:ext cx="324720" cy="18734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7963200" y="2211840"/>
              <a:ext cx="324720" cy="4356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9" name=""/>
          <p:cNvSpPr/>
          <p:nvPr/>
        </p:nvSpPr>
        <p:spPr>
          <a:xfrm>
            <a:off x="424440" y="565920"/>
            <a:ext cx="8287920" cy="43909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0"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1" name="PlaceHolder 2"/>
          <p:cNvSpPr>
            <a:spLocks noGrp="1"/>
          </p:cNvSpPr>
          <p:nvPr>
            <p:ph type="ftr" idx="10"/>
          </p:nvPr>
        </p:nvSpPr>
        <p:spPr>
          <a:xfrm>
            <a:off x="3123000" y="6248160"/>
            <a:ext cx="2891520" cy="4654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42" name="PlaceHolder 3"/>
          <p:cNvSpPr>
            <a:spLocks noGrp="1"/>
          </p:cNvSpPr>
          <p:nvPr>
            <p:ph type="sldNum" idx="11"/>
          </p:nvPr>
        </p:nvSpPr>
        <p:spPr>
          <a:xfrm>
            <a:off x="6555960" y="6248160"/>
            <a:ext cx="2123280" cy="4654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DAD5679A-BD1C-4091-895E-9E935E0572BE}"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43" name="PlaceHolder 4"/>
          <p:cNvSpPr>
            <a:spLocks noGrp="1"/>
          </p:cNvSpPr>
          <p:nvPr>
            <p:ph type="dt" idx="12"/>
          </p:nvPr>
        </p:nvSpPr>
        <p:spPr>
          <a:xfrm>
            <a:off x="424440" y="6248160"/>
            <a:ext cx="2123280" cy="4654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8"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9"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0"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51" name="" descr=""/>
          <p:cNvPicPr/>
          <p:nvPr/>
        </p:nvPicPr>
        <p:blipFill>
          <a:blip r:embed="rId2"/>
          <a:stretch/>
        </p:blipFill>
        <p:spPr>
          <a:xfrm>
            <a:off x="8136720" y="272880"/>
            <a:ext cx="1003320" cy="1003320"/>
          </a:xfrm>
          <a:prstGeom prst="rect">
            <a:avLst/>
          </a:prstGeom>
          <a:ln w="0">
            <a:noFill/>
          </a:ln>
        </p:spPr>
      </p:pic>
      <p:sp>
        <p:nvSpPr>
          <p:cNvPr id="152"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12</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53"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54"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13A06B8-68B2-49B6-8059-8CF4F1F7940C}"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5" name="PlaceHolder 1"/>
          <p:cNvSpPr>
            <a:spLocks noGrp="1"/>
          </p:cNvSpPr>
          <p:nvPr>
            <p:ph type="title"/>
          </p:nvPr>
        </p:nvSpPr>
        <p:spPr>
          <a:xfrm>
            <a:off x="326520" y="272880"/>
            <a:ext cx="8484120" cy="8629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12</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48800" cy="164880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88"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p:nvPr>
        </p:nvSpPr>
        <p:spPr>
          <a:xfrm>
            <a:off x="457200" y="1620000"/>
            <a:ext cx="8222400" cy="451296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Blessed Jesus, King of Kings and Lord of Lords, may we follow you in the example of our lives as we celebrate your gift of new life; in the unity of the Holy Spirit.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0" name="PlaceHolder 2"/>
          <p:cNvSpPr>
            <a:spLocks noGrp="1"/>
          </p:cNvSpPr>
          <p:nvPr>
            <p:ph type="title"/>
          </p:nvPr>
        </p:nvSpPr>
        <p:spPr>
          <a:xfrm>
            <a:off x="45756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title"/>
          </p:nvPr>
        </p:nvSpPr>
        <p:spPr>
          <a:xfrm>
            <a:off x="6933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12</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2"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3" name="" descr=""/>
          <p:cNvPicPr/>
          <p:nvPr/>
        </p:nvPicPr>
        <p:blipFill>
          <a:blip r:embed="rId1"/>
          <a:stretch/>
        </p:blipFill>
        <p:spPr>
          <a:xfrm>
            <a:off x="7488360" y="5040000"/>
            <a:ext cx="1648800" cy="1648800"/>
          </a:xfrm>
          <a:prstGeom prst="rect">
            <a:avLst/>
          </a:prstGeom>
          <a:ln w="0">
            <a:noFill/>
          </a:ln>
        </p:spPr>
      </p:pic>
      <p:sp>
        <p:nvSpPr>
          <p:cNvPr id="194" name=""/>
          <p:cNvSpPr/>
          <p:nvPr/>
        </p:nvSpPr>
        <p:spPr>
          <a:xfrm>
            <a:off x="1269360" y="4170960"/>
            <a:ext cx="6397200" cy="65160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Faith Like Daniel”</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6879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12</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6"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7" name="" descr=""/>
          <p:cNvPicPr/>
          <p:nvPr/>
        </p:nvPicPr>
        <p:blipFill>
          <a:blip r:embed="rId1"/>
          <a:stretch/>
        </p:blipFill>
        <p:spPr>
          <a:xfrm>
            <a:off x="7488360" y="5040000"/>
            <a:ext cx="1648800" cy="164880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5200" cy="14626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12</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3600" cy="17452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48800" cy="1648800"/>
          </a:xfrm>
          <a:prstGeom prst="rect">
            <a:avLst/>
          </a:prstGeom>
          <a:ln w="0">
            <a:noFill/>
          </a:ln>
        </p:spPr>
      </p:pic>
      <p:sp>
        <p:nvSpPr>
          <p:cNvPr id="171" name=""/>
          <p:cNvSpPr/>
          <p:nvPr/>
        </p:nvSpPr>
        <p:spPr>
          <a:xfrm>
            <a:off x="540000" y="4077000"/>
            <a:ext cx="8273520" cy="120852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We Hymn Thee”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Our Lord Jesus Christ is Risen,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 </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2400" cy="11358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Teresa of the Andes on 12</a:t>
            </a:r>
            <a:r>
              <a:rPr b="0" lang="en-GB" sz="1600" spc="-1" strike="noStrike" baseline="33000">
                <a:solidFill>
                  <a:srgbClr val="e0c2cd"/>
                </a:solidFill>
                <a:latin typeface="Calibri"/>
              </a:rPr>
              <a:t>th</a:t>
            </a:r>
            <a:r>
              <a:rPr b="0" lang="en-GB" sz="1600" spc="-1" strike="noStrike">
                <a:solidFill>
                  <a:srgbClr val="e0c2cd"/>
                </a:solidFill>
                <a:latin typeface="Calibri"/>
              </a:rPr>
              <a:t> April:</a:t>
            </a:r>
            <a:br>
              <a:rPr sz="1600"/>
            </a:br>
            <a:r>
              <a:rPr b="0" lang="en-GB" sz="1600" spc="-1" strike="noStrike">
                <a:solidFill>
                  <a:srgbClr val="ffff00"/>
                </a:solidFill>
                <a:latin typeface="Calibri"/>
              </a:rPr>
              <a:t>God of mercy, joy of the saints,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set the youthful heart of Saint Teresa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ablaze with the fire of love for Christ and for his Church;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even in suffering you made her a cheerful witness to charity;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 </a:t>
            </a:r>
            <a:r>
              <a:rPr b="0" lang="en-GB" sz="1600" spc="-1" strike="noStrike">
                <a:solidFill>
                  <a:srgbClr val="ffff00"/>
                </a:solidFill>
                <a:latin typeface="Calibri"/>
              </a:rPr>
              <a:t>fill us with the delights of your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so that we may proclaim by word and deed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the joyful message of your love to the world;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oine God, now and forever,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8" name="Picture 210" descr=""/>
          <p:cNvPicPr/>
          <p:nvPr/>
        </p:nvPicPr>
        <p:blipFill>
          <a:blip r:embed="rId1"/>
          <a:stretch/>
        </p:blipFill>
        <p:spPr>
          <a:xfrm>
            <a:off x="3060000" y="1516320"/>
            <a:ext cx="6077520" cy="4668120"/>
          </a:xfrm>
          <a:prstGeom prst="rect">
            <a:avLst/>
          </a:prstGeom>
          <a:ln w="0">
            <a:noFill/>
          </a:ln>
        </p:spPr>
      </p:pic>
      <p:sp>
        <p:nvSpPr>
          <p:cNvPr id="179" name="CustomShape 2"/>
          <p:cNvSpPr/>
          <p:nvPr/>
        </p:nvSpPr>
        <p:spPr>
          <a:xfrm>
            <a:off x="540000" y="1620000"/>
            <a:ext cx="8390880" cy="449604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0" name="PlaceHolder 11"/>
          <p:cNvSpPr/>
          <p:nvPr/>
        </p:nvSpPr>
        <p:spPr>
          <a:xfrm>
            <a:off x="457200" y="117720"/>
            <a:ext cx="8222400" cy="11358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PlaceHolder 1"/>
          <p:cNvSpPr>
            <a:spLocks noGrp="1"/>
          </p:cNvSpPr>
          <p:nvPr>
            <p:ph type="title"/>
          </p:nvPr>
        </p:nvSpPr>
        <p:spPr>
          <a:xfrm>
            <a:off x="457200" y="117360"/>
            <a:ext cx="8226360" cy="11397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Song of Christ the Servant</a:t>
            </a:r>
            <a:endParaRPr b="0" lang="en-GB" sz="2400" spc="-1" strike="noStrike">
              <a:solidFill>
                <a:srgbClr val="ffffff"/>
              </a:solidFill>
              <a:latin typeface="Arial"/>
            </a:endParaRPr>
          </a:p>
        </p:txBody>
      </p:sp>
      <p:sp>
        <p:nvSpPr>
          <p:cNvPr id="182" name="PlaceHolder 2"/>
          <p:cNvSpPr>
            <a:spLocks noGrp="1"/>
          </p:cNvSpPr>
          <p:nvPr>
            <p:ph/>
          </p:nvPr>
        </p:nvSpPr>
        <p:spPr>
          <a:xfrm>
            <a:off x="457200" y="1800000"/>
            <a:ext cx="8226360" cy="397692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ffff00"/>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suffered for you, leaving you an example,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you should follow in his steps.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He committed no sin, no guile was found on his lips,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when he was reviled, he did not revile in turn.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When he suffered, he did not threaten,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he trusted himself to God who judges justly.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himself bore our sins in his body on the tree,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we might die to sin and live to righteousness.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By his wounds, you have been healed, for you were straying like sheep,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have now returned to the shepherd and guardian of your souls.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84" name="PlaceHolder 2"/>
          <p:cNvSpPr>
            <a:spLocks noGrp="1"/>
          </p:cNvSpPr>
          <p:nvPr>
            <p:ph/>
          </p:nvPr>
        </p:nvSpPr>
        <p:spPr>
          <a:xfrm>
            <a:off x="457200" y="162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30:</a:t>
            </a:r>
            <a:br>
              <a:rPr sz="1500"/>
            </a:br>
            <a:r>
              <a:rPr b="0" lang="en-GB" sz="1500" spc="-1" strike="noStrike">
                <a:solidFill>
                  <a:srgbClr val="ffff00"/>
                </a:solidFill>
                <a:latin typeface="Calibri"/>
                <a:ea typeface="Verdana"/>
              </a:rPr>
              <a:t>I will exalt you, O Lord, because you have raised me up</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have not let my foes triumph over 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O Lord my God, I cried out to you</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you have healed 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You brought me up, O Lord, from the dead;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you restored me to life from among those that go down to the Pit.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Sing to the Lord, you servants of his;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give thanks to his holy name.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For his wrath endures but the twinkling of an eye,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his favour for a lifetime.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Heaviness may endure for a night,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00"/>
                </a:solidFill>
                <a:latin typeface="Calibri"/>
                <a:ea typeface="Verdana"/>
              </a:rPr>
              <a:t>   </a:t>
            </a:r>
            <a:r>
              <a:rPr b="1" lang="en-GB" sz="1500" spc="-1" strike="noStrike">
                <a:solidFill>
                  <a:srgbClr val="ffff00"/>
                </a:solidFill>
                <a:latin typeface="Calibri"/>
                <a:ea typeface="Verdana"/>
              </a:rPr>
              <a:t>but joy comes in the morning.</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6" name="PlaceHolder 2"/>
          <p:cNvSpPr>
            <a:spLocks noGrp="1"/>
          </p:cNvSpPr>
          <p:nvPr>
            <p:ph/>
          </p:nvPr>
        </p:nvSpPr>
        <p:spPr>
          <a:xfrm>
            <a:off x="457200" y="178344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Daniel 6:</a:t>
            </a:r>
            <a:br>
              <a:rPr sz="1600"/>
            </a:br>
            <a:r>
              <a:rPr b="0" lang="en-GB" sz="1600" spc="-1" strike="noStrike">
                <a:solidFill>
                  <a:srgbClr val="ffff00"/>
                </a:solidFill>
                <a:latin typeface="Calibri"/>
                <a:ea typeface="Verdana"/>
              </a:rPr>
              <a:t>Then the king gave the command, and Daniel was brought and thrown into the den of lions. The king said to Daniel, ‘May your God, whom you faithfully serve, deliver you!’ A stone was brought and laid on the mouth of the den, and the king sealed it with his own signet and with the signet of his lords, so that nothing might be changed concerning Daniel. Then the king went to his palace and spent the night fasting; no food was brought to him, and sleep fled from him.</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Then, at break of day, the king got up and hurried to the den of lions. When he came near the den where Daniel was, he cried out anxiously to Daniel, ‘O Daniel, servant of the living God, has your God whom you faithfully serve been able to deliver you from the lions?’ Daniel then said to the king, ‘O king, live for ever! My God sent his angel and shut the lions’ mouths so that they would not hurt me, because I was found blameless before him; and also before you, O king, I have done no wrong.’ Then the king was exceedingly glad and commanded that Daniel be taken up out of the den. So Daniel was taken up out of the den, and no kind of harm was found on him, because he had trusted in his God. </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794</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2026-04-12T13:23:55Z</dcterms:modified>
  <cp:revision>73</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