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6.xml.rels" ContentType="application/vnd.openxmlformats-package.relationships+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Lst>
  <p:notesMasterIdLst>
    <p:notesMasterId r:id="rId11"/>
  </p:notes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notesMaster" Target="notesMasters/notesMaster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0.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7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7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73"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74"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75"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1A5458AE-693B-4B42-AED5-79DFF50342A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PlaceHolder 1"/>
          <p:cNvSpPr>
            <a:spLocks noGrp="1"/>
          </p:cNvSpPr>
          <p:nvPr>
            <p:ph type="sldImg"/>
          </p:nvPr>
        </p:nvSpPr>
        <p:spPr>
          <a:xfrm>
            <a:off x="241560" y="875520"/>
            <a:ext cx="7920000" cy="4312440"/>
          </a:xfrm>
          <a:prstGeom prst="rect">
            <a:avLst/>
          </a:prstGeom>
          <a:ln w="0">
            <a:noFill/>
          </a:ln>
        </p:spPr>
      </p:sp>
      <p:sp>
        <p:nvSpPr>
          <p:cNvPr id="210" name="PlaceHolder 2"/>
          <p:cNvSpPr>
            <a:spLocks noGrp="1"/>
          </p:cNvSpPr>
          <p:nvPr>
            <p:ph type="body"/>
          </p:nvPr>
        </p:nvSpPr>
        <p:spPr>
          <a:xfrm>
            <a:off x="840960" y="5470560"/>
            <a:ext cx="6721560" cy="517680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11" name="PlaceHolder 3"/>
          <p:cNvSpPr>
            <a:spLocks noGrp="1"/>
          </p:cNvSpPr>
          <p:nvPr>
            <p:ph type="sldNum" idx="16"/>
          </p:nvPr>
        </p:nvSpPr>
        <p:spPr>
          <a:xfrm>
            <a:off x="4759920" y="10941840"/>
            <a:ext cx="3643560" cy="5698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87A415A-4090-493B-9E49-B878F3E2153F}"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FCE36C41-1541-4BE6-8734-33DC39F700E5}"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2D6F1913-EE90-4D93-966D-E17618F91C8B}"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52B4E709-CEAE-4FC6-AECD-8930CD902737}"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6">
    <p:spTree>
      <p:nvGrpSpPr>
        <p:cNvPr id="1" name=""/>
        <p:cNvGrpSpPr/>
        <p:nvPr/>
      </p:nvGrpSpPr>
      <p:grpSpPr>
        <a:xfrm>
          <a:off x="0" y="0"/>
          <a:ext cx="0" cy="0"/>
          <a:chOff x="0" y="0"/>
          <a:chExt cx="0" cy="0"/>
        </a:xfrm>
      </p:grpSpPr>
      <p:sp>
        <p:nvSpPr>
          <p:cNvPr id="115"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8"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2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6"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C809A5E0-C160-405C-9DE1-2B92F3820E3C}"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_">
    <p:spTree>
      <p:nvGrpSpPr>
        <p:cNvPr id="1" name=""/>
        <p:cNvGrpSpPr/>
        <p:nvPr/>
      </p:nvGrpSpPr>
      <p:grpSpPr>
        <a:xfrm>
          <a:off x="0" y="0"/>
          <a:ext cx="0" cy="0"/>
          <a:chOff x="0" y="0"/>
          <a:chExt cx="0" cy="0"/>
        </a:xfrm>
      </p:grpSpPr>
      <p:sp>
        <p:nvSpPr>
          <p:cNvPr id="168"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6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8960" cy="4971240"/>
            <a:chOff x="0" y="0"/>
            <a:chExt cx="9138960" cy="4971240"/>
          </a:xfrm>
        </p:grpSpPr>
        <p:sp>
          <p:nvSpPr>
            <p:cNvPr id="1"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D794DDA-2167-43A5-A3C6-6C0A30329A1E}"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8960" cy="4971240"/>
            <a:chOff x="0" y="0"/>
            <a:chExt cx="9138960" cy="4971240"/>
          </a:xfrm>
        </p:grpSpPr>
        <p:sp>
          <p:nvSpPr>
            <p:cNvPr id="29"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5FDFEB36-40C9-47F4-A3F4-935C49BC85E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8960" cy="4971240"/>
            <a:chOff x="0" y="0"/>
            <a:chExt cx="9138960" cy="4971240"/>
          </a:xfrm>
        </p:grpSpPr>
        <p:sp>
          <p:nvSpPr>
            <p:cNvPr id="57"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4F677A01-58CB-4DD8-9E17-2F00F4295BD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1880" cy="1001880"/>
          </a:xfrm>
          <a:prstGeom prst="rect">
            <a:avLst/>
          </a:prstGeom>
          <a:ln w="0">
            <a:noFill/>
          </a:ln>
        </p:spPr>
      </p:pic>
      <p:sp>
        <p:nvSpPr>
          <p:cNvPr id="89"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90"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91"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F83A6C1-3B16-4976-ACEA-FA87648F2D42}"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1880" cy="1001880"/>
          </a:xfrm>
          <a:prstGeom prst="rect">
            <a:avLst/>
          </a:prstGeom>
          <a:ln w="0">
            <a:noFill/>
          </a:ln>
        </p:spPr>
      </p:pic>
      <p:sp>
        <p:nvSpPr>
          <p:cNvPr id="99"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00"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01"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919CD1C-C06F-4AFB-AD39-50A2FCE66AB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1880" cy="1001880"/>
          </a:xfrm>
          <a:prstGeom prst="rect">
            <a:avLst/>
          </a:prstGeom>
          <a:ln w="0">
            <a:noFill/>
          </a:ln>
        </p:spPr>
      </p:pic>
      <p:sp>
        <p:nvSpPr>
          <p:cNvPr id="111"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12"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13"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F5CCBFB-B138-4436-9C7C-4950926D6162}"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8"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0"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1" name="" descr=""/>
          <p:cNvPicPr/>
          <p:nvPr/>
        </p:nvPicPr>
        <p:blipFill>
          <a:blip r:embed="rId2"/>
          <a:stretch/>
        </p:blipFill>
        <p:spPr>
          <a:xfrm>
            <a:off x="8136720" y="272880"/>
            <a:ext cx="1001880" cy="1001880"/>
          </a:xfrm>
          <a:prstGeom prst="rect">
            <a:avLst/>
          </a:prstGeom>
          <a:ln w="0">
            <a:noFill/>
          </a:ln>
        </p:spPr>
      </p:pic>
      <p:sp>
        <p:nvSpPr>
          <p:cNvPr id="122"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3"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24"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4C9CFECB-1854-4065-9494-D5AFCECE7C22}"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5"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26"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0" name=""/>
          <p:cNvGrpSpPr/>
          <p:nvPr/>
        </p:nvGrpSpPr>
        <p:grpSpPr>
          <a:xfrm>
            <a:off x="0" y="0"/>
            <a:ext cx="9138960" cy="4971240"/>
            <a:chOff x="0" y="0"/>
            <a:chExt cx="9138960" cy="4971240"/>
          </a:xfrm>
        </p:grpSpPr>
        <p:sp>
          <p:nvSpPr>
            <p:cNvPr id="131"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4"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5"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8"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9"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6"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8"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0"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1"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2" name="PlaceHolder 2"/>
          <p:cNvSpPr>
            <a:spLocks noGrp="1"/>
          </p:cNvSpPr>
          <p:nvPr>
            <p:ph type="ftr" idx="10"/>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3" name="PlaceHolder 3"/>
          <p:cNvSpPr>
            <a:spLocks noGrp="1"/>
          </p:cNvSpPr>
          <p:nvPr>
            <p:ph type="sldNum" idx="11"/>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85F07EA-FF3D-4930-8C9D-A79A2EA6F08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4" name="PlaceHolder 4"/>
          <p:cNvSpPr>
            <a:spLocks noGrp="1"/>
          </p:cNvSpPr>
          <p:nvPr>
            <p:ph type="dt" idx="12"/>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8"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59"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60"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61"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62" name="" descr=""/>
          <p:cNvPicPr/>
          <p:nvPr/>
        </p:nvPicPr>
        <p:blipFill>
          <a:blip r:embed="rId2"/>
          <a:stretch/>
        </p:blipFill>
        <p:spPr>
          <a:xfrm>
            <a:off x="8136720" y="272880"/>
            <a:ext cx="1001880" cy="1001880"/>
          </a:xfrm>
          <a:prstGeom prst="rect">
            <a:avLst/>
          </a:prstGeom>
          <a:ln w="0">
            <a:noFill/>
          </a:ln>
        </p:spPr>
      </p:pic>
      <p:sp>
        <p:nvSpPr>
          <p:cNvPr id="163"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64"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65"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B68054B7-4E47-4739-9A63-6955C3957B2C}"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66"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6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16</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77" name="PlaceHolder 2"/>
          <p:cNvSpPr>
            <a:spLocks noGrp="1"/>
          </p:cNvSpPr>
          <p:nvPr>
            <p:ph type="subTitle"/>
          </p:nvPr>
        </p:nvSpPr>
        <p:spPr>
          <a:xfrm>
            <a:off x="1339560" y="5040000"/>
            <a:ext cx="6394680" cy="17463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8" name="" descr=""/>
          <p:cNvPicPr/>
          <p:nvPr/>
        </p:nvPicPr>
        <p:blipFill>
          <a:blip r:embed="rId1"/>
          <a:stretch/>
        </p:blipFill>
        <p:spPr>
          <a:xfrm>
            <a:off x="7488360" y="5040000"/>
            <a:ext cx="1649880" cy="164988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99"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p:nvPr>
        </p:nvSpPr>
        <p:spPr>
          <a:xfrm>
            <a:off x="457200" y="1620000"/>
            <a:ext cx="8223480" cy="451404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Salvation, hear the prayer of our heart and the cries of our mouth.  You revealed your love among your people Israel, and call us all to be grafted into the vine of life in Christ.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201" name="PlaceHolder 2"/>
          <p:cNvSpPr>
            <a:spLocks noGrp="1"/>
          </p:cNvSpPr>
          <p:nvPr>
            <p:ph type="title"/>
          </p:nvPr>
        </p:nvSpPr>
        <p:spPr>
          <a:xfrm>
            <a:off x="45756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16</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03" name="PlaceHolder 2"/>
          <p:cNvSpPr>
            <a:spLocks noGrp="1"/>
          </p:cNvSpPr>
          <p:nvPr>
            <p:ph type="subTitle"/>
          </p:nvPr>
        </p:nvSpPr>
        <p:spPr>
          <a:xfrm>
            <a:off x="1339560" y="5040000"/>
            <a:ext cx="6394680" cy="17463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04" name="" descr=""/>
          <p:cNvPicPr/>
          <p:nvPr/>
        </p:nvPicPr>
        <p:blipFill>
          <a:blip r:embed="rId1"/>
          <a:stretch/>
        </p:blipFill>
        <p:spPr>
          <a:xfrm>
            <a:off x="7488360" y="5040000"/>
            <a:ext cx="1649880" cy="1649880"/>
          </a:xfrm>
          <a:prstGeom prst="rect">
            <a:avLst/>
          </a:prstGeom>
          <a:ln w="0">
            <a:noFill/>
          </a:ln>
        </p:spPr>
      </p:pic>
      <p:sp>
        <p:nvSpPr>
          <p:cNvPr id="205" name=""/>
          <p:cNvSpPr/>
          <p:nvPr/>
        </p:nvSpPr>
        <p:spPr>
          <a:xfrm>
            <a:off x="540000" y="3825000"/>
            <a:ext cx="8274600" cy="120960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You are the Vine”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16</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07" name="PlaceHolder 2"/>
          <p:cNvSpPr>
            <a:spLocks noGrp="1"/>
          </p:cNvSpPr>
          <p:nvPr>
            <p:ph type="subTitle"/>
          </p:nvPr>
        </p:nvSpPr>
        <p:spPr>
          <a:xfrm>
            <a:off x="1339560" y="5040000"/>
            <a:ext cx="6394680" cy="17463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08" name="" descr=""/>
          <p:cNvPicPr/>
          <p:nvPr/>
        </p:nvPicPr>
        <p:blipFill>
          <a:blip r:embed="rId1"/>
          <a:stretch/>
        </p:blipFill>
        <p:spPr>
          <a:xfrm>
            <a:off x="7488360" y="5040000"/>
            <a:ext cx="1649880" cy="164988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16</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80" name="PlaceHolder 2"/>
          <p:cNvSpPr>
            <a:spLocks noGrp="1"/>
          </p:cNvSpPr>
          <p:nvPr>
            <p:ph type="subTitle"/>
          </p:nvPr>
        </p:nvSpPr>
        <p:spPr>
          <a:xfrm>
            <a:off x="1339560" y="5040000"/>
            <a:ext cx="6394680" cy="17463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81" name="" descr=""/>
          <p:cNvPicPr/>
          <p:nvPr/>
        </p:nvPicPr>
        <p:blipFill>
          <a:blip r:embed="rId1"/>
          <a:stretch/>
        </p:blipFill>
        <p:spPr>
          <a:xfrm>
            <a:off x="7488360" y="5040000"/>
            <a:ext cx="1649880" cy="1649880"/>
          </a:xfrm>
          <a:prstGeom prst="rect">
            <a:avLst/>
          </a:prstGeom>
          <a:ln w="0">
            <a:noFill/>
          </a:ln>
        </p:spPr>
      </p:pic>
      <p:sp>
        <p:nvSpPr>
          <p:cNvPr id="182" name=""/>
          <p:cNvSpPr/>
          <p:nvPr/>
        </p:nvSpPr>
        <p:spPr>
          <a:xfrm>
            <a:off x="540000" y="3825000"/>
            <a:ext cx="8274600" cy="120960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Oh Come, Oh Come, Emmanuel”</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84"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Our Lord, Jesus Christ is risen; Alleluia.</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He is risen indeed; Alleluia!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86" name="PlaceHolder 4"/>
          <p:cNvSpPr/>
          <p:nvPr/>
        </p:nvSpPr>
        <p:spPr>
          <a:xfrm>
            <a:off x="457200" y="117720"/>
            <a:ext cx="8223480" cy="11368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88"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of St Bernadette on 16</a:t>
            </a:r>
            <a:r>
              <a:rPr b="0" lang="en-GB" sz="1600" spc="-1" strike="noStrike" baseline="33000">
                <a:solidFill>
                  <a:srgbClr val="e0c2cd"/>
                </a:solidFill>
                <a:latin typeface="Calibri"/>
              </a:rPr>
              <a:t>th</a:t>
            </a:r>
            <a:r>
              <a:rPr b="0" lang="en-GB" sz="1600" spc="-1" strike="noStrike">
                <a:solidFill>
                  <a:srgbClr val="e0c2cd"/>
                </a:solidFill>
                <a:latin typeface="Calibri"/>
              </a:rPr>
              <a:t> April</a:t>
            </a:r>
            <a:br>
              <a:rPr sz="1600"/>
            </a:br>
            <a:r>
              <a:rPr b="0" lang="en-GB" sz="1600" spc="-1" strike="noStrike">
                <a:solidFill>
                  <a:srgbClr val="ffff00"/>
                </a:solidFill>
                <a:latin typeface="Calibri"/>
              </a:rPr>
              <a:t>Let the crucifix be not only in my eyes and on my breast,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but in my heart, O Jesus!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Release all my affections and draw them upwards.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Let my crucified heart sink forever into Thine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bury itself in the mysterious wound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made by the entry of the lance;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 our Father,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unity with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now and in all eternity.</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9" name="Picture 210" descr=""/>
          <p:cNvPicPr/>
          <p:nvPr/>
        </p:nvPicPr>
        <p:blipFill>
          <a:blip r:embed="rId1"/>
          <a:stretch/>
        </p:blipFill>
        <p:spPr>
          <a:xfrm>
            <a:off x="3060000" y="1516320"/>
            <a:ext cx="6078600" cy="4669200"/>
          </a:xfrm>
          <a:prstGeom prst="rect">
            <a:avLst/>
          </a:prstGeom>
          <a:ln w="0">
            <a:noFill/>
          </a:ln>
        </p:spPr>
      </p:pic>
      <p:sp>
        <p:nvSpPr>
          <p:cNvPr id="190" name="CustomShape 2"/>
          <p:cNvSpPr/>
          <p:nvPr/>
        </p:nvSpPr>
        <p:spPr>
          <a:xfrm>
            <a:off x="540000" y="1620000"/>
            <a:ext cx="8391960" cy="449712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91" name="PlaceHolder 11"/>
          <p:cNvSpPr/>
          <p:nvPr/>
        </p:nvSpPr>
        <p:spPr>
          <a:xfrm>
            <a:off x="457200" y="117720"/>
            <a:ext cx="8223480" cy="11368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Benedictus</a:t>
            </a:r>
            <a:endParaRPr b="0" lang="en-GB" sz="2400" spc="-1" strike="noStrike">
              <a:solidFill>
                <a:srgbClr val="ffffff"/>
              </a:solidFill>
              <a:latin typeface="Arial"/>
            </a:endParaRPr>
          </a:p>
        </p:txBody>
      </p:sp>
      <p:sp>
        <p:nvSpPr>
          <p:cNvPr id="193" name="PlaceHolder 2"/>
          <p:cNvSpPr>
            <a:spLocks noGrp="1"/>
          </p:cNvSpPr>
          <p:nvPr>
            <p:ph/>
          </p:nvPr>
        </p:nvSpPr>
        <p:spPr>
          <a:xfrm>
            <a:off x="457200" y="156708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US" sz="1400" spc="-1" strike="noStrike">
                <a:solidFill>
                  <a:srgbClr val="ffff00"/>
                </a:solidFill>
                <a:latin typeface="Calibri"/>
                <a:ea typeface="Verdana"/>
              </a:rPr>
              <a:t>Blessed be the Lord the God of Israel,</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who has come to his people and set them free.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He has raised up for us a mighty Saviour,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born of the house of his servant David.</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Through his holy prophets God promised of old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save us from our enemies, from the hands of all that hate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show mercy to our ancestors,</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remember his holy covenant.</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This was the oath God swore to our father Abraham:</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set us free from the hands of our enemies,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Free to worship him without fear,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holy and righteous in his sight all the days of our life.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And you, child, shall be called the prophet of the Most High,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for you will go before the Lord to prepare his way,</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give his people knowledge of salvation</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by the forgiveness of all their sins.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In the tender compassion of our God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the dawn from on high shall break upon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shine on those who dwell in darkness and the shadow of death,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guide our feet into the way of peace.</a:t>
            </a:r>
            <a:endParaRPr b="0" lang="en-GB" sz="1400" spc="-1" strike="noStrike">
              <a:solidFill>
                <a:srgbClr val="ffffff"/>
              </a:solidFill>
              <a:latin typeface="Arial"/>
            </a:endParaRPr>
          </a:p>
          <a:p>
            <a:pPr indent="0">
              <a:lnSpc>
                <a:spcPct val="100000"/>
              </a:lnSpc>
              <a:buNone/>
              <a:tabLst>
                <a:tab algn="l" pos="0"/>
              </a:tabLst>
            </a:pPr>
            <a:endParaRPr b="0" lang="en-GB" sz="6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95"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34:</a:t>
            </a:r>
            <a:br>
              <a:rPr sz="1400"/>
            </a:br>
            <a:r>
              <a:rPr b="0" lang="en-GB" sz="1400" spc="-1" strike="noStrike">
                <a:solidFill>
                  <a:srgbClr val="ffff00"/>
                </a:solidFill>
                <a:latin typeface="Calibri"/>
                <a:ea typeface="Verdana"/>
              </a:rPr>
              <a:t>I will bless the Lord at all times;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his praise shall ever be in my mouth.</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My soul shall glory in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let the humble hear and be glad.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O magnify the Lord with me;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let us exalt his name together.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 sought the Lord and he answered me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delivered me from all my fears.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Look upon him and be radiant</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your faces shall not be ashamed.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This poor soul cried, and the Lord heard me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saved me from all my troubles.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 angel of the Lord encamps around those who fear him</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delivers them.</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O taste and see that the Lord is gracious;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blessed is the one who trusts in him.</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97" name="PlaceHolder 2"/>
          <p:cNvSpPr>
            <a:spLocks noGrp="1"/>
          </p:cNvSpPr>
          <p:nvPr>
            <p:ph/>
          </p:nvPr>
        </p:nvSpPr>
        <p:spPr>
          <a:xfrm>
            <a:off x="457200" y="162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Deuteronomy 4:</a:t>
            </a:r>
            <a:br>
              <a:rPr sz="1600"/>
            </a:br>
            <a:r>
              <a:rPr b="0" lang="en-GB" sz="1600" spc="-1" strike="noStrike">
                <a:solidFill>
                  <a:srgbClr val="ffff00"/>
                </a:solidFill>
                <a:latin typeface="Calibri"/>
                <a:ea typeface="Verdana"/>
              </a:rPr>
              <a:t>See, just as the Lord my God has charged me, I now teach you statutes and ordinances for you to observe in the land that you are about to enter and occupy. You must observe them diligently, for this will show your wisdom and discernment to the peoples, who, when they hear all these statutes, will say, ‘Surely this great nation is a wise and discerning people!’ For what other great nation has a god so near to it as the Lord our God is whenever we call to him? And what other great nation has statutes and ordinances as just as this entire law that I am setting before you today?  But take care and watch yourselves closely, so as neither to forget the things that your eyes have seen nor to let them slip from your mind all the days of your life; make them known to your children and your children’s children—how you once stood before the Lord your God at Horeb… Then the Lord spoke to you out of the fire. You heard the sound of words but saw no form; there was only a voice. He declared to you his covenant, which he charged you to observe, that is, the ten commandments; and he wrote them on two stone tablets. And the Lord charged me at that time to teach you statutes and ordinances for you to observe in the land that you are about to cross into and occupy.</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731</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2026-04-16T13:33:07Z</dcterms:modified>
  <cp:revision>69</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