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60"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1"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2"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3"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4"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72EE8D93-F51B-4BB7-9077-260A9AAD1F3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19640" cy="4312080"/>
          </a:xfrm>
          <a:prstGeom prst="rect">
            <a:avLst/>
          </a:prstGeom>
          <a:ln w="0">
            <a:noFill/>
          </a:ln>
        </p:spPr>
      </p:sp>
      <p:sp>
        <p:nvSpPr>
          <p:cNvPr id="199" name="PlaceHolder 2"/>
          <p:cNvSpPr>
            <a:spLocks noGrp="1"/>
          </p:cNvSpPr>
          <p:nvPr>
            <p:ph type="body"/>
          </p:nvPr>
        </p:nvSpPr>
        <p:spPr>
          <a:xfrm>
            <a:off x="840960" y="5470560"/>
            <a:ext cx="6721200" cy="51764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3200" cy="5695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04C50B7-D461-4A5F-8AA0-1F17C952E62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A63C749E-1E02-43F0-B15A-03AC64E94E61}"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961F28D2-57FB-4E33-8B1A-A3111D6FD000}"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A9EF07EF-4341-4D02-B07A-F93DA7B49EFA}"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17"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45"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4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29458A8C-D780-4F96-A25B-E0B415625A49}" type="slidenum">
              <a:t>&lt;#&gt;</a:t>
            </a:fld>
          </a:p>
        </p:txBody>
      </p:sp>
      <p:sp>
        <p:nvSpPr>
          <p:cNvPr id="6" name="PlaceHolder 5"/>
          <p:cNvSpPr>
            <a:spLocks noGrp="1"/>
          </p:cNvSpPr>
          <p:nvPr>
            <p:ph type="dt" idx="12"/>
          </p:nvPr>
        </p:nvSpPr>
        <p:spPr/>
        <p:txBody>
          <a:bodyPr/>
          <a:p>
            <a:r>
              <a:rPr lang="en-GB"/>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_">
    <p:spTree>
      <p:nvGrpSpPr>
        <p:cNvPr id="1" name=""/>
        <p:cNvGrpSpPr/>
        <p:nvPr/>
      </p:nvGrpSpPr>
      <p:grpSpPr>
        <a:xfrm>
          <a:off x="0" y="0"/>
          <a:ext cx="0" cy="0"/>
          <a:chOff x="0" y="0"/>
          <a:chExt cx="0" cy="0"/>
        </a:xfrm>
      </p:grpSpPr>
      <p:sp>
        <p:nvSpPr>
          <p:cNvPr id="157"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58"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8600" cy="4970880"/>
            <a:chOff x="0" y="0"/>
            <a:chExt cx="9138600" cy="4970880"/>
          </a:xfrm>
        </p:grpSpPr>
        <p:sp>
          <p:nvSpPr>
            <p:cNvPr id="1"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F8361E90-2520-42B6-A437-119B62BA1F9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38600" cy="4970880"/>
            <a:chOff x="0" y="0"/>
            <a:chExt cx="9138600" cy="4970880"/>
          </a:xfrm>
        </p:grpSpPr>
        <p:sp>
          <p:nvSpPr>
            <p:cNvPr id="29"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B40D327E-D873-4BD6-8CE9-A0C62DB18E1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38600" cy="4970880"/>
            <a:chOff x="0" y="0"/>
            <a:chExt cx="9138600" cy="4970880"/>
          </a:xfrm>
        </p:grpSpPr>
        <p:sp>
          <p:nvSpPr>
            <p:cNvPr id="57"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443BC677-BC54-4DB2-ABCB-DED3ECA010D2}"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1520" cy="1001520"/>
          </a:xfrm>
          <a:prstGeom prst="rect">
            <a:avLst/>
          </a:prstGeom>
          <a:ln w="0">
            <a:noFill/>
          </a:ln>
        </p:spPr>
      </p:pic>
      <p:sp>
        <p:nvSpPr>
          <p:cNvPr id="89"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90"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91"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4134FB8-58C7-452F-A88A-EC6D0B3CEBB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1520" cy="1001520"/>
          </a:xfrm>
          <a:prstGeom prst="rect">
            <a:avLst/>
          </a:prstGeom>
          <a:ln w="0">
            <a:noFill/>
          </a:ln>
        </p:spPr>
      </p:pic>
      <p:sp>
        <p:nvSpPr>
          <p:cNvPr id="99"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00"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01"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F2D4A9D-85B5-4FAC-9EDD-24FFA77994F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7880" cy="14637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4840" cy="45658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2120" cy="5382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1520" cy="1001520"/>
          </a:xfrm>
          <a:prstGeom prst="rect">
            <a:avLst/>
          </a:prstGeom>
          <a:ln w="0">
            <a:noFill/>
          </a:ln>
        </p:spPr>
      </p:pic>
      <p:sp>
        <p:nvSpPr>
          <p:cNvPr id="111" name=""/>
          <p:cNvSpPr/>
          <p:nvPr/>
        </p:nvSpPr>
        <p:spPr>
          <a:xfrm>
            <a:off x="360" y="6531120"/>
            <a:ext cx="9137880" cy="3204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2" name=""/>
          <p:cNvSpPr/>
          <p:nvPr/>
        </p:nvSpPr>
        <p:spPr>
          <a:xfrm>
            <a:off x="326880" y="6531480"/>
            <a:ext cx="2606400" cy="3204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13" name=""/>
          <p:cNvSpPr/>
          <p:nvPr/>
        </p:nvSpPr>
        <p:spPr>
          <a:xfrm>
            <a:off x="8327880" y="6259320"/>
            <a:ext cx="646920" cy="5382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8A3354B2-3438-4867-9118-854B166B888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
          <p:cNvSpPr/>
          <p:nvPr/>
        </p:nvSpPr>
        <p:spPr>
          <a:xfrm>
            <a:off x="3102480" y="6531480"/>
            <a:ext cx="2932920" cy="3204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15"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1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19" name=""/>
          <p:cNvGrpSpPr/>
          <p:nvPr/>
        </p:nvGrpSpPr>
        <p:grpSpPr>
          <a:xfrm>
            <a:off x="0" y="0"/>
            <a:ext cx="9138600" cy="4970880"/>
            <a:chOff x="0" y="0"/>
            <a:chExt cx="9138600" cy="4970880"/>
          </a:xfrm>
        </p:grpSpPr>
        <p:sp>
          <p:nvSpPr>
            <p:cNvPr id="120"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1" name=""/>
            <p:cNvSpPr/>
            <p:nvPr/>
          </p:nvSpPr>
          <p:spPr>
            <a:xfrm>
              <a:off x="0" y="0"/>
              <a:ext cx="9138600" cy="49708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2" name=""/>
            <p:cNvSpPr/>
            <p:nvPr/>
          </p:nvSpPr>
          <p:spPr>
            <a:xfrm>
              <a:off x="0" y="1548360"/>
              <a:ext cx="1404000" cy="7682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3" name=""/>
            <p:cNvSpPr/>
            <p:nvPr/>
          </p:nvSpPr>
          <p:spPr>
            <a:xfrm>
              <a:off x="829440" y="2322720"/>
              <a:ext cx="1155240" cy="22057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4" name=""/>
            <p:cNvSpPr/>
            <p:nvPr/>
          </p:nvSpPr>
          <p:spPr>
            <a:xfrm>
              <a:off x="1990800" y="663480"/>
              <a:ext cx="1155240" cy="22060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5" name=""/>
            <p:cNvSpPr/>
            <p:nvPr/>
          </p:nvSpPr>
          <p:spPr>
            <a:xfrm>
              <a:off x="3152160" y="1437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6" name=""/>
            <p:cNvSpPr/>
            <p:nvPr/>
          </p:nvSpPr>
          <p:spPr>
            <a:xfrm>
              <a:off x="3815640" y="0"/>
              <a:ext cx="1321200" cy="10998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27" name=""/>
            <p:cNvSpPr/>
            <p:nvPr/>
          </p:nvSpPr>
          <p:spPr>
            <a:xfrm>
              <a:off x="4230360" y="1105920"/>
              <a:ext cx="906480" cy="5468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8" name=""/>
            <p:cNvSpPr/>
            <p:nvPr/>
          </p:nvSpPr>
          <p:spPr>
            <a:xfrm>
              <a:off x="3152160" y="2101320"/>
              <a:ext cx="2814120" cy="12106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9" name=""/>
            <p:cNvSpPr/>
            <p:nvPr/>
          </p:nvSpPr>
          <p:spPr>
            <a:xfrm>
              <a:off x="3732840" y="3318120"/>
              <a:ext cx="1320840" cy="1210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0" name=""/>
            <p:cNvSpPr/>
            <p:nvPr/>
          </p:nvSpPr>
          <p:spPr>
            <a:xfrm>
              <a:off x="5972400" y="1769760"/>
              <a:ext cx="1404000" cy="5468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1" name=""/>
            <p:cNvSpPr/>
            <p:nvPr/>
          </p:nvSpPr>
          <p:spPr>
            <a:xfrm>
              <a:off x="6635880" y="2322720"/>
              <a:ext cx="1321200" cy="19846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2488320" y="2875680"/>
              <a:ext cx="491760" cy="9892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7797240" y="0"/>
              <a:ext cx="1341360" cy="17636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4" name=""/>
            <p:cNvSpPr/>
            <p:nvPr/>
          </p:nvSpPr>
          <p:spPr>
            <a:xfrm>
              <a:off x="6138360" y="0"/>
              <a:ext cx="242640" cy="12103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5" name=""/>
            <p:cNvSpPr/>
            <p:nvPr/>
          </p:nvSpPr>
          <p:spPr>
            <a:xfrm>
              <a:off x="1410120" y="0"/>
              <a:ext cx="159840" cy="10998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6" name=""/>
            <p:cNvSpPr/>
            <p:nvPr/>
          </p:nvSpPr>
          <p:spPr>
            <a:xfrm>
              <a:off x="0" y="3649680"/>
              <a:ext cx="325800" cy="1321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8709840" y="3096720"/>
              <a:ext cx="325440" cy="18741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8" name=""/>
            <p:cNvSpPr/>
            <p:nvPr/>
          </p:nvSpPr>
          <p:spPr>
            <a:xfrm>
              <a:off x="7963200" y="2211840"/>
              <a:ext cx="325440" cy="4363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39" name=""/>
          <p:cNvSpPr/>
          <p:nvPr/>
        </p:nvSpPr>
        <p:spPr>
          <a:xfrm>
            <a:off x="424440" y="565920"/>
            <a:ext cx="8288640" cy="43916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40"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41" name="PlaceHolder 2"/>
          <p:cNvSpPr>
            <a:spLocks noGrp="1"/>
          </p:cNvSpPr>
          <p:nvPr>
            <p:ph type="ftr" idx="10"/>
          </p:nvPr>
        </p:nvSpPr>
        <p:spPr>
          <a:xfrm>
            <a:off x="3123000" y="6248160"/>
            <a:ext cx="2892240" cy="4662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42" name="PlaceHolder 3"/>
          <p:cNvSpPr>
            <a:spLocks noGrp="1"/>
          </p:cNvSpPr>
          <p:nvPr>
            <p:ph type="sldNum" idx="11"/>
          </p:nvPr>
        </p:nvSpPr>
        <p:spPr>
          <a:xfrm>
            <a:off x="6555960" y="6248160"/>
            <a:ext cx="2124000" cy="4662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A68D0989-1D3A-4CAA-9358-0EE0338A2696}"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43" name="PlaceHolder 4"/>
          <p:cNvSpPr>
            <a:spLocks noGrp="1"/>
          </p:cNvSpPr>
          <p:nvPr>
            <p:ph type="dt" idx="12"/>
          </p:nvPr>
        </p:nvSpPr>
        <p:spPr>
          <a:xfrm>
            <a:off x="424440" y="6248160"/>
            <a:ext cx="2124000" cy="4662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44"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47" name=""/>
          <p:cNvSpPr/>
          <p:nvPr/>
        </p:nvSpPr>
        <p:spPr>
          <a:xfrm>
            <a:off x="360" y="6531120"/>
            <a:ext cx="9140400" cy="3229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8" name=""/>
          <p:cNvSpPr/>
          <p:nvPr/>
        </p:nvSpPr>
        <p:spPr>
          <a:xfrm>
            <a:off x="360" y="0"/>
            <a:ext cx="9140400" cy="14662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49" name=""/>
          <p:cNvSpPr/>
          <p:nvPr/>
        </p:nvSpPr>
        <p:spPr>
          <a:xfrm>
            <a:off x="326520" y="1796040"/>
            <a:ext cx="8487360" cy="45684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0" name=""/>
          <p:cNvSpPr/>
          <p:nvPr/>
        </p:nvSpPr>
        <p:spPr>
          <a:xfrm>
            <a:off x="8449920" y="6258960"/>
            <a:ext cx="404640" cy="5407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51" name="" descr=""/>
          <p:cNvPicPr/>
          <p:nvPr/>
        </p:nvPicPr>
        <p:blipFill>
          <a:blip r:embed="rId2"/>
          <a:stretch/>
        </p:blipFill>
        <p:spPr>
          <a:xfrm>
            <a:off x="8136720" y="272880"/>
            <a:ext cx="1004040" cy="1004040"/>
          </a:xfrm>
          <a:prstGeom prst="rect">
            <a:avLst/>
          </a:prstGeom>
          <a:ln w="0">
            <a:noFill/>
          </a:ln>
        </p:spPr>
      </p:pic>
      <p:sp>
        <p:nvSpPr>
          <p:cNvPr id="152" name=""/>
          <p:cNvSpPr/>
          <p:nvPr/>
        </p:nvSpPr>
        <p:spPr>
          <a:xfrm>
            <a:off x="3102480" y="6531480"/>
            <a:ext cx="2935440" cy="3229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5</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153" name=""/>
          <p:cNvSpPr/>
          <p:nvPr/>
        </p:nvSpPr>
        <p:spPr>
          <a:xfrm>
            <a:off x="326880" y="6531480"/>
            <a:ext cx="2608920" cy="3229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154" name=""/>
          <p:cNvSpPr/>
          <p:nvPr/>
        </p:nvSpPr>
        <p:spPr>
          <a:xfrm>
            <a:off x="8327880" y="6259320"/>
            <a:ext cx="649440" cy="5407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C2A60B90-F80A-46A4-A128-9CD1E72E8B15}"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55" name="PlaceHolder 1"/>
          <p:cNvSpPr>
            <a:spLocks noGrp="1"/>
          </p:cNvSpPr>
          <p:nvPr>
            <p:ph type="title"/>
          </p:nvPr>
        </p:nvSpPr>
        <p:spPr>
          <a:xfrm>
            <a:off x="326520" y="272880"/>
            <a:ext cx="8484840" cy="8636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56"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3"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7.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8.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br>
              <a:rPr sz="4000"/>
            </a:br>
            <a:r>
              <a:rPr b="1" lang="en-GB" sz="4000" spc="-1" strike="noStrike">
                <a:solidFill>
                  <a:srgbClr val="780373"/>
                </a:solidFill>
                <a:latin typeface="Calibri"/>
              </a:rPr>
              <a:t>with St Christopher’s School</a:t>
            </a:r>
            <a:endParaRPr b="0" lang="en-GB" sz="4000" spc="-1" strike="noStrike">
              <a:solidFill>
                <a:srgbClr val="000000"/>
              </a:solidFill>
              <a:latin typeface="Arial"/>
            </a:endParaRPr>
          </a:p>
        </p:txBody>
      </p:sp>
      <p:sp>
        <p:nvSpPr>
          <p:cNvPr id="166"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7" name="" descr=""/>
          <p:cNvPicPr/>
          <p:nvPr/>
        </p:nvPicPr>
        <p:blipFill>
          <a:blip r:embed="rId1"/>
          <a:stretch/>
        </p:blipFill>
        <p:spPr>
          <a:xfrm>
            <a:off x="7488360" y="5040000"/>
            <a:ext cx="1649520" cy="16495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8"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PlaceHolder 1"/>
          <p:cNvSpPr>
            <a:spLocks noGrp="1"/>
          </p:cNvSpPr>
          <p:nvPr>
            <p:ph/>
          </p:nvPr>
        </p:nvSpPr>
        <p:spPr>
          <a:xfrm>
            <a:off x="457200" y="1620000"/>
            <a:ext cx="8223120" cy="451368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Blessed Jesus, King of Kings and Lord of Lords, may we greet you in our hearts as we celebrate your rising to new life; in the unity of the Holy Spirit.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0" name="PlaceHolder 2"/>
          <p:cNvSpPr>
            <a:spLocks noGrp="1"/>
          </p:cNvSpPr>
          <p:nvPr>
            <p:ph type="title"/>
          </p:nvPr>
        </p:nvSpPr>
        <p:spPr>
          <a:xfrm>
            <a:off x="45756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PlaceHolder 1"/>
          <p:cNvSpPr>
            <a:spLocks noGrp="1"/>
          </p:cNvSpPr>
          <p:nvPr>
            <p:ph type="title"/>
          </p:nvPr>
        </p:nvSpPr>
        <p:spPr>
          <a:xfrm>
            <a:off x="6933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br>
              <a:rPr sz="4000"/>
            </a:br>
            <a:r>
              <a:rPr b="1" lang="en-GB" sz="4000" spc="-1" strike="noStrike">
                <a:solidFill>
                  <a:srgbClr val="780373"/>
                </a:solidFill>
                <a:latin typeface="Calibri"/>
              </a:rPr>
              <a:t>with St Christopher’s School</a:t>
            </a:r>
            <a:endParaRPr b="0" lang="en-GB" sz="4000" spc="-1" strike="noStrike">
              <a:solidFill>
                <a:srgbClr val="000000"/>
              </a:solidFill>
              <a:latin typeface="Arial"/>
            </a:endParaRPr>
          </a:p>
        </p:txBody>
      </p:sp>
      <p:sp>
        <p:nvSpPr>
          <p:cNvPr id="192"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3" name="" descr=""/>
          <p:cNvPicPr/>
          <p:nvPr/>
        </p:nvPicPr>
        <p:blipFill>
          <a:blip r:embed="rId1"/>
          <a:stretch/>
        </p:blipFill>
        <p:spPr>
          <a:xfrm>
            <a:off x="7488360" y="5040000"/>
            <a:ext cx="1649520" cy="1649520"/>
          </a:xfrm>
          <a:prstGeom prst="rect">
            <a:avLst/>
          </a:prstGeom>
          <a:ln w="0">
            <a:noFill/>
          </a:ln>
        </p:spPr>
      </p:pic>
      <p:sp>
        <p:nvSpPr>
          <p:cNvPr id="194" name=""/>
          <p:cNvSpPr/>
          <p:nvPr/>
        </p:nvSpPr>
        <p:spPr>
          <a:xfrm>
            <a:off x="1269360" y="4170960"/>
            <a:ext cx="6397920" cy="65232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rPr>
              <a:t>“</a:t>
            </a:r>
            <a:r>
              <a:rPr b="1" i="1" lang="en-GB" sz="4000" spc="-1" strike="noStrike">
                <a:solidFill>
                  <a:srgbClr val="780373"/>
                </a:solidFill>
                <a:latin typeface="Times New Roman"/>
              </a:rPr>
              <a:t>Shine Jesus Shine”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br>
              <a:rPr sz="4000"/>
            </a:br>
            <a:r>
              <a:rPr b="1" lang="en-GB" sz="4000" spc="-1" strike="noStrike">
                <a:solidFill>
                  <a:srgbClr val="780373"/>
                </a:solidFill>
                <a:latin typeface="Calibri"/>
              </a:rPr>
              <a:t>with St Christopher’s School</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49520" cy="16495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PlaceHolder 1"/>
          <p:cNvSpPr>
            <a:spLocks noGrp="1"/>
          </p:cNvSpPr>
          <p:nvPr>
            <p:ph type="title"/>
          </p:nvPr>
        </p:nvSpPr>
        <p:spPr>
          <a:xfrm>
            <a:off x="687960" y="1980000"/>
            <a:ext cx="7765920" cy="14634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5</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and Awali Church, Bahrain</a:t>
            </a:r>
            <a:br>
              <a:rPr sz="4000"/>
            </a:br>
            <a:r>
              <a:rPr b="1" lang="en-GB" sz="4000" spc="-1" strike="noStrike">
                <a:solidFill>
                  <a:srgbClr val="780373"/>
                </a:solidFill>
                <a:latin typeface="Calibri"/>
              </a:rPr>
              <a:t>with St Christopher’s School</a:t>
            </a:r>
            <a:endParaRPr b="0" lang="en-GB" sz="4000" spc="-1" strike="noStrike">
              <a:solidFill>
                <a:srgbClr val="000000"/>
              </a:solidFill>
              <a:latin typeface="Arial"/>
            </a:endParaRPr>
          </a:p>
        </p:txBody>
      </p:sp>
      <p:sp>
        <p:nvSpPr>
          <p:cNvPr id="169" name="PlaceHolder 2"/>
          <p:cNvSpPr>
            <a:spLocks noGrp="1"/>
          </p:cNvSpPr>
          <p:nvPr>
            <p:ph type="subTitle"/>
          </p:nvPr>
        </p:nvSpPr>
        <p:spPr>
          <a:xfrm>
            <a:off x="1339560" y="5040000"/>
            <a:ext cx="6394320" cy="17460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70" name="" descr=""/>
          <p:cNvPicPr/>
          <p:nvPr/>
        </p:nvPicPr>
        <p:blipFill>
          <a:blip r:embed="rId1"/>
          <a:stretch/>
        </p:blipFill>
        <p:spPr>
          <a:xfrm>
            <a:off x="7488360" y="5040000"/>
            <a:ext cx="1649520" cy="1649520"/>
          </a:xfrm>
          <a:prstGeom prst="rect">
            <a:avLst/>
          </a:prstGeom>
          <a:ln w="0">
            <a:noFill/>
          </a:ln>
        </p:spPr>
      </p:pic>
      <p:sp>
        <p:nvSpPr>
          <p:cNvPr id="171" name=""/>
          <p:cNvSpPr/>
          <p:nvPr/>
        </p:nvSpPr>
        <p:spPr>
          <a:xfrm>
            <a:off x="540000" y="4077000"/>
            <a:ext cx="8274240" cy="12092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He is not Here</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3"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Today the Lord Jesus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 </a:t>
            </a:r>
            <a:endParaRPr b="0" lang="en-GB" sz="1600" spc="-1" strike="noStrike">
              <a:solidFill>
                <a:srgbClr val="ffffff"/>
              </a:solidFill>
              <a:latin typeface="Arial"/>
            </a:endParaRPr>
          </a:p>
          <a:p>
            <a:pPr indent="0" defTabSz="914400">
              <a:lnSpc>
                <a:spcPct val="100000"/>
              </a:lnSpc>
              <a:buNone/>
              <a:tabLst>
                <a:tab algn="l" pos="0"/>
              </a:tabLst>
            </a:pP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PlaceHolder 1"/>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5" name="PlaceHolder 4"/>
          <p:cNvSpPr/>
          <p:nvPr/>
        </p:nvSpPr>
        <p:spPr>
          <a:xfrm>
            <a:off x="457200" y="117720"/>
            <a:ext cx="8223120" cy="11365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7" name="PlaceHolder 2"/>
          <p:cNvSpPr>
            <a:spLocks noGrp="1"/>
          </p:cNvSpPr>
          <p:nvPr>
            <p:ph/>
          </p:nvPr>
        </p:nvSpPr>
        <p:spPr>
          <a:xfrm>
            <a:off x="457200" y="180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Easter Day:</a:t>
            </a:r>
            <a:br>
              <a:rPr sz="1600"/>
            </a:br>
            <a:r>
              <a:rPr b="0" lang="en-GB" sz="1600" spc="-1" strike="noStrike">
                <a:solidFill>
                  <a:srgbClr val="ffff00"/>
                </a:solidFill>
                <a:latin typeface="Calibri"/>
              </a:rPr>
              <a:t>Lord of all life and power,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through the mighty resurrection of your Son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overcame the old order of sin and death</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make all things new in him:</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grant that we, being dead to sin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alive to you in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reign with him in glory;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whom with you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be praise and honour, glory and might,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now and in all eternity.</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8" name="Picture 210" descr=""/>
          <p:cNvPicPr/>
          <p:nvPr/>
        </p:nvPicPr>
        <p:blipFill>
          <a:blip r:embed="rId1"/>
          <a:stretch/>
        </p:blipFill>
        <p:spPr>
          <a:xfrm>
            <a:off x="3060000" y="1516320"/>
            <a:ext cx="6078240" cy="4668840"/>
          </a:xfrm>
          <a:prstGeom prst="rect">
            <a:avLst/>
          </a:prstGeom>
          <a:ln w="0">
            <a:noFill/>
          </a:ln>
        </p:spPr>
      </p:pic>
      <p:sp>
        <p:nvSpPr>
          <p:cNvPr id="179" name="CustomShape 2"/>
          <p:cNvSpPr/>
          <p:nvPr/>
        </p:nvSpPr>
        <p:spPr>
          <a:xfrm>
            <a:off x="540000" y="1620000"/>
            <a:ext cx="8391600" cy="44967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0" name="PlaceHolder 11"/>
          <p:cNvSpPr/>
          <p:nvPr/>
        </p:nvSpPr>
        <p:spPr>
          <a:xfrm>
            <a:off x="457200" y="117720"/>
            <a:ext cx="8223120" cy="11365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title"/>
          </p:nvPr>
        </p:nvSpPr>
        <p:spPr>
          <a:xfrm>
            <a:off x="457200" y="117360"/>
            <a:ext cx="8227080" cy="114048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Song of Christ the Servant</a:t>
            </a:r>
            <a:endParaRPr b="0" lang="en-GB" sz="2400" spc="-1" strike="noStrike">
              <a:solidFill>
                <a:srgbClr val="ffffff"/>
              </a:solidFill>
              <a:latin typeface="Arial"/>
            </a:endParaRPr>
          </a:p>
        </p:txBody>
      </p:sp>
      <p:sp>
        <p:nvSpPr>
          <p:cNvPr id="182" name="PlaceHolder 2"/>
          <p:cNvSpPr>
            <a:spLocks noGrp="1"/>
          </p:cNvSpPr>
          <p:nvPr>
            <p:ph/>
          </p:nvPr>
        </p:nvSpPr>
        <p:spPr>
          <a:xfrm>
            <a:off x="457200" y="1800000"/>
            <a:ext cx="8227080" cy="397764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ffff00"/>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suffered for you, leaving you an example,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you should follow in his steps.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He committed no sin, no guile was found on his lips,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when he was reviled, he did not revile in turn.</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When he suffered, he did not threaten,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he trusted himself to God who judges justly.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Christ himself bore our sins in his body on the tree,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that we might die to sin and live to righteousness.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By his wounds, you have been healed, for you were straying like sheep,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but have now returned to the shepherd and guardian of your souls.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ea typeface="Verdana"/>
              </a:rPr>
              <a:t>Christ committed no sin, no guile was found on his lips.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84" name="PlaceHolder 2"/>
          <p:cNvSpPr>
            <a:spLocks noGrp="1"/>
          </p:cNvSpPr>
          <p:nvPr>
            <p:ph/>
          </p:nvPr>
        </p:nvSpPr>
        <p:spPr>
          <a:xfrm>
            <a:off x="457200" y="162000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105:</a:t>
            </a:r>
            <a:br>
              <a:rPr sz="1500"/>
            </a:br>
            <a:r>
              <a:rPr b="0" lang="en-GB" sz="1500" spc="-1" strike="noStrike">
                <a:solidFill>
                  <a:srgbClr val="ffff00"/>
                </a:solidFill>
                <a:latin typeface="Calibri"/>
                <a:ea typeface="Verdana"/>
              </a:rPr>
              <a:t>O give thanks to the Lord and call upon his name;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make known his deeds among the peoples.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Sing to him, sing praises,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tell of all his marvellous works.</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Rejoice in the praise of his holy name;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let the hearts of them rejoice who seek the Lord.</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Seek the Lord and his strength;</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seek his face continually.</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Remember the marvels he has done,</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his wonders and the judgements of his mouth,</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O seed of Abraham his servant,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O children of Jacob his chosen.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 is the Lord our God;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his judgements are in all the earth.</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117360"/>
            <a:ext cx="8223120" cy="11365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6" name="PlaceHolder 2"/>
          <p:cNvSpPr>
            <a:spLocks noGrp="1"/>
          </p:cNvSpPr>
          <p:nvPr>
            <p:ph/>
          </p:nvPr>
        </p:nvSpPr>
        <p:spPr>
          <a:xfrm>
            <a:off x="457200" y="1783440"/>
            <a:ext cx="8223120" cy="39736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Revelation 1:</a:t>
            </a:r>
            <a:br>
              <a:rPr sz="1600"/>
            </a:br>
            <a:r>
              <a:rPr b="0" lang="en-GB" sz="1600" spc="-1" strike="noStrike">
                <a:solidFill>
                  <a:srgbClr val="ffff00"/>
                </a:solidFill>
                <a:latin typeface="Calibri"/>
                <a:ea typeface="Verdana"/>
              </a:rPr>
              <a:t>Then I turned to see whose voice it was that spoke to me, and on turning I saw seven golden lampstands, and in the midst of the lampstands I saw one like the Son of Man, clothed with a long robe and with a golden sash across his chest. His head and his hair were white as white wool, white as snow; his eyes were like a flame of fire, his feet were like burnished bronze, refined as in a furnace, and his voice was like the sound of many waters. In his right hand he held seven stars, and from his mouth came a sharp, two-edged sword, and his face was like the sun shining with full force.  When I saw him, I fell at his feet as though dead. But he placed his right hand on me, saying, ‘Do not be afraid; I am the first and the last, and the living one. I was dead, and see, I am alive for ever and ever; and I have the keys of Death and of Hades.</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744</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2026-04-05T07:57:56Z</dcterms:modified>
  <cp:revision>70</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